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7487-80E1-4743-A951-EB594FA64D6C}" type="datetimeFigureOut">
              <a:rPr lang="de-DE" smtClean="0"/>
              <a:t>11.01.2011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2DBF0-B3EB-48E2-834D-F0226367D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freebee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2DBF0-B3EB-48E2-834D-F0226367D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3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2DBF0-B3EB-48E2-834D-F0226367DF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6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2DBF0-B3EB-48E2-834D-F0226367DF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XNA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Game &amp; Simulation Technology</a:t>
            </a:r>
          </a:p>
          <a:p>
            <a:r>
              <a:rPr lang="de-DE" sz="1600" dirty="0" smtClean="0"/>
              <a:t>Patrick Wieczorek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12</a:t>
            </a:r>
            <a:r>
              <a:rPr lang="de-DE" sz="1600" baseline="30000" dirty="0" smtClean="0"/>
              <a:t>th</a:t>
            </a:r>
            <a:r>
              <a:rPr lang="de-DE" sz="1600" dirty="0" smtClean="0"/>
              <a:t> </a:t>
            </a:r>
            <a:r>
              <a:rPr lang="de-DE" sz="1600" dirty="0" err="1" smtClean="0"/>
              <a:t>January</a:t>
            </a:r>
            <a:r>
              <a:rPr lang="de-DE" sz="1600" dirty="0" smtClean="0"/>
              <a:t> 2010</a:t>
            </a: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65682"/>
            <a:ext cx="1927026" cy="1115646"/>
          </a:xfrm>
          <a:prstGeom prst="rect">
            <a:avLst/>
          </a:prstGeom>
          <a:effectLst>
            <a:glow rad="381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51028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Other </a:t>
            </a:r>
            <a:r>
              <a:rPr lang="de-DE" dirty="0" err="1" smtClean="0"/>
              <a:t>interpreters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endParaRPr lang="de-DE" dirty="0" smtClean="0"/>
          </a:p>
          <a:p>
            <a:pPr lvl="1"/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interpreters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Pros</a:t>
            </a:r>
          </a:p>
          <a:p>
            <a:pPr lvl="1"/>
            <a:r>
              <a:rPr lang="de-DE" dirty="0" smtClean="0"/>
              <a:t>Nice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variable </a:t>
            </a:r>
            <a:r>
              <a:rPr lang="de-DE" dirty="0" err="1" smtClean="0"/>
              <a:t>status</a:t>
            </a:r>
            <a:endParaRPr lang="de-DE" dirty="0" smtClean="0"/>
          </a:p>
          <a:p>
            <a:pPr lvl="1"/>
            <a:r>
              <a:rPr lang="de-DE" dirty="0" smtClean="0"/>
              <a:t>Change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Interpreters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r>
              <a:rPr lang="de-DE" dirty="0" smtClean="0"/>
              <a:t>Cons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200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protected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endParaRPr lang="de-DE" dirty="0" smtClean="0"/>
          </a:p>
          <a:p>
            <a:pPr lvl="1"/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console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mess</a:t>
            </a:r>
            <a:r>
              <a:rPr lang="de-DE" dirty="0" smtClean="0"/>
              <a:t>, e.g. </a:t>
            </a:r>
            <a:r>
              <a:rPr lang="de-DE" dirty="0" err="1" smtClean="0"/>
              <a:t>changing</a:t>
            </a:r>
            <a:r>
              <a:rPr lang="de-DE" dirty="0" smtClean="0"/>
              <a:t> Vector3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Special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crash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Features</a:t>
            </a:r>
          </a:p>
          <a:p>
            <a:r>
              <a:rPr lang="de-DE" dirty="0" smtClean="0"/>
              <a:t>Implementation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smtClean="0"/>
              <a:t>Summary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console</a:t>
            </a:r>
            <a:endParaRPr lang="de-DE" dirty="0" smtClean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IronPython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endParaRPr lang="de-DE" dirty="0" smtClean="0"/>
          </a:p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Beta v. 1.01 </a:t>
            </a:r>
            <a:br>
              <a:rPr lang="de-DE" dirty="0" smtClean="0"/>
            </a:br>
            <a:r>
              <a:rPr lang="de-DE" dirty="0" smtClean="0"/>
              <a:t>8</a:t>
            </a:r>
            <a:r>
              <a:rPr lang="de-DE" baseline="30000" dirty="0" smtClean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Novemer</a:t>
            </a:r>
            <a:r>
              <a:rPr lang="de-DE" dirty="0" smtClean="0"/>
              <a:t> 2008</a:t>
            </a:r>
          </a:p>
          <a:p>
            <a:r>
              <a:rPr lang="de-DE" dirty="0" smtClean="0"/>
              <a:t>Downloads: 954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2615"/>
            <a:ext cx="3816787" cy="29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0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XNA 3.0 </a:t>
            </a:r>
            <a:r>
              <a:rPr lang="de-DE" dirty="0" err="1" smtClean="0"/>
              <a:t>compatible</a:t>
            </a:r>
            <a:endParaRPr lang="de-DE" dirty="0" smtClean="0"/>
          </a:p>
          <a:p>
            <a:r>
              <a:rPr lang="de-DE" dirty="0" err="1" smtClean="0"/>
              <a:t>License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license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improvements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published</a:t>
            </a:r>
            <a:r>
              <a:rPr lang="de-DE" dirty="0" smtClean="0"/>
              <a:t> back</a:t>
            </a:r>
          </a:p>
          <a:p>
            <a:r>
              <a:rPr lang="de-DE" dirty="0" smtClean="0"/>
              <a:t>Developer: </a:t>
            </a:r>
            <a:r>
              <a:rPr lang="de-DE" dirty="0" err="1" smtClean="0"/>
              <a:t>Shader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real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last </a:t>
            </a:r>
            <a:r>
              <a:rPr lang="de-DE" dirty="0" err="1" smtClean="0"/>
              <a:t>visit</a:t>
            </a:r>
            <a:r>
              <a:rPr lang="de-DE" dirty="0"/>
              <a:t> </a:t>
            </a:r>
            <a:r>
              <a:rPr lang="de-DE" dirty="0" smtClean="0"/>
              <a:t>27</a:t>
            </a:r>
            <a:r>
              <a:rPr lang="de-DE" baseline="30000" dirty="0" smtClean="0"/>
              <a:t>th</a:t>
            </a:r>
            <a:r>
              <a:rPr lang="de-DE" dirty="0" smtClean="0"/>
              <a:t> November 2010</a:t>
            </a:r>
          </a:p>
          <a:p>
            <a:endParaRPr lang="de-DE" dirty="0"/>
          </a:p>
          <a:p>
            <a:pPr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No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maintainance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no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license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no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rules</a:t>
            </a: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Do </a:t>
            </a:r>
            <a:r>
              <a:rPr lang="de-DE" dirty="0" err="1" smtClean="0">
                <a:sym typeface="Wingdings" pitchFamily="2" charset="2"/>
              </a:rPr>
              <a:t>whatever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want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1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Read out variables</a:t>
            </a:r>
          </a:p>
          <a:p>
            <a:r>
              <a:rPr lang="de-DE" dirty="0" smtClean="0"/>
              <a:t>(Write </a:t>
            </a:r>
            <a:r>
              <a:rPr lang="de-DE" dirty="0" err="1" smtClean="0"/>
              <a:t>to</a:t>
            </a:r>
            <a:r>
              <a:rPr lang="de-DE" dirty="0" smtClean="0"/>
              <a:t> variables)</a:t>
            </a:r>
          </a:p>
          <a:p>
            <a:r>
              <a:rPr lang="de-DE" dirty="0" smtClean="0"/>
              <a:t>Other </a:t>
            </a:r>
            <a:r>
              <a:rPr lang="de-DE" dirty="0" err="1" smtClean="0"/>
              <a:t>interpreters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cursor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Files /</a:t>
            </a:r>
          </a:p>
          <a:p>
            <a:pPr lvl="1"/>
            <a:r>
              <a:rPr lang="de-DE" dirty="0" err="1" smtClean="0"/>
              <a:t>content</a:t>
            </a:r>
            <a:r>
              <a:rPr lang="de-DE" dirty="0" smtClean="0"/>
              <a:t>/</a:t>
            </a:r>
          </a:p>
          <a:p>
            <a:pPr lvl="2"/>
            <a:r>
              <a:rPr lang="de-DE" dirty="0" smtClean="0"/>
              <a:t>consola.ttf</a:t>
            </a:r>
          </a:p>
          <a:p>
            <a:pPr lvl="2"/>
            <a:r>
              <a:rPr lang="de-DE" dirty="0" err="1" smtClean="0"/>
              <a:t>ConsoleFont.spritefont</a:t>
            </a:r>
            <a:endParaRPr lang="de-DE" dirty="0" smtClean="0"/>
          </a:p>
          <a:p>
            <a:pPr lvl="1"/>
            <a:r>
              <a:rPr lang="de-DE" dirty="0" err="1" smtClean="0"/>
              <a:t>lib</a:t>
            </a:r>
            <a:r>
              <a:rPr lang="de-DE" dirty="0" smtClean="0"/>
              <a:t>/</a:t>
            </a:r>
          </a:p>
          <a:p>
            <a:pPr lvl="2"/>
            <a:r>
              <a:rPr lang="de-DE" dirty="0" smtClean="0"/>
              <a:t>IronMath.dll</a:t>
            </a:r>
          </a:p>
          <a:p>
            <a:pPr lvl="2"/>
            <a:r>
              <a:rPr lang="de-DE" dirty="0" smtClean="0"/>
              <a:t>IronPython.dll</a:t>
            </a:r>
          </a:p>
          <a:p>
            <a:pPr lvl="1"/>
            <a:r>
              <a:rPr lang="de-DE" dirty="0" err="1" smtClean="0"/>
              <a:t>KeyBindings.cs</a:t>
            </a:r>
            <a:endParaRPr lang="de-DE" dirty="0" smtClean="0"/>
          </a:p>
          <a:p>
            <a:pPr lvl="1"/>
            <a:r>
              <a:rPr lang="de-DE" dirty="0" err="1" smtClean="0"/>
              <a:t>PythonInterpreter.cs</a:t>
            </a:r>
            <a:endParaRPr lang="de-DE" dirty="0" smtClean="0"/>
          </a:p>
          <a:p>
            <a:pPr lvl="1"/>
            <a:r>
              <a:rPr lang="de-DE" dirty="0" err="1" smtClean="0"/>
              <a:t>XnaConsole.cs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2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smtClean="0"/>
              <a:t>in Game </a:t>
            </a:r>
            <a:r>
              <a:rPr lang="de-DE" dirty="0" err="1" smtClean="0"/>
              <a:t>class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PythonInterpreter</a:t>
            </a:r>
            <a:r>
              <a:rPr lang="de-DE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Initialize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2000" dirty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PythonInterpreter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, 	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Content.Load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SpriteFont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&gt;("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ConsoleFont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"));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dirty="0" err="1" smtClean="0"/>
              <a:t>Registering</a:t>
            </a:r>
            <a:r>
              <a:rPr lang="de-DE" dirty="0" smtClean="0"/>
              <a:t> variables</a:t>
            </a:r>
            <a:br>
              <a:rPr lang="de-DE" dirty="0" smtClean="0"/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Initialize() {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…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aNumber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= 1;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interp.AddGlobal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(„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max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aNumber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5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gathers</a:t>
            </a:r>
            <a:r>
              <a:rPr lang="de-DE" dirty="0" smtClean="0"/>
              <a:t> </a:t>
            </a:r>
            <a:r>
              <a:rPr lang="de-DE" dirty="0" err="1" smtClean="0"/>
              <a:t>keyboard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endParaRPr lang="de-DE" dirty="0" smtClean="0"/>
          </a:p>
          <a:p>
            <a:r>
              <a:rPr lang="de-DE" dirty="0" smtClean="0"/>
              <a:t>On [</a:t>
            </a:r>
            <a:r>
              <a:rPr lang="de-DE" dirty="0" err="1" smtClean="0"/>
              <a:t>Enter</a:t>
            </a:r>
            <a:r>
              <a:rPr lang="de-DE" dirty="0" smtClean="0"/>
              <a:t>] </a:t>
            </a:r>
            <a:r>
              <a:rPr lang="de-DE" dirty="0" err="1" smtClean="0"/>
              <a:t>PythonInterpreter.Execute</a:t>
            </a:r>
            <a:r>
              <a:rPr lang="de-DE" dirty="0" smtClean="0"/>
              <a:t>(</a:t>
            </a:r>
            <a:r>
              <a:rPr lang="de-DE" dirty="0" err="1" smtClean="0"/>
              <a:t>inputStr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send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PythonEngine.Execute</a:t>
            </a:r>
            <a:r>
              <a:rPr lang="de-DE" dirty="0" smtClean="0"/>
              <a:t>(</a:t>
            </a:r>
            <a:r>
              <a:rPr lang="de-DE" dirty="0" err="1" smtClean="0"/>
              <a:t>inputStr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via </a:t>
            </a:r>
            <a:r>
              <a:rPr lang="de-DE" dirty="0" err="1" smtClean="0"/>
              <a:t>PythonEngine.Read</a:t>
            </a:r>
            <a:r>
              <a:rPr lang="de-DE" dirty="0" smtClean="0"/>
              <a:t>(…)</a:t>
            </a:r>
          </a:p>
          <a:p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send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Console.WriteLine</a:t>
            </a:r>
            <a:r>
              <a:rPr lang="de-DE" dirty="0" smtClean="0"/>
              <a:t>()</a:t>
            </a:r>
          </a:p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: </a:t>
            </a:r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awaits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 Jan 2011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XNA Console - Patrick Wieczorek - HTW-Berlin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9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271</Words>
  <Application>Microsoft Office PowerPoint</Application>
  <PresentationFormat>Bildschirmpräsentation (4:3)</PresentationFormat>
  <Paragraphs>96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Hyperion</vt:lpstr>
      <vt:lpstr>XNA Console</vt:lpstr>
      <vt:lpstr>Agenda</vt:lpstr>
      <vt:lpstr>Introduction</vt:lpstr>
      <vt:lpstr>Introduction</vt:lpstr>
      <vt:lpstr>Features</vt:lpstr>
      <vt:lpstr>Implementation</vt:lpstr>
      <vt:lpstr>Implementation</vt:lpstr>
      <vt:lpstr>Implementation</vt:lpstr>
      <vt:lpstr>How it works</vt:lpstr>
      <vt:lpstr>How it works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XNA Console</dc:title>
  <dc:creator>Patrick Wieczorek</dc:creator>
  <cp:lastModifiedBy>Patrick Wieczorek</cp:lastModifiedBy>
  <cp:revision>48</cp:revision>
  <dcterms:created xsi:type="dcterms:W3CDTF">2011-01-10T11:37:46Z</dcterms:created>
  <dcterms:modified xsi:type="dcterms:W3CDTF">2011-01-11T16:49:37Z</dcterms:modified>
</cp:coreProperties>
</file>