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5"/>
  </p:sldMasterIdLst>
  <p:notesMasterIdLst>
    <p:notesMasterId r:id="rId13"/>
  </p:notesMasterIdLst>
  <p:handoutMasterIdLst>
    <p:handoutMasterId r:id="rId14"/>
  </p:handoutMasterIdLst>
  <p:sldIdLst>
    <p:sldId id="685" r:id="rId6"/>
    <p:sldId id="687" r:id="rId7"/>
    <p:sldId id="929" r:id="rId8"/>
    <p:sldId id="930" r:id="rId9"/>
    <p:sldId id="931" r:id="rId10"/>
    <p:sldId id="933" r:id="rId11"/>
    <p:sldId id="934" r:id="rId12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35">
          <p15:clr>
            <a:srgbClr val="A4A3A4"/>
          </p15:clr>
        </p15:guide>
        <p15:guide id="2" orient="horz" pos="798">
          <p15:clr>
            <a:srgbClr val="A4A3A4"/>
          </p15:clr>
        </p15:guide>
        <p15:guide id="3" orient="horz" pos="117">
          <p15:clr>
            <a:srgbClr val="A4A3A4"/>
          </p15:clr>
        </p15:guide>
        <p15:guide id="4" orient="horz" pos="4196">
          <p15:clr>
            <a:srgbClr val="A4A3A4"/>
          </p15:clr>
        </p15:guide>
        <p15:guide id="5" orient="horz" pos="3874">
          <p15:clr>
            <a:srgbClr val="A4A3A4"/>
          </p15:clr>
        </p15:guide>
        <p15:guide id="6" orient="horz" pos="2083">
          <p15:clr>
            <a:srgbClr val="A4A3A4"/>
          </p15:clr>
        </p15:guide>
        <p15:guide id="7" orient="horz" pos="697">
          <p15:clr>
            <a:srgbClr val="A4A3A4"/>
          </p15:clr>
        </p15:guide>
        <p15:guide id="8" pos="2775">
          <p15:clr>
            <a:srgbClr val="A4A3A4"/>
          </p15:clr>
        </p15:guide>
        <p15:guide id="9" pos="3000">
          <p15:clr>
            <a:srgbClr val="A4A3A4"/>
          </p15:clr>
        </p15:guide>
        <p15:guide id="10" pos="282">
          <p15:clr>
            <a:srgbClr val="A4A3A4"/>
          </p15:clr>
        </p15:guide>
        <p15:guide id="11" pos="2880">
          <p15:clr>
            <a:srgbClr val="A4A3A4"/>
          </p15:clr>
        </p15:guide>
        <p15:guide id="12" pos="54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OUSSAERT, DOMINIQUE (NORD)" initials="CD(" lastIdx="2" clrIdx="0">
    <p:extLst>
      <p:ext uri="{19B8F6BF-5375-455C-9EA6-DF929625EA0E}">
        <p15:presenceInfo xmlns:p15="http://schemas.microsoft.com/office/powerpoint/2012/main" userId="S-1-5-21-3641078771-3653456904-245653651-125151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1D99A"/>
    <a:srgbClr val="6EC628"/>
    <a:srgbClr val="666666"/>
    <a:srgbClr val="CFF5E9"/>
    <a:srgbClr val="FFFFE7"/>
    <a:srgbClr val="FFD9B2"/>
    <a:srgbClr val="FFEBE7"/>
    <a:srgbClr val="FFAA99"/>
    <a:srgbClr val="E6738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BE158F-D5C0-43BC-ADD0-7BB255FE0B22}" v="13" dt="2019-10-10T11:49:59.5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8FB837D-C827-4EFA-A057-4D05807E0F7C}" styleName="Style à thème 1 - Accentuation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851" autoAdjust="0"/>
    <p:restoredTop sz="94343" autoAdjust="0"/>
  </p:normalViewPr>
  <p:slideViewPr>
    <p:cSldViewPr>
      <p:cViewPr varScale="1">
        <p:scale>
          <a:sx n="73" d="100"/>
          <a:sy n="73" d="100"/>
        </p:scale>
        <p:origin x="1200" y="72"/>
      </p:cViewPr>
      <p:guideLst>
        <p:guide orient="horz" pos="835"/>
        <p:guide orient="horz" pos="798"/>
        <p:guide orient="horz" pos="117"/>
        <p:guide orient="horz" pos="4196"/>
        <p:guide orient="horz" pos="3874"/>
        <p:guide orient="horz" pos="2083"/>
        <p:guide orient="horz" pos="697"/>
        <p:guide pos="2775"/>
        <p:guide pos="3000"/>
        <p:guide pos="282"/>
        <p:guide pos="2880"/>
        <p:guide pos="54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-4578"/>
    </p:cViewPr>
  </p:sorterViewPr>
  <p:notesViewPr>
    <p:cSldViewPr>
      <p:cViewPr varScale="1">
        <p:scale>
          <a:sx n="82" d="100"/>
          <a:sy n="82" d="100"/>
        </p:scale>
        <p:origin x="-3660" y="-90"/>
      </p:cViewPr>
      <p:guideLst>
        <p:guide orient="horz" pos="3224"/>
        <p:guide pos="223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72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71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commentAuthors" Target="commentAuthors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minique COUSSAERT" userId="22062e77-f3c0-4907-81dc-2fec5a58f409" providerId="ADAL" clId="{9BBE158F-D5C0-43BC-ADD0-7BB255FE0B22}"/>
    <pc:docChg chg="custSel addSld delSld modSld sldOrd">
      <pc:chgData name="Dominique COUSSAERT" userId="22062e77-f3c0-4907-81dc-2fec5a58f409" providerId="ADAL" clId="{9BBE158F-D5C0-43BC-ADD0-7BB255FE0B22}" dt="2019-10-10T11:56:23.636" v="1351" actId="20577"/>
      <pc:docMkLst>
        <pc:docMk/>
      </pc:docMkLst>
      <pc:sldChg chg="modSp">
        <pc:chgData name="Dominique COUSSAERT" userId="22062e77-f3c0-4907-81dc-2fec5a58f409" providerId="ADAL" clId="{9BBE158F-D5C0-43BC-ADD0-7BB255FE0B22}" dt="2019-10-10T11:56:23.636" v="1351" actId="20577"/>
        <pc:sldMkLst>
          <pc:docMk/>
          <pc:sldMk cId="1027112706" sldId="915"/>
        </pc:sldMkLst>
        <pc:spChg chg="mod">
          <ac:chgData name="Dominique COUSSAERT" userId="22062e77-f3c0-4907-81dc-2fec5a58f409" providerId="ADAL" clId="{9BBE158F-D5C0-43BC-ADD0-7BB255FE0B22}" dt="2019-10-10T11:56:23.636" v="1351" actId="20577"/>
          <ac:spMkLst>
            <pc:docMk/>
            <pc:sldMk cId="1027112706" sldId="915"/>
            <ac:spMk id="6" creationId="{00000000-0000-0000-0000-000000000000}"/>
          </ac:spMkLst>
        </pc:spChg>
      </pc:sldChg>
      <pc:sldChg chg="modSp">
        <pc:chgData name="Dominique COUSSAERT" userId="22062e77-f3c0-4907-81dc-2fec5a58f409" providerId="ADAL" clId="{9BBE158F-D5C0-43BC-ADD0-7BB255FE0B22}" dt="2019-10-10T10:59:53.540" v="0" actId="20577"/>
        <pc:sldMkLst>
          <pc:docMk/>
          <pc:sldMk cId="1696862944" sldId="918"/>
        </pc:sldMkLst>
        <pc:spChg chg="mod">
          <ac:chgData name="Dominique COUSSAERT" userId="22062e77-f3c0-4907-81dc-2fec5a58f409" providerId="ADAL" clId="{9BBE158F-D5C0-43BC-ADD0-7BB255FE0B22}" dt="2019-10-10T10:59:53.540" v="0" actId="20577"/>
          <ac:spMkLst>
            <pc:docMk/>
            <pc:sldMk cId="1696862944" sldId="918"/>
            <ac:spMk id="9" creationId="{00000000-0000-0000-0000-000000000000}"/>
          </ac:spMkLst>
        </pc:spChg>
      </pc:sldChg>
      <pc:sldChg chg="addSp delSp modSp">
        <pc:chgData name="Dominique COUSSAERT" userId="22062e77-f3c0-4907-81dc-2fec5a58f409" providerId="ADAL" clId="{9BBE158F-D5C0-43BC-ADD0-7BB255FE0B22}" dt="2019-10-10T11:45:35.664" v="1121" actId="1076"/>
        <pc:sldMkLst>
          <pc:docMk/>
          <pc:sldMk cId="4191115310" sldId="925"/>
        </pc:sldMkLst>
        <pc:spChg chg="mod">
          <ac:chgData name="Dominique COUSSAERT" userId="22062e77-f3c0-4907-81dc-2fec5a58f409" providerId="ADAL" clId="{9BBE158F-D5C0-43BC-ADD0-7BB255FE0B22}" dt="2019-10-10T11:42:46.252" v="929" actId="1076"/>
          <ac:spMkLst>
            <pc:docMk/>
            <pc:sldMk cId="4191115310" sldId="925"/>
            <ac:spMk id="2" creationId="{00000000-0000-0000-0000-000000000000}"/>
          </ac:spMkLst>
        </pc:spChg>
        <pc:spChg chg="del mod">
          <ac:chgData name="Dominique COUSSAERT" userId="22062e77-f3c0-4907-81dc-2fec5a58f409" providerId="ADAL" clId="{9BBE158F-D5C0-43BC-ADD0-7BB255FE0B22}" dt="2019-10-10T11:41:41.940" v="923" actId="478"/>
          <ac:spMkLst>
            <pc:docMk/>
            <pc:sldMk cId="4191115310" sldId="925"/>
            <ac:spMk id="3" creationId="{00000000-0000-0000-0000-000000000000}"/>
          </ac:spMkLst>
        </pc:spChg>
        <pc:spChg chg="add mod">
          <ac:chgData name="Dominique COUSSAERT" userId="22062e77-f3c0-4907-81dc-2fec5a58f409" providerId="ADAL" clId="{9BBE158F-D5C0-43BC-ADD0-7BB255FE0B22}" dt="2019-10-10T11:44:27.006" v="1076" actId="20577"/>
          <ac:spMkLst>
            <pc:docMk/>
            <pc:sldMk cId="4191115310" sldId="925"/>
            <ac:spMk id="5" creationId="{91140462-063A-4B55-86B6-5EBBF310D095}"/>
          </ac:spMkLst>
        </pc:spChg>
        <pc:graphicFrameChg chg="add mod modGraphic">
          <ac:chgData name="Dominique COUSSAERT" userId="22062e77-f3c0-4907-81dc-2fec5a58f409" providerId="ADAL" clId="{9BBE158F-D5C0-43BC-ADD0-7BB255FE0B22}" dt="2019-10-10T11:45:35.664" v="1121" actId="1076"/>
          <ac:graphicFrameMkLst>
            <pc:docMk/>
            <pc:sldMk cId="4191115310" sldId="925"/>
            <ac:graphicFrameMk id="6" creationId="{878E1D6C-E700-4DB5-84B2-0C8E0AC03F25}"/>
          </ac:graphicFrameMkLst>
        </pc:graphicFrameChg>
      </pc:sldChg>
      <pc:sldChg chg="modSp ord">
        <pc:chgData name="Dominique COUSSAERT" userId="22062e77-f3c0-4907-81dc-2fec5a58f409" providerId="ADAL" clId="{9BBE158F-D5C0-43BC-ADD0-7BB255FE0B22}" dt="2019-10-10T11:55:37.534" v="1310" actId="27636"/>
        <pc:sldMkLst>
          <pc:docMk/>
          <pc:sldMk cId="4010936053" sldId="926"/>
        </pc:sldMkLst>
        <pc:spChg chg="mod">
          <ac:chgData name="Dominique COUSSAERT" userId="22062e77-f3c0-4907-81dc-2fec5a58f409" providerId="ADAL" clId="{9BBE158F-D5C0-43BC-ADD0-7BB255FE0B22}" dt="2019-10-10T11:55:37.534" v="1310" actId="27636"/>
          <ac:spMkLst>
            <pc:docMk/>
            <pc:sldMk cId="4010936053" sldId="926"/>
            <ac:spMk id="2" creationId="{00000000-0000-0000-0000-000000000000}"/>
          </ac:spMkLst>
        </pc:spChg>
        <pc:spChg chg="mod">
          <ac:chgData name="Dominique COUSSAERT" userId="22062e77-f3c0-4907-81dc-2fec5a58f409" providerId="ADAL" clId="{9BBE158F-D5C0-43BC-ADD0-7BB255FE0B22}" dt="2019-10-10T11:20:39.907" v="262" actId="20577"/>
          <ac:spMkLst>
            <pc:docMk/>
            <pc:sldMk cId="4010936053" sldId="926"/>
            <ac:spMk id="9" creationId="{00000000-0000-0000-0000-000000000000}"/>
          </ac:spMkLst>
        </pc:spChg>
        <pc:graphicFrameChg chg="mod modGraphic">
          <ac:chgData name="Dominique COUSSAERT" userId="22062e77-f3c0-4907-81dc-2fec5a58f409" providerId="ADAL" clId="{9BBE158F-D5C0-43BC-ADD0-7BB255FE0B22}" dt="2019-10-10T11:54:25.300" v="1242" actId="14100"/>
          <ac:graphicFrameMkLst>
            <pc:docMk/>
            <pc:sldMk cId="4010936053" sldId="926"/>
            <ac:graphicFrameMk id="7" creationId="{00000000-0000-0000-0000-000000000000}"/>
          </ac:graphicFrameMkLst>
        </pc:graphicFrameChg>
      </pc:sldChg>
      <pc:sldChg chg="modSp">
        <pc:chgData name="Dominique COUSSAERT" userId="22062e77-f3c0-4907-81dc-2fec5a58f409" providerId="ADAL" clId="{9BBE158F-D5C0-43BC-ADD0-7BB255FE0B22}" dt="2019-10-10T11:53:05.737" v="1220" actId="1076"/>
        <pc:sldMkLst>
          <pc:docMk/>
          <pc:sldMk cId="1560528425" sldId="927"/>
        </pc:sldMkLst>
        <pc:spChg chg="mod">
          <ac:chgData name="Dominique COUSSAERT" userId="22062e77-f3c0-4907-81dc-2fec5a58f409" providerId="ADAL" clId="{9BBE158F-D5C0-43BC-ADD0-7BB255FE0B22}" dt="2019-10-10T11:40:29.890" v="711" actId="20577"/>
          <ac:spMkLst>
            <pc:docMk/>
            <pc:sldMk cId="1560528425" sldId="927"/>
            <ac:spMk id="8" creationId="{00000000-0000-0000-0000-000000000000}"/>
          </ac:spMkLst>
        </pc:spChg>
        <pc:spChg chg="mod">
          <ac:chgData name="Dominique COUSSAERT" userId="22062e77-f3c0-4907-81dc-2fec5a58f409" providerId="ADAL" clId="{9BBE158F-D5C0-43BC-ADD0-7BB255FE0B22}" dt="2019-10-10T11:53:05.737" v="1220" actId="1076"/>
          <ac:spMkLst>
            <pc:docMk/>
            <pc:sldMk cId="1560528425" sldId="927"/>
            <ac:spMk id="10" creationId="{00000000-0000-0000-0000-000000000000}"/>
          </ac:spMkLst>
        </pc:spChg>
        <pc:graphicFrameChg chg="mod modGraphic">
          <ac:chgData name="Dominique COUSSAERT" userId="22062e77-f3c0-4907-81dc-2fec5a58f409" providerId="ADAL" clId="{9BBE158F-D5C0-43BC-ADD0-7BB255FE0B22}" dt="2019-10-10T11:52:38.225" v="1216" actId="14734"/>
          <ac:graphicFrameMkLst>
            <pc:docMk/>
            <pc:sldMk cId="1560528425" sldId="927"/>
            <ac:graphicFrameMk id="9" creationId="{00000000-0000-0000-0000-000000000000}"/>
          </ac:graphicFrameMkLst>
        </pc:graphicFrameChg>
      </pc:sldChg>
      <pc:sldChg chg="addSp delSp modSp add del">
        <pc:chgData name="Dominique COUSSAERT" userId="22062e77-f3c0-4907-81dc-2fec5a58f409" providerId="ADAL" clId="{9BBE158F-D5C0-43BC-ADD0-7BB255FE0B22}" dt="2019-10-10T11:22:10.651" v="307" actId="2696"/>
        <pc:sldMkLst>
          <pc:docMk/>
          <pc:sldMk cId="3821789992" sldId="928"/>
        </pc:sldMkLst>
        <pc:spChg chg="mod">
          <ac:chgData name="Dominique COUSSAERT" userId="22062e77-f3c0-4907-81dc-2fec5a58f409" providerId="ADAL" clId="{9BBE158F-D5C0-43BC-ADD0-7BB255FE0B22}" dt="2019-10-10T11:05:43.933" v="3"/>
          <ac:spMkLst>
            <pc:docMk/>
            <pc:sldMk cId="3821789992" sldId="928"/>
            <ac:spMk id="2" creationId="{00000000-0000-0000-0000-000000000000}"/>
          </ac:spMkLst>
        </pc:spChg>
        <pc:spChg chg="add">
          <ac:chgData name="Dominique COUSSAERT" userId="22062e77-f3c0-4907-81dc-2fec5a58f409" providerId="ADAL" clId="{9BBE158F-D5C0-43BC-ADD0-7BB255FE0B22}" dt="2019-10-10T11:06:16.354" v="5"/>
          <ac:spMkLst>
            <pc:docMk/>
            <pc:sldMk cId="3821789992" sldId="928"/>
            <ac:spMk id="6" creationId="{1212FB9A-6799-4D14-AD87-5908EC89C0B6}"/>
          </ac:spMkLst>
        </pc:spChg>
        <pc:spChg chg="del">
          <ac:chgData name="Dominique COUSSAERT" userId="22062e77-f3c0-4907-81dc-2fec5a58f409" providerId="ADAL" clId="{9BBE158F-D5C0-43BC-ADD0-7BB255FE0B22}" dt="2019-10-10T11:06:15.357" v="4" actId="478"/>
          <ac:spMkLst>
            <pc:docMk/>
            <pc:sldMk cId="3821789992" sldId="928"/>
            <ac:spMk id="9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GB" dirty="0">
              <a:latin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C3A2E8FD-2AFE-4B1E-9D19-015693014FEA}" type="datetimeFigureOut">
              <a:rPr lang="en-GB" smtClean="0">
                <a:latin typeface="Arial" pitchFamily="34" charset="0"/>
              </a:rPr>
              <a:pPr/>
              <a:t>10/11/2019</a:t>
            </a:fld>
            <a:endParaRPr lang="en-GB" dirty="0">
              <a:latin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GB" dirty="0">
              <a:latin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7F3D0142-0A92-499C-9E53-36958F98D275}" type="slidenum">
              <a:rPr lang="en-GB" smtClean="0">
                <a:latin typeface="Arial" pitchFamily="34" charset="0"/>
              </a:rPr>
              <a:pPr/>
              <a:t>‹N°›</a:t>
            </a:fld>
            <a:endParaRPr lang="en-GB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8665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pitchFamily="34" charset="0"/>
              </a:defRPr>
            </a:lvl1pPr>
          </a:lstStyle>
          <a:p>
            <a:fld id="{B5D7A87D-1CDA-443F-BAE3-82C9C05446C3}" type="datetimeFigureOut">
              <a:rPr lang="en-GB" smtClean="0"/>
              <a:pPr/>
              <a:t>10/11/2019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pitchFamily="34" charset="0"/>
              </a:defRPr>
            </a:lvl1pPr>
          </a:lstStyle>
          <a:p>
            <a:fld id="{20B9C825-F38E-45BB-92C1-043DE61C9183}" type="slidenum">
              <a:rPr lang="en-GB" smtClean="0"/>
              <a:pPr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2800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8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 defTabSz="990462">
              <a:defRPr/>
            </a:pPr>
            <a:fld id="{BBB3FCB1-C17A-4276-83EE-AF7777824DFC}" type="datetime4">
              <a:rPr lang="de-DE" smtClean="0"/>
              <a:pPr defTabSz="990462">
                <a:defRPr/>
              </a:pPr>
              <a:t>10. November 2019</a:t>
            </a:fld>
            <a:r>
              <a:rPr lang="de-DE" dirty="0"/>
              <a:t> | Title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endParaRPr lang="de-DE" dirty="0"/>
          </a:p>
        </p:txBody>
      </p:sp>
      <p:sp>
        <p:nvSpPr>
          <p:cNvPr id="44035" name="Rectangle 9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defTabSz="990462">
              <a:defRPr/>
            </a:pPr>
            <a:fld id="{E22D3ED8-482A-438D-B861-7B405D024D18}" type="slidenum">
              <a:rPr lang="de-DE" smtClean="0"/>
              <a:pPr defTabSz="990462">
                <a:defRPr/>
              </a:pPr>
              <a:t>1</a:t>
            </a:fld>
            <a:endParaRPr lang="de-DE" dirty="0"/>
          </a:p>
        </p:txBody>
      </p:sp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38150" y="114300"/>
            <a:ext cx="6229350" cy="4673600"/>
          </a:xfrm>
          <a:ln/>
        </p:spPr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9877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age 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6" descr="cover_bg_beet_part2.jpg &lt;IGNORE&gt;"/>
          <p:cNvPicPr>
            <a:picLocks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4069080"/>
            <a:ext cx="9144000" cy="1527048"/>
          </a:xfrm>
          <a:prstGeom prst="rect">
            <a:avLst/>
          </a:prstGeom>
        </p:spPr>
      </p:pic>
      <p:pic>
        <p:nvPicPr>
          <p:cNvPr id="50" name="Picture 8" descr="cover_bg_beet_part1.jpg &lt;IGNORE&gt;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9" y="3906044"/>
            <a:ext cx="9143961" cy="1785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 bwMode="white">
          <a:xfrm>
            <a:off x="449262" y="4204514"/>
            <a:ext cx="8250237" cy="1244816"/>
          </a:xfrm>
        </p:spPr>
        <p:txBody>
          <a:bodyPr wrap="square" lIns="0" tIns="0" rIns="0" bIns="0" anchor="t" anchorCtr="0">
            <a:normAutofit/>
          </a:bodyPr>
          <a:lstStyle>
            <a:lvl1pPr algn="l">
              <a:defRPr sz="3600" b="0" baseline="0">
                <a:solidFill>
                  <a:srgbClr val="FFFFFF"/>
                </a:solidFill>
              </a:defRPr>
            </a:lvl1pPr>
          </a:lstStyle>
          <a:p>
            <a:r>
              <a:rPr lang="fr-CA" noProof="0" dirty="0"/>
              <a:t>Cliquer pour ajouter un titre principal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47675" y="5721349"/>
            <a:ext cx="5881407" cy="679451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0"/>
              </a:spcBef>
              <a:buNone/>
              <a:defRPr lang="en-GB" sz="1400" kern="1200" noProof="0" dirty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noProof="0" dirty="0"/>
              <a:t>Cliquer pour ajouter un sous-titre</a:t>
            </a:r>
            <a:endParaRPr lang="en-GB" noProof="0" dirty="0"/>
          </a:p>
        </p:txBody>
      </p:sp>
      <p:sp>
        <p:nvSpPr>
          <p:cNvPr id="38" name="TextBox 37" descr="CONFIDENTIAL_TAG_0xFFEE"/>
          <p:cNvSpPr txBox="1"/>
          <p:nvPr userDrawn="1"/>
        </p:nvSpPr>
        <p:spPr bwMode="auto">
          <a:xfrm>
            <a:off x="2120630" y="6515640"/>
            <a:ext cx="1721794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tit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4762500" y="1269507"/>
            <a:ext cx="3924300" cy="489158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spcBef>
                <a:spcPts val="500"/>
              </a:spcBef>
              <a:buNone/>
              <a:defRPr lang="en-GB" sz="20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fr-CA" dirty="0"/>
              <a:t>Cliquer sur l’icône pour ajouter une photo</a:t>
            </a:r>
            <a:endParaRPr lang="en-GB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/>
              <a:t>Cliquer pour ajouter un titre</a:t>
            </a:r>
            <a:endParaRPr lang="en-GB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9264" y="1266825"/>
            <a:ext cx="3956050" cy="48863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/>
              <a:t>Cliquer pour ajouter du texte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  <a:p>
            <a:pPr lvl="3"/>
            <a:r>
              <a:rPr lang="fr-CA" noProof="0" dirty="0"/>
              <a:t>Quatrième niveau</a:t>
            </a:r>
          </a:p>
          <a:p>
            <a:pPr lvl="4"/>
            <a:r>
              <a:rPr lang="fr-CA" noProof="0" dirty="0"/>
              <a:t>Cinquième niveau</a:t>
            </a:r>
          </a:p>
        </p:txBody>
      </p:sp>
      <p:sp>
        <p:nvSpPr>
          <p:cNvPr id="12" name="TextBox 11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multip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447676" y="1325563"/>
            <a:ext cx="2580730" cy="314133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fr-CA" dirty="0"/>
              <a:t>Cliquer sur l’icône pour ajouter une photo</a:t>
            </a:r>
            <a:endParaRPr lang="en-GB" dirty="0"/>
          </a:p>
        </p:txBody>
      </p:sp>
      <p:sp>
        <p:nvSpPr>
          <p:cNvPr id="11" name="Picture Placeholder 20"/>
          <p:cNvSpPr>
            <a:spLocks noGrp="1"/>
          </p:cNvSpPr>
          <p:nvPr>
            <p:ph type="pic" sz="quarter" idx="15" hasCustomPrompt="1"/>
          </p:nvPr>
        </p:nvSpPr>
        <p:spPr>
          <a:xfrm>
            <a:off x="3230319" y="1325563"/>
            <a:ext cx="2627284" cy="314133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fr-CA" dirty="0"/>
              <a:t>Cliquer sur l’icône pour ajouter une photo</a:t>
            </a:r>
            <a:endParaRPr lang="en-GB" dirty="0"/>
          </a:p>
        </p:txBody>
      </p:sp>
      <p:sp>
        <p:nvSpPr>
          <p:cNvPr id="12" name="Picture Placeholder 20"/>
          <p:cNvSpPr>
            <a:spLocks noGrp="1"/>
          </p:cNvSpPr>
          <p:nvPr>
            <p:ph type="pic" sz="quarter" idx="16" hasCustomPrompt="1"/>
          </p:nvPr>
        </p:nvSpPr>
        <p:spPr>
          <a:xfrm>
            <a:off x="6059516" y="1325563"/>
            <a:ext cx="2627284" cy="314133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fr-CA" dirty="0"/>
              <a:t>Cliquer sur l’icône pour ajouter une photo</a:t>
            </a:r>
            <a:endParaRPr lang="en-GB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/>
              <a:t>Cliquer pour ajouter un titre</a:t>
            </a:r>
            <a:endParaRPr lang="en-GB" noProof="0" dirty="0"/>
          </a:p>
        </p:txBody>
      </p:sp>
      <p:sp>
        <p:nvSpPr>
          <p:cNvPr id="15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7675" y="4614043"/>
            <a:ext cx="2582128" cy="154961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 baseline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 baseline="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/>
              <a:t>Cliquer pour ajouter du texte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  <a:p>
            <a:pPr lvl="3"/>
            <a:r>
              <a:rPr lang="fr-CA" noProof="0" dirty="0"/>
              <a:t>Quatrième niveau</a:t>
            </a:r>
          </a:p>
          <a:p>
            <a:pPr lvl="4"/>
            <a:r>
              <a:rPr lang="fr-CA" noProof="0" dirty="0"/>
              <a:t>Cinquième niveau</a:t>
            </a:r>
          </a:p>
        </p:txBody>
      </p:sp>
      <p:sp>
        <p:nvSpPr>
          <p:cNvPr id="16" name="Content Placeholder 20"/>
          <p:cNvSpPr>
            <a:spLocks noGrp="1"/>
          </p:cNvSpPr>
          <p:nvPr>
            <p:ph sz="quarter" idx="22" hasCustomPrompt="1"/>
          </p:nvPr>
        </p:nvSpPr>
        <p:spPr>
          <a:xfrm>
            <a:off x="3233168" y="4614042"/>
            <a:ext cx="2621722" cy="154961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/>
              <a:t>Cliquer pour ajouter du texte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  <a:p>
            <a:pPr lvl="3"/>
            <a:r>
              <a:rPr lang="fr-CA" noProof="0" dirty="0"/>
              <a:t>Quatrième niveau</a:t>
            </a:r>
          </a:p>
          <a:p>
            <a:pPr lvl="4"/>
            <a:r>
              <a:rPr lang="fr-CA" noProof="0" dirty="0"/>
              <a:t>Cinquième niveau</a:t>
            </a:r>
          </a:p>
        </p:txBody>
      </p:sp>
      <p:sp>
        <p:nvSpPr>
          <p:cNvPr id="17" name="Content Placeholder 20"/>
          <p:cNvSpPr>
            <a:spLocks noGrp="1"/>
          </p:cNvSpPr>
          <p:nvPr>
            <p:ph sz="quarter" idx="23" hasCustomPrompt="1"/>
          </p:nvPr>
        </p:nvSpPr>
        <p:spPr>
          <a:xfrm>
            <a:off x="6066430" y="4614042"/>
            <a:ext cx="2633070" cy="154961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/>
              <a:t>Cliquer pour ajouter du texte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  <a:p>
            <a:pPr lvl="3"/>
            <a:r>
              <a:rPr lang="fr-CA" noProof="0" dirty="0"/>
              <a:t>Quatrième niveau</a:t>
            </a:r>
          </a:p>
          <a:p>
            <a:pPr lvl="4"/>
            <a:r>
              <a:rPr lang="fr-CA" noProof="0" dirty="0"/>
              <a:t>Cinquième niveau</a:t>
            </a:r>
          </a:p>
        </p:txBody>
      </p:sp>
      <p:sp>
        <p:nvSpPr>
          <p:cNvPr id="18" name="TextBox 17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n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447675" y="1325563"/>
            <a:ext cx="8251825" cy="34607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fr-CA" dirty="0"/>
              <a:t>Cliquer sur l’icône pour ajouter une photo</a:t>
            </a:r>
            <a:endParaRPr lang="en-GB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/>
              <a:t>Cliquer pour ajouter un titre</a:t>
            </a:r>
            <a:endParaRPr lang="en-GB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7674" y="5016525"/>
            <a:ext cx="8251825" cy="11366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 baseline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/>
              <a:t>Cliquer pour ajouter du texte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</p:txBody>
      </p:sp>
      <p:sp>
        <p:nvSpPr>
          <p:cNvPr id="12" name="TextBox 11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petit graphique sur le côt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9263" y="1266825"/>
            <a:ext cx="6261100" cy="48863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/>
              <a:t>Cliquer pour ajouter du texte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  <a:p>
            <a:pPr lvl="3"/>
            <a:r>
              <a:rPr lang="fr-CA" noProof="0" dirty="0"/>
              <a:t>Quatrième niveau</a:t>
            </a:r>
          </a:p>
          <a:p>
            <a:pPr lvl="4"/>
            <a:r>
              <a:rPr lang="fr-CA" noProof="0" dirty="0"/>
              <a:t>Cinquième niveau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1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/>
              <a:t>Cliquer pour ajouter un titre</a:t>
            </a:r>
            <a:endParaRPr lang="en-GB" noProof="0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23" hasCustomPrompt="1"/>
          </p:nvPr>
        </p:nvSpPr>
        <p:spPr>
          <a:xfrm>
            <a:off x="6854825" y="1269507"/>
            <a:ext cx="1844675" cy="4883643"/>
          </a:xfrm>
          <a:prstGeom prst="rect">
            <a:avLst/>
          </a:prstGeom>
        </p:spPr>
        <p:txBody>
          <a:bodyPr lIns="0" tIns="0" rIns="0" bIns="0"/>
          <a:lstStyle>
            <a:lvl1pPr marL="179388" indent="-179388">
              <a:buFont typeface="Arial" pitchFamily="34" charset="0"/>
              <a:buNone/>
              <a:defRPr lang="en-AU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fr-CA" dirty="0"/>
              <a:t>Cliquer sur l’icône pour ajouter une photo</a:t>
            </a:r>
            <a:endParaRPr lang="en-GB" dirty="0"/>
          </a:p>
        </p:txBody>
      </p:sp>
      <p:sp>
        <p:nvSpPr>
          <p:cNvPr id="11" name="TextBox 10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deux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/>
              <a:t>Cliquer pour ajouter un titre</a:t>
            </a:r>
            <a:endParaRPr lang="en-GB" noProof="0" dirty="0"/>
          </a:p>
        </p:txBody>
      </p:sp>
      <p:sp>
        <p:nvSpPr>
          <p:cNvPr id="12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9264" y="2322786"/>
            <a:ext cx="3956050" cy="38303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/>
              <a:t>Cliquer pour ajouter du texte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  <a:p>
            <a:pPr lvl="3"/>
            <a:r>
              <a:rPr lang="fr-CA" noProof="0" dirty="0"/>
              <a:t>Quatrième niveau</a:t>
            </a:r>
          </a:p>
          <a:p>
            <a:pPr lvl="4"/>
            <a:r>
              <a:rPr lang="fr-CA" noProof="0" dirty="0"/>
              <a:t>Cinquième niveau</a:t>
            </a:r>
          </a:p>
        </p:txBody>
      </p:sp>
      <p:sp>
        <p:nvSpPr>
          <p:cNvPr id="13" name="Content Placeholder 20"/>
          <p:cNvSpPr>
            <a:spLocks noGrp="1"/>
          </p:cNvSpPr>
          <p:nvPr>
            <p:ph sz="quarter" idx="23" hasCustomPrompt="1"/>
          </p:nvPr>
        </p:nvSpPr>
        <p:spPr>
          <a:xfrm>
            <a:off x="4741416" y="2322786"/>
            <a:ext cx="3956050" cy="38303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/>
              <a:t>Cliquer pour ajouter du texte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  <a:p>
            <a:pPr lvl="3"/>
            <a:r>
              <a:rPr lang="fr-CA" noProof="0" dirty="0"/>
              <a:t>Quatrième niveau</a:t>
            </a:r>
          </a:p>
          <a:p>
            <a:pPr lvl="4"/>
            <a:r>
              <a:rPr lang="fr-CA" noProof="0" dirty="0"/>
              <a:t>Cinquième niveau</a:t>
            </a:r>
          </a:p>
        </p:txBody>
      </p:sp>
      <p:sp>
        <p:nvSpPr>
          <p:cNvPr id="14" name="Content Placeholder 20"/>
          <p:cNvSpPr>
            <a:spLocks noGrp="1"/>
          </p:cNvSpPr>
          <p:nvPr>
            <p:ph sz="quarter" idx="24" hasCustomPrompt="1"/>
          </p:nvPr>
        </p:nvSpPr>
        <p:spPr>
          <a:xfrm>
            <a:off x="448056" y="1266825"/>
            <a:ext cx="8251825" cy="8382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/>
              <a:t>Cliquer pour ajouter du texte</a:t>
            </a:r>
          </a:p>
          <a:p>
            <a:pPr lvl="1"/>
            <a:r>
              <a:rPr lang="fr-CA" noProof="0" dirty="0"/>
              <a:t>Deuxième niveau</a:t>
            </a:r>
          </a:p>
        </p:txBody>
      </p:sp>
      <p:sp>
        <p:nvSpPr>
          <p:cNvPr id="15" name="TextBox 14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7675" y="1266825"/>
            <a:ext cx="8239125" cy="33033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SzPct val="120000"/>
              <a:buFont typeface="Arial" pitchFamily="34" charset="0"/>
              <a:buNone/>
              <a:defRPr sz="1600" baseline="0">
                <a:solidFill>
                  <a:schemeClr val="tx1"/>
                </a:solidFill>
                <a:latin typeface="Arial" pitchFamily="34" charset="0"/>
              </a:defRPr>
            </a:lvl1pPr>
            <a:lvl2pPr marL="273050" indent="-265113">
              <a:spcBef>
                <a:spcPts val="600"/>
              </a:spcBef>
              <a:buClr>
                <a:schemeClr val="tx2"/>
              </a:buClr>
              <a:buSzPct val="120000"/>
              <a:buFont typeface="Verdana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631825" indent="-216000">
              <a:spcBef>
                <a:spcPts val="600"/>
              </a:spcBef>
              <a:buFont typeface="Verdana" pitchFamily="34" charset="0"/>
              <a:buChar char="−"/>
              <a:tabLst/>
              <a:defRPr sz="1600">
                <a:solidFill>
                  <a:schemeClr val="tx1"/>
                </a:solidFill>
              </a:defRPr>
            </a:lvl3pPr>
            <a:lvl4pPr marL="804863" indent="-216000">
              <a:spcBef>
                <a:spcPts val="600"/>
              </a:spcBef>
              <a:buFont typeface="Verdana" pitchFamily="34" charset="0"/>
              <a:buChar char="−"/>
              <a:defRPr sz="1400">
                <a:solidFill>
                  <a:schemeClr val="tx1"/>
                </a:solidFill>
              </a:defRPr>
            </a:lvl4pPr>
            <a:lvl5pPr marL="977900" indent="-216000">
              <a:spcBef>
                <a:spcPts val="600"/>
              </a:spcBef>
              <a:buFont typeface="Arial" pitchFamily="34" charset="0"/>
              <a:buChar char="-"/>
              <a:defRPr sz="1400">
                <a:solidFill>
                  <a:schemeClr val="tx1"/>
                </a:solidFill>
              </a:defRPr>
            </a:lvl5pPr>
            <a:lvl6pPr marL="871538" indent="-174625">
              <a:spcBef>
                <a:spcPts val="600"/>
              </a:spcBef>
              <a:defRPr sz="1400"/>
            </a:lvl6pPr>
            <a:lvl7pPr marL="1168400" indent="-216000">
              <a:spcBef>
                <a:spcPts val="600"/>
              </a:spcBef>
              <a:defRPr sz="140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/>
              <a:t>Cliquer pour ajouter du texte</a:t>
            </a:r>
            <a:endParaRPr lang="en-GB" noProof="0" dirty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447675" y="1744717"/>
            <a:ext cx="8251825" cy="440843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fr-CA" dirty="0"/>
              <a:t>Cliquer sur l’icône pour ajouter une photo</a:t>
            </a:r>
            <a:endParaRPr lang="en-GB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/>
              <a:t>Cliquer pour ajouter un titre</a:t>
            </a:r>
            <a:endParaRPr lang="en-GB" noProof="0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11" name="TextBox 10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e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7675" y="1266825"/>
            <a:ext cx="6262688" cy="1730375"/>
          </a:xfrm>
        </p:spPr>
        <p:txBody>
          <a:bodyPr wrap="square" lIns="0" tIns="0" rIns="0" bIns="0">
            <a:normAutofit/>
          </a:bodyPr>
          <a:lstStyle>
            <a:lvl1pPr algn="l">
              <a:defRPr sz="3000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/>
              <a:t>Cliquer pour ajouter un titre</a:t>
            </a:r>
            <a:endParaRPr lang="en-GB" noProof="0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e conclusion pour les présentations de ve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8087" y="1228993"/>
            <a:ext cx="6823246" cy="461665"/>
          </a:xfrm>
        </p:spPr>
        <p:txBody>
          <a:bodyPr wrap="square" lIns="0" tIns="0" rIns="0" bIns="0">
            <a:normAutofit/>
          </a:bodyPr>
          <a:lstStyle>
            <a:lvl1pPr algn="l">
              <a:defRPr sz="3000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/>
              <a:t>Cliquer pour ajouter un remerciement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47675" y="2063327"/>
            <a:ext cx="6262688" cy="702365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noProof="0" dirty="0"/>
              <a:t>Cliquer pour ajouter un sous-titre</a:t>
            </a:r>
            <a:endParaRPr lang="en-GB" noProof="0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8" name="TextBox 7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/>
              <a:t>Cliquer pour ajouter un titre</a:t>
            </a:r>
            <a:endParaRPr lang="en-GB" noProof="0" dirty="0"/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9263" y="1263408"/>
            <a:ext cx="8250237" cy="488974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 baseline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 baseline="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None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/>
              <a:t>Cliquer pour ajouter du texte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  <a:p>
            <a:pPr lvl="3"/>
            <a:r>
              <a:rPr lang="fr-CA" noProof="0" dirty="0"/>
              <a:t>Quatrième niveau</a:t>
            </a:r>
          </a:p>
          <a:p>
            <a:pPr lvl="4"/>
            <a:r>
              <a:rPr lang="fr-CA" noProof="0" dirty="0"/>
              <a:t>Cinquième niveau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10" name="TextBox 9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/>
              <a:t>Cliquer pour ajouter un titre</a:t>
            </a:r>
            <a:endParaRPr lang="en-GB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9264" y="1261872"/>
            <a:ext cx="3956050" cy="48863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SzPct val="100000"/>
              <a:buFont typeface="Verdana" pitchFamily="34" charset="0"/>
              <a:buNone/>
              <a:defRPr sz="1050" baseline="0">
                <a:solidFill>
                  <a:schemeClr val="tx1"/>
                </a:solidFill>
                <a:latin typeface="Arial" pitchFamily="34" charset="0"/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/>
              <a:t>Cliquer pour ajouter du texte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  <a:p>
            <a:pPr lvl="3"/>
            <a:r>
              <a:rPr lang="fr-CA" noProof="0" dirty="0"/>
              <a:t>Quatrième niveau</a:t>
            </a:r>
          </a:p>
          <a:p>
            <a:pPr lvl="4"/>
            <a:r>
              <a:rPr lang="fr-CA" noProof="0" dirty="0"/>
              <a:t>Cinquième niveau</a:t>
            </a:r>
          </a:p>
        </p:txBody>
      </p:sp>
      <p:sp>
        <p:nvSpPr>
          <p:cNvPr id="12" name="Content Placeholder 20"/>
          <p:cNvSpPr>
            <a:spLocks noGrp="1"/>
          </p:cNvSpPr>
          <p:nvPr>
            <p:ph sz="quarter" idx="23" hasCustomPrompt="1"/>
          </p:nvPr>
        </p:nvSpPr>
        <p:spPr>
          <a:xfrm>
            <a:off x="4741416" y="1261872"/>
            <a:ext cx="3956050" cy="48863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None/>
              <a:defRPr sz="1400" baseline="0">
                <a:solidFill>
                  <a:schemeClr val="tx1"/>
                </a:solidFill>
                <a:latin typeface="Arial" pitchFamily="34" charset="0"/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/>
              <a:t>Cliquer pour ajouter du texte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  <a:p>
            <a:pPr lvl="3"/>
            <a:r>
              <a:rPr lang="fr-CA" noProof="0" dirty="0"/>
              <a:t>Quatrième niveau</a:t>
            </a:r>
          </a:p>
          <a:p>
            <a:pPr lvl="4"/>
            <a:r>
              <a:rPr lang="fr-CA" noProof="0" dirty="0"/>
              <a:t>Cinquième niveau</a:t>
            </a:r>
          </a:p>
        </p:txBody>
      </p:sp>
      <p:sp>
        <p:nvSpPr>
          <p:cNvPr id="13" name="TextBox 12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/>
              <a:t>Cliquer pour ajouter un titre</a:t>
            </a:r>
            <a:endParaRPr lang="en-GB" noProof="0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9" name="TextBox 8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– diapo avec contenu de premier niv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>
              <a:defRPr/>
            </a:lvl1pPr>
          </a:lstStyle>
          <a:p>
            <a:r>
              <a:rPr lang="fr-CA" noProof="0" dirty="0"/>
              <a:t>Cliquer pour ajouter un titre</a:t>
            </a:r>
            <a:endParaRPr lang="en-GB" noProof="0" dirty="0"/>
          </a:p>
        </p:txBody>
      </p:sp>
      <p:sp>
        <p:nvSpPr>
          <p:cNvPr id="14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9263" y="1289829"/>
            <a:ext cx="8250237" cy="48712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 baseline="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050" baseline="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SzPct val="100000"/>
              <a:buFont typeface="Verdana" pitchFamily="34" charset="0"/>
              <a:buNone/>
              <a:defRPr sz="105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/>
              <a:t>Cliquer pour ajouter du texte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  <a:p>
            <a:pPr lvl="3"/>
            <a:r>
              <a:rPr lang="fr-CA" noProof="0" dirty="0"/>
              <a:t>Quatrième niveau</a:t>
            </a:r>
          </a:p>
          <a:p>
            <a:pPr lvl="4"/>
            <a:r>
              <a:rPr lang="fr-CA" noProof="0" dirty="0"/>
              <a:t>Cinquième niveau</a:t>
            </a:r>
          </a:p>
        </p:txBody>
      </p:sp>
      <p:sp>
        <p:nvSpPr>
          <p:cNvPr id="10" name="TextBox 9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2 – diapo avec contenu de premier niv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/>
              <a:t>Cliquer pour ajouter un titre</a:t>
            </a:r>
            <a:endParaRPr lang="en-GB" noProof="0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15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9264" y="1289829"/>
            <a:ext cx="3956049" cy="48712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/>
              <a:t>Cliquer pour ajouter du texte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  <a:p>
            <a:pPr lvl="3"/>
            <a:r>
              <a:rPr lang="fr-CA" noProof="0" dirty="0"/>
              <a:t>Quatrième niveau</a:t>
            </a:r>
          </a:p>
          <a:p>
            <a:pPr lvl="4"/>
            <a:r>
              <a:rPr lang="fr-CA" noProof="0" dirty="0"/>
              <a:t>Cinquième niveau</a:t>
            </a:r>
          </a:p>
        </p:txBody>
      </p:sp>
      <p:sp>
        <p:nvSpPr>
          <p:cNvPr id="16" name="Content Placeholder 20"/>
          <p:cNvSpPr>
            <a:spLocks noGrp="1"/>
          </p:cNvSpPr>
          <p:nvPr>
            <p:ph sz="quarter" idx="18" hasCustomPrompt="1"/>
          </p:nvPr>
        </p:nvSpPr>
        <p:spPr>
          <a:xfrm>
            <a:off x="4754116" y="1289829"/>
            <a:ext cx="3945384" cy="48712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/>
              <a:t>Cliquer pour ajouter du texte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  <a:p>
            <a:pPr lvl="3"/>
            <a:r>
              <a:rPr lang="fr-CA" noProof="0" dirty="0"/>
              <a:t>Quatrième niveau</a:t>
            </a:r>
          </a:p>
          <a:p>
            <a:pPr lvl="4"/>
            <a:r>
              <a:rPr lang="fr-CA" noProof="0" dirty="0"/>
              <a:t>Cinquième niveau</a:t>
            </a:r>
          </a:p>
        </p:txBody>
      </p:sp>
      <p:sp>
        <p:nvSpPr>
          <p:cNvPr id="11" name="TextBox 10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dre du j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/>
              <a:t>Cliquer pour ajouter un titre</a:t>
            </a:r>
            <a:endParaRPr lang="en-GB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9264" y="1266825"/>
            <a:ext cx="3956050" cy="48863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/>
              <a:t>Cliquer pour ajouter du texte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  <a:p>
            <a:pPr lvl="3"/>
            <a:r>
              <a:rPr lang="fr-CA" noProof="0" dirty="0"/>
              <a:t>Quatrième niveau</a:t>
            </a:r>
          </a:p>
          <a:p>
            <a:pPr lvl="4"/>
            <a:r>
              <a:rPr lang="fr-CA" noProof="0" dirty="0"/>
              <a:t>Cinquième niveau</a:t>
            </a:r>
          </a:p>
        </p:txBody>
      </p:sp>
      <p:sp>
        <p:nvSpPr>
          <p:cNvPr id="12" name="Content Placeholder 20"/>
          <p:cNvSpPr>
            <a:spLocks noGrp="1"/>
          </p:cNvSpPr>
          <p:nvPr>
            <p:ph sz="quarter" idx="23" hasCustomPrompt="1"/>
          </p:nvPr>
        </p:nvSpPr>
        <p:spPr>
          <a:xfrm>
            <a:off x="4741416" y="1266825"/>
            <a:ext cx="3956050" cy="48863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/>
              <a:t>Cliquer pour ajouter du texte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  <a:p>
            <a:pPr lvl="3"/>
            <a:r>
              <a:rPr lang="fr-CA" noProof="0" dirty="0"/>
              <a:t>Quatrième niveau</a:t>
            </a:r>
          </a:p>
          <a:p>
            <a:pPr lvl="4"/>
            <a:r>
              <a:rPr lang="fr-CA" noProof="0" dirty="0"/>
              <a:t>Cinquième niveau</a:t>
            </a:r>
          </a:p>
        </p:txBody>
      </p:sp>
      <p:sp>
        <p:nvSpPr>
          <p:cNvPr id="13" name="TextBox 12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7674" y="253048"/>
            <a:ext cx="8251825" cy="605254"/>
          </a:xfrm>
        </p:spPr>
        <p:txBody>
          <a:bodyPr wrap="square" lIns="0" tIns="0" rIns="0" bIns="0">
            <a:noAutofit/>
          </a:bodyPr>
          <a:lstStyle>
            <a:lvl1pPr algn="l">
              <a:defRPr sz="3900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/>
              <a:t>Cliquer pour ajouter un titre</a:t>
            </a:r>
            <a:endParaRPr lang="en-GB" noProof="0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47675" y="855981"/>
            <a:ext cx="8251825" cy="6299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3900">
                <a:solidFill>
                  <a:schemeClr val="tx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noProof="0" dirty="0"/>
              <a:t>Cliquer pour ajouter un sous-titre</a:t>
            </a:r>
            <a:endParaRPr lang="en-GB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6" descr="cover_bg_beet_part2.jpg  &lt;IGNORE&gt;"/>
          <p:cNvPicPr>
            <a:picLocks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47674" y="253048"/>
            <a:ext cx="8251826" cy="605254"/>
          </a:xfrm>
        </p:spPr>
        <p:txBody>
          <a:bodyPr wrap="square" lIns="0" tIns="0" rIns="0" bIns="0">
            <a:noAutofit/>
          </a:bodyPr>
          <a:lstStyle>
            <a:lvl1pPr algn="l">
              <a:defRPr sz="3900" baseline="0">
                <a:solidFill>
                  <a:srgbClr val="FFFFFF"/>
                </a:solidFill>
              </a:defRPr>
            </a:lvl1pPr>
          </a:lstStyle>
          <a:p>
            <a:r>
              <a:rPr lang="fr-CA" noProof="0" dirty="0"/>
              <a:t>Cliquer pour ajouter un titre</a:t>
            </a:r>
            <a:endParaRPr lang="en-GB" noProof="0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47675" y="855981"/>
            <a:ext cx="8251825" cy="6299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3900">
                <a:solidFill>
                  <a:srgbClr val="FFFFFF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noProof="0" dirty="0"/>
              <a:t>Cliquer pour ajouter un sous-titre</a:t>
            </a:r>
            <a:endParaRPr lang="en-GB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7675" y="178077"/>
            <a:ext cx="8239125" cy="925509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/>
              <a:t>Cliquer pour ajouter un titre</a:t>
            </a:r>
            <a:endParaRPr lang="en-GB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74" r:id="rId3"/>
    <p:sldLayoutId id="2147483671" r:id="rId4"/>
    <p:sldLayoutId id="2147483678" r:id="rId5"/>
    <p:sldLayoutId id="2147483679" r:id="rId6"/>
    <p:sldLayoutId id="2147483665" r:id="rId7"/>
    <p:sldLayoutId id="2147483670" r:id="rId8"/>
    <p:sldLayoutId id="2147483692" r:id="rId9"/>
    <p:sldLayoutId id="2147483650" r:id="rId10"/>
    <p:sldLayoutId id="2147483667" r:id="rId11"/>
    <p:sldLayoutId id="2147483668" r:id="rId12"/>
    <p:sldLayoutId id="2147483687" r:id="rId13"/>
    <p:sldLayoutId id="2147483690" r:id="rId14"/>
    <p:sldLayoutId id="2147483691" r:id="rId15"/>
    <p:sldLayoutId id="2147483661" r:id="rId16"/>
    <p:sldLayoutId id="2147483660" r:id="rId17"/>
    <p:sldLayoutId id="2147483672" r:id="rId18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>
          <a:solidFill>
            <a:schemeClr val="tx2"/>
          </a:solidFill>
          <a:latin typeface="Arial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6"/>
          <p:cNvSpPr>
            <a:spLocks noChangeArrowheads="1"/>
          </p:cNvSpPr>
          <p:nvPr/>
        </p:nvSpPr>
        <p:spPr bwMode="auto">
          <a:xfrm>
            <a:off x="2391019" y="2210170"/>
            <a:ext cx="5369140" cy="1459971"/>
          </a:xfrm>
          <a:prstGeom prst="roundRect">
            <a:avLst>
              <a:gd name="adj" fmla="val 0"/>
            </a:avLst>
          </a:prstGeom>
          <a:noFill/>
          <a:ln w="9525">
            <a:noFill/>
            <a:round/>
            <a:headEnd/>
            <a:tailEnd/>
          </a:ln>
        </p:spPr>
        <p:txBody>
          <a:bodyPr lIns="91430" tIns="45715" rIns="91430" bIns="45715" anchor="ctr"/>
          <a:lstStyle/>
          <a:p>
            <a:endParaRPr lang="fr-FR" sz="2700" dirty="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9" name="Title 1" descr="&lt;TITLE&gt;{98.01701,649.6249,331.0641,35.37496}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449262" y="4177620"/>
            <a:ext cx="8694738" cy="1375616"/>
          </a:xfrm>
        </p:spPr>
        <p:txBody>
          <a:bodyPr>
            <a:normAutofit/>
          </a:bodyPr>
          <a:lstStyle/>
          <a:p>
            <a:r>
              <a:rPr lang="fr-FR" dirty="0"/>
              <a:t>Modélisation UML</a:t>
            </a:r>
            <a:br>
              <a:rPr lang="fr-FR" dirty="0"/>
            </a:br>
            <a:r>
              <a:rPr lang="fr-FR" sz="2700" i="1" dirty="0"/>
              <a:t>Cours FGES – 2019/2020</a:t>
            </a:r>
            <a:endParaRPr lang="fr-CA" i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ous-titre 2"/>
          <p:cNvSpPr>
            <a:spLocks noGrp="1"/>
          </p:cNvSpPr>
          <p:nvPr>
            <p:ph type="subTitle" idx="1"/>
          </p:nvPr>
        </p:nvSpPr>
        <p:spPr>
          <a:xfrm>
            <a:off x="463212" y="2924944"/>
            <a:ext cx="8251825" cy="630237"/>
          </a:xfrm>
          <a:noFill/>
          <a:ln>
            <a:miter lim="800000"/>
            <a:headEnd/>
            <a:tailEnd/>
          </a:ln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 eaLnBrk="1" hangingPunct="1"/>
            <a:r>
              <a:rPr lang="fr-FR" dirty="0" smtClean="0">
                <a:latin typeface="Arial" charset="0"/>
              </a:rPr>
              <a:t>Solution Exercice Use Case : La caisse d’un magasin</a:t>
            </a:r>
            <a:endParaRPr lang="fr-FR" dirty="0">
              <a:latin typeface="Arial" charset="0"/>
            </a:endParaRPr>
          </a:p>
        </p:txBody>
      </p:sp>
      <p:sp>
        <p:nvSpPr>
          <p:cNvPr id="22531" name="Sous-titre 2"/>
          <p:cNvSpPr txBox="1">
            <a:spLocks/>
          </p:cNvSpPr>
          <p:nvPr/>
        </p:nvSpPr>
        <p:spPr bwMode="gray">
          <a:xfrm>
            <a:off x="447675" y="855663"/>
            <a:ext cx="8251825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spcBef>
                <a:spcPct val="20000"/>
              </a:spcBef>
              <a:buFont typeface="Arial" charset="0"/>
              <a:buNone/>
            </a:pPr>
            <a:endParaRPr lang="fr-FR" sz="3900" i="1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Use case : Exercice : La caisse d’un magasin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7"/>
          </p:nvPr>
        </p:nvSpPr>
        <p:spPr>
          <a:xfrm>
            <a:off x="449263" y="1263408"/>
            <a:ext cx="7903157" cy="245845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Déroulement :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3</a:t>
            </a:fld>
            <a:endParaRPr lang="en-GB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554" y="1664804"/>
            <a:ext cx="7604854" cy="4448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06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Use case : La caisse d’un magasin : solution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4</a:t>
            </a:fld>
            <a:endParaRPr lang="en-GB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700" y="1106489"/>
            <a:ext cx="5743575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665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Use case : Traiter le passage en caisse : solution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7"/>
          </p:nvPr>
        </p:nvSpPr>
        <p:spPr>
          <a:xfrm>
            <a:off x="449263" y="1263408"/>
            <a:ext cx="8371209" cy="1769548"/>
          </a:xfrm>
        </p:spPr>
        <p:txBody>
          <a:bodyPr>
            <a:normAutofit fontScale="92500" lnSpcReduction="10000"/>
          </a:bodyPr>
          <a:lstStyle/>
          <a:p>
            <a:endParaRPr lang="fr-FR" dirty="0"/>
          </a:p>
          <a:p>
            <a:r>
              <a:rPr lang="fr-FR" dirty="0"/>
              <a:t>Scénario nominal : Le prix de chaque article est connu. Le client paie par carte.</a:t>
            </a:r>
          </a:p>
          <a:p>
            <a:r>
              <a:rPr lang="fr-FR" dirty="0" err="1"/>
              <a:t>Pré-condition</a:t>
            </a:r>
            <a:r>
              <a:rPr lang="fr-FR" dirty="0"/>
              <a:t> : Caisse initialisée, Caissier connecté, catalogue produit disponible, un client se présente avec des articles à payer</a:t>
            </a:r>
          </a:p>
          <a:p>
            <a:r>
              <a:rPr lang="fr-FR" dirty="0"/>
              <a:t>Post-Condition : Articles payés, Ticket de caisse imprimé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5</a:t>
            </a:fld>
            <a:endParaRPr lang="en-GB" dirty="0"/>
          </a:p>
        </p:txBody>
      </p:sp>
      <p:graphicFrame>
        <p:nvGraphicFramePr>
          <p:cNvPr id="5" name="Espace réservé du contenu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4941274"/>
              </p:ext>
            </p:extLst>
          </p:nvPr>
        </p:nvGraphicFramePr>
        <p:xfrm>
          <a:off x="156747" y="3183668"/>
          <a:ext cx="8820980" cy="2951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2468">
                  <a:extLst>
                    <a:ext uri="{9D8B030D-6E8A-4147-A177-3AD203B41FA5}">
                      <a16:colId xmlns:a16="http://schemas.microsoft.com/office/drawing/2014/main" val="2020546714"/>
                    </a:ext>
                  </a:extLst>
                </a:gridCol>
                <a:gridCol w="4608512">
                  <a:extLst>
                    <a:ext uri="{9D8B030D-6E8A-4147-A177-3AD203B41FA5}">
                      <a16:colId xmlns:a16="http://schemas.microsoft.com/office/drawing/2014/main" val="2476173953"/>
                    </a:ext>
                  </a:extLst>
                </a:gridCol>
              </a:tblGrid>
              <a:tr h="293214">
                <a:tc>
                  <a:txBody>
                    <a:bodyPr/>
                    <a:lstStyle/>
                    <a:p>
                      <a:r>
                        <a:rPr lang="fr-FR" sz="1400" dirty="0"/>
                        <a:t>Acteur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Système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0951826"/>
                  </a:ext>
                </a:extLst>
              </a:tr>
              <a:tr h="379481">
                <a:tc>
                  <a:txBody>
                    <a:bodyPr/>
                    <a:lstStyle/>
                    <a:p>
                      <a:pPr marL="0" indent="0" algn="l">
                        <a:buFont typeface="+mj-lt"/>
                        <a:buNone/>
                      </a:pPr>
                      <a:r>
                        <a:rPr lang="fr-FR" sz="1400" b="0" dirty="0"/>
                        <a:t>1.</a:t>
                      </a:r>
                      <a:r>
                        <a:rPr lang="fr-FR" sz="1400" b="0" baseline="0" dirty="0"/>
                        <a:t> Le caissier scanne chaque article</a:t>
                      </a:r>
                      <a:endParaRPr lang="fr-FR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2. Le système recherche le prix de</a:t>
                      </a:r>
                      <a:r>
                        <a:rPr lang="fr-FR" sz="1400" baseline="0" dirty="0"/>
                        <a:t> l’article</a:t>
                      </a:r>
                      <a:r>
                        <a:rPr lang="fr-FR" sz="1400" dirty="0"/>
                        <a:t> scanné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0758730"/>
                  </a:ext>
                </a:extLst>
              </a:tr>
              <a:tr h="379481">
                <a:tc>
                  <a:txBody>
                    <a:bodyPr/>
                    <a:lstStyle/>
                    <a:p>
                      <a:pPr marL="0" indent="0" algn="l">
                        <a:buFont typeface="+mj-lt"/>
                        <a:buNone/>
                      </a:pPr>
                      <a:endParaRPr lang="fr-FR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3. Le système affiche le prix de</a:t>
                      </a:r>
                      <a:r>
                        <a:rPr lang="fr-FR" sz="1400" baseline="0" dirty="0"/>
                        <a:t> l’article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5176376"/>
                  </a:ext>
                </a:extLst>
              </a:tr>
              <a:tr h="379481">
                <a:tc>
                  <a:txBody>
                    <a:bodyPr/>
                    <a:lstStyle/>
                    <a:p>
                      <a:pPr marL="0" indent="0" algn="l">
                        <a:buFont typeface="+mj-lt"/>
                        <a:buNone/>
                      </a:pPr>
                      <a:r>
                        <a:rPr lang="fr-FR" sz="1400" b="0" dirty="0"/>
                        <a:t>4 Le caissier inique</a:t>
                      </a:r>
                      <a:r>
                        <a:rPr lang="fr-FR" sz="1400" b="0" baseline="0" dirty="0"/>
                        <a:t> qu’il n’y a plus d’articles à scanner</a:t>
                      </a:r>
                      <a:endParaRPr lang="fr-FR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5. Le système calcule et affiche le</a:t>
                      </a:r>
                      <a:r>
                        <a:rPr lang="fr-FR" sz="1400" baseline="0" dirty="0"/>
                        <a:t> total à payer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9329603"/>
                  </a:ext>
                </a:extLst>
              </a:tr>
              <a:tr h="3794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fr-FR" sz="1400" b="0" dirty="0"/>
                        <a:t>6. Le Caissier indique un</a:t>
                      </a:r>
                      <a:r>
                        <a:rPr lang="fr-FR" sz="1400" b="0" baseline="0" dirty="0"/>
                        <a:t> paiement par carte</a:t>
                      </a:r>
                      <a:endParaRPr lang="fr-FR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004216"/>
                  </a:ext>
                </a:extLst>
              </a:tr>
              <a:tr h="484062">
                <a:tc gridSpan="2"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fr-FR" sz="1400" b="1" dirty="0"/>
                        <a:t>6. &lt;&lt;</a:t>
                      </a:r>
                      <a:r>
                        <a:rPr lang="fr-FR" sz="1400" b="1" dirty="0" err="1"/>
                        <a:t>Include</a:t>
                      </a:r>
                      <a:r>
                        <a:rPr lang="fr-FR" sz="1400" b="1" dirty="0"/>
                        <a:t>&gt;&gt; Use case Traiter</a:t>
                      </a:r>
                      <a:r>
                        <a:rPr lang="fr-FR" sz="1400" b="1" baseline="0" dirty="0"/>
                        <a:t> le paiement par carte : Scénario nominal : Le paiement est validé</a:t>
                      </a:r>
                      <a:endParaRPr lang="fr-FR" sz="14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7872711"/>
                  </a:ext>
                </a:extLst>
              </a:tr>
              <a:tr h="506095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fr-FR" sz="1400" dirty="0"/>
                        <a:t>7. Le système édite un ticket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238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4758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Use case : Traiter le passage en caisse : solution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7"/>
          </p:nvPr>
        </p:nvSpPr>
        <p:spPr>
          <a:xfrm>
            <a:off x="449263" y="1263408"/>
            <a:ext cx="8371209" cy="1769548"/>
          </a:xfrm>
        </p:spPr>
        <p:txBody>
          <a:bodyPr>
            <a:normAutofit/>
          </a:bodyPr>
          <a:lstStyle/>
          <a:p>
            <a:endParaRPr lang="fr-FR" dirty="0"/>
          </a:p>
          <a:p>
            <a:r>
              <a:rPr lang="fr-FR" dirty="0"/>
              <a:t>Scénario alternatif : Le client paie en espèce.</a:t>
            </a:r>
          </a:p>
          <a:p>
            <a:r>
              <a:rPr lang="fr-FR" dirty="0" err="1"/>
              <a:t>Pré-condition</a:t>
            </a:r>
            <a:r>
              <a:rPr lang="fr-FR" dirty="0"/>
              <a:t> : Caisse initialisée, Caissier connecté, catalogue produit disponible, un client se présente avec des articles à payer</a:t>
            </a:r>
          </a:p>
          <a:p>
            <a:r>
              <a:rPr lang="fr-FR" dirty="0"/>
              <a:t>Post-Condition : Articles payés, Ticket de caisse imprimé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6</a:t>
            </a:fld>
            <a:endParaRPr lang="en-GB" dirty="0"/>
          </a:p>
        </p:txBody>
      </p:sp>
      <p:graphicFrame>
        <p:nvGraphicFramePr>
          <p:cNvPr id="5" name="Espace réservé du contenu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8838838"/>
              </p:ext>
            </p:extLst>
          </p:nvPr>
        </p:nvGraphicFramePr>
        <p:xfrm>
          <a:off x="156747" y="3183668"/>
          <a:ext cx="8820980" cy="1674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2468">
                  <a:extLst>
                    <a:ext uri="{9D8B030D-6E8A-4147-A177-3AD203B41FA5}">
                      <a16:colId xmlns:a16="http://schemas.microsoft.com/office/drawing/2014/main" val="2020546714"/>
                    </a:ext>
                  </a:extLst>
                </a:gridCol>
                <a:gridCol w="4608512">
                  <a:extLst>
                    <a:ext uri="{9D8B030D-6E8A-4147-A177-3AD203B41FA5}">
                      <a16:colId xmlns:a16="http://schemas.microsoft.com/office/drawing/2014/main" val="2476173953"/>
                    </a:ext>
                  </a:extLst>
                </a:gridCol>
              </a:tblGrid>
              <a:tr h="293214">
                <a:tc>
                  <a:txBody>
                    <a:bodyPr/>
                    <a:lstStyle/>
                    <a:p>
                      <a:r>
                        <a:rPr lang="fr-FR" sz="1400" dirty="0"/>
                        <a:t>Acteur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Système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0951826"/>
                  </a:ext>
                </a:extLst>
              </a:tr>
              <a:tr h="3794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fr-FR" sz="1400" b="0" dirty="0"/>
                        <a:t>6. Le Caissier indique un</a:t>
                      </a:r>
                      <a:r>
                        <a:rPr lang="fr-FR" sz="1400" b="0" baseline="0" dirty="0"/>
                        <a:t> paiement en espèce</a:t>
                      </a:r>
                      <a:endParaRPr lang="fr-FR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004216"/>
                  </a:ext>
                </a:extLst>
              </a:tr>
              <a:tr h="484062">
                <a:tc gridSpan="2"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fr-FR" sz="1400" b="1" dirty="0"/>
                        <a:t>6. &lt;&lt;</a:t>
                      </a:r>
                      <a:r>
                        <a:rPr lang="fr-FR" sz="1400" b="1" dirty="0" err="1"/>
                        <a:t>Include</a:t>
                      </a:r>
                      <a:r>
                        <a:rPr lang="fr-FR" sz="1400" b="1" dirty="0"/>
                        <a:t>&gt;&gt; Use case Traiter</a:t>
                      </a:r>
                      <a:r>
                        <a:rPr lang="fr-FR" sz="1400" b="1" baseline="0" dirty="0"/>
                        <a:t> le paiement par espèce : Scénario nominal : Le paiement est validé</a:t>
                      </a:r>
                      <a:endParaRPr lang="fr-FR" sz="14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7872711"/>
                  </a:ext>
                </a:extLst>
              </a:tr>
              <a:tr h="506095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fr-FR" sz="1400" dirty="0"/>
                        <a:t>7. Le système édite un ticket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238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0394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Use case : Traiter le passage en caisse : solution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7"/>
          </p:nvPr>
        </p:nvSpPr>
        <p:spPr>
          <a:xfrm>
            <a:off x="449263" y="1263408"/>
            <a:ext cx="8371209" cy="1769548"/>
          </a:xfrm>
        </p:spPr>
        <p:txBody>
          <a:bodyPr>
            <a:normAutofit/>
          </a:bodyPr>
          <a:lstStyle/>
          <a:p>
            <a:endParaRPr lang="fr-FR" dirty="0"/>
          </a:p>
          <a:p>
            <a:r>
              <a:rPr lang="fr-FR" dirty="0"/>
              <a:t>Scénario erreur : Le client n’a pas de moyen de paiement</a:t>
            </a:r>
          </a:p>
          <a:p>
            <a:r>
              <a:rPr lang="fr-FR" dirty="0" err="1"/>
              <a:t>Pré-condition</a:t>
            </a:r>
            <a:r>
              <a:rPr lang="fr-FR" dirty="0"/>
              <a:t> : Caisse initialisée, Caissier connecté, catalogue produit disponible, un client se présente avec des articles à payer</a:t>
            </a:r>
          </a:p>
          <a:p>
            <a:r>
              <a:rPr lang="fr-FR" dirty="0"/>
              <a:t>Post-Condition : Vente annulée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7</a:t>
            </a:fld>
            <a:endParaRPr lang="en-GB" dirty="0"/>
          </a:p>
        </p:txBody>
      </p:sp>
      <p:graphicFrame>
        <p:nvGraphicFramePr>
          <p:cNvPr id="5" name="Espace réservé du contenu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1244609"/>
              </p:ext>
            </p:extLst>
          </p:nvPr>
        </p:nvGraphicFramePr>
        <p:xfrm>
          <a:off x="156747" y="3183668"/>
          <a:ext cx="8820980" cy="1190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2468">
                  <a:extLst>
                    <a:ext uri="{9D8B030D-6E8A-4147-A177-3AD203B41FA5}">
                      <a16:colId xmlns:a16="http://schemas.microsoft.com/office/drawing/2014/main" val="2020546714"/>
                    </a:ext>
                  </a:extLst>
                </a:gridCol>
                <a:gridCol w="4608512">
                  <a:extLst>
                    <a:ext uri="{9D8B030D-6E8A-4147-A177-3AD203B41FA5}">
                      <a16:colId xmlns:a16="http://schemas.microsoft.com/office/drawing/2014/main" val="2476173953"/>
                    </a:ext>
                  </a:extLst>
                </a:gridCol>
              </a:tblGrid>
              <a:tr h="293214">
                <a:tc>
                  <a:txBody>
                    <a:bodyPr/>
                    <a:lstStyle/>
                    <a:p>
                      <a:r>
                        <a:rPr lang="fr-FR" sz="1400" dirty="0"/>
                        <a:t>Acteur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Système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0951826"/>
                  </a:ext>
                </a:extLst>
              </a:tr>
              <a:tr h="3794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fr-FR" sz="1400" b="0" dirty="0"/>
                        <a:t>6. L</a:t>
                      </a:r>
                      <a:r>
                        <a:rPr lang="fr-FR" sz="1400" b="0" baseline="0" dirty="0"/>
                        <a:t>a caissier annule la vente</a:t>
                      </a:r>
                      <a:endParaRPr lang="fr-FR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004216"/>
                  </a:ext>
                </a:extLst>
              </a:tr>
              <a:tr h="506095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fr-FR" sz="1400" dirty="0"/>
                        <a:t>7. Le système annule</a:t>
                      </a:r>
                      <a:r>
                        <a:rPr lang="fr-FR" sz="1400" baseline="0" dirty="0"/>
                        <a:t> la transaction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238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723736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heme/theme1.xml><?xml version="1.0" encoding="utf-8"?>
<a:theme xmlns:a="http://schemas.openxmlformats.org/drawingml/2006/main" name="Onscreen;2057;Pos3;Date1;Logica Onscreen Template">
  <a:themeElements>
    <a:clrScheme name="CGI">
      <a:dk1>
        <a:srgbClr val="363534"/>
      </a:dk1>
      <a:lt1>
        <a:srgbClr val="FFFFFF"/>
      </a:lt1>
      <a:dk2>
        <a:srgbClr val="991F3D"/>
      </a:dk2>
      <a:lt2>
        <a:srgbClr val="FFFFFF"/>
      </a:lt2>
      <a:accent1>
        <a:srgbClr val="E31937"/>
      </a:accent1>
      <a:accent2>
        <a:srgbClr val="991F3D"/>
      </a:accent2>
      <a:accent3>
        <a:srgbClr val="FF6A00"/>
      </a:accent3>
      <a:accent4>
        <a:srgbClr val="A1C4D0"/>
      </a:accent4>
      <a:accent5>
        <a:srgbClr val="F2A200"/>
      </a:accent5>
      <a:accent6>
        <a:srgbClr val="A5ACB0"/>
      </a:accent6>
      <a:hlink>
        <a:srgbClr val="E67386"/>
      </a:hlink>
      <a:folHlink>
        <a:srgbClr val="FFAA9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 w="9525" algn="ctr">
          <a:noFill/>
          <a:miter lim="800000"/>
          <a:headEnd/>
          <a:tailEnd/>
        </a:ln>
        <a:effectLst/>
      </a:spPr>
      <a:bodyPr lIns="63500" tIns="0" rIns="64800" bIns="0" rtlCol="0" anchor="ctr"/>
      <a:lstStyle>
        <a:defPPr algn="ctr">
          <a:spcBef>
            <a:spcPct val="0"/>
          </a:spcBef>
          <a:buClrTx/>
          <a:buSzPct val="90000"/>
          <a:defRPr sz="1600" b="1" dirty="0">
            <a:solidFill>
              <a:schemeClr val="bg1"/>
            </a:solidFill>
            <a:cs typeface="Arial" pitchFamily="34" charset="0"/>
          </a:defRPr>
        </a:defPPr>
      </a:lstStyle>
    </a:spDef>
    <a:lnDef>
      <a:spPr bwMode="gray">
        <a:noFill/>
        <a:ln w="12700">
          <a:solidFill>
            <a:schemeClr val="accent1"/>
          </a:solidFill>
          <a:round/>
          <a:headEnd/>
          <a:tailEnd/>
        </a:ln>
        <a:effectLst/>
      </a:spPr>
      <a:bodyPr/>
      <a:lstStyle/>
    </a:lnDef>
    <a:txDef>
      <a:spPr bwMode="auto">
        <a:noFill/>
        <a:ln w="9525" algn="ctr">
          <a:noFill/>
          <a:miter lim="800000"/>
          <a:headEnd/>
          <a:tailEnd/>
        </a:ln>
        <a:effectLst/>
      </a:spPr>
      <a:bodyPr wrap="square" lIns="0" tIns="0" rIns="0" bIns="0" rtlCol="0">
        <a:spAutoFit/>
      </a:bodyPr>
      <a:lstStyle>
        <a:defPPr>
          <a:defRPr dirty="0" smtClean="0"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spe:Receivers xmlns:spe="http://schemas.microsoft.com/sharepoint/events">
  <Receiver>
    <Name>ItemUpdatedEventHandlerForConceptSearch</Name>
    <Synchronization>Default</Synchronization>
    <Type>10002</Type>
    <SequenceNumber>10001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ItemCheckedInEventHandlerForConceptSearch</Name>
    <Synchronization>Default</Synchronization>
    <Type>10004</Type>
    <SequenceNumber>10002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ItemUncheckedOutEventHandlerForConceptSearch</Name>
    <Synchronization>Default</Synchronization>
    <Type>10006</Type>
    <SequenceNumber>10003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ItemAddedEventHandlerForConceptSearch</Name>
    <Synchronization>Default</Synchronization>
    <Type>10001</Type>
    <SequenceNumber>10004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ItemFileMovedEventHandlerForConceptSearch</Name>
    <Synchronization>Default</Synchronization>
    <Type>10009</Type>
    <SequenceNumber>10005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ItemDeletedEventHandlerForConceptSearch</Name>
    <Synchronization>Default</Synchronization>
    <Type>10003</Type>
    <SequenceNumber>10006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ItemUpdatedEventHandlerForConceptSearch</Name>
    <Synchronization>Asynchronous</Synchronization>
    <Type>10002</Type>
    <SequenceNumber>10001</SequenceNumber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ItemCheckedInEventHandlerForConceptSearch</Name>
    <Synchronization>Asynchronous</Synchronization>
    <Type>10004</Type>
    <SequenceNumber>10002</SequenceNumber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ItemUncheckedOutEventHandlerForConceptSearch</Name>
    <Synchronization>Asynchronous</Synchronization>
    <Type>10006</Type>
    <SequenceNumber>10003</SequenceNumber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ItemAddedEventHandlerForConceptSearch</Name>
    <Synchronization>Asynchronous</Synchronization>
    <Type>10001</Type>
    <SequenceNumber>10004</SequenceNumber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ItemFileMovedEventHandlerForConceptSearch</Name>
    <Synchronization>Asynchronous</Synchronization>
    <Type>10009</Type>
    <SequenceNumber>10005</SequenceNumber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ItemDeletedEventHandlerForConceptSearch</Name>
    <Synchronization>Asynchronous</Synchronization>
    <Type>10003</Type>
    <SequenceNumber>10006</SequenceNumber>
    <Assembly>conceptSearching.Sharepoint.ContentTypes2010, Version=1.0.0.0, Culture=neutral, PublicKeyToken=858f8f13980e4745</Assembly>
    <Class>conceptSearching.Sharepoint.ContentTypes2010.CSHandleEvent</Class>
    <Data/>
    <Filter/>
  </Receiver>
</spe:Receiver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Business Support" ma:contentTypeID="0x010100DCE5D5DBCBA6844C95AAA11EB3A32719002FF8385B8572694FA7ACC1CC37F60277" ma:contentTypeVersion="18" ma:contentTypeDescription="" ma:contentTypeScope="" ma:versionID="93aa4b11599f074098ea075ea3a6aa28">
  <xsd:schema xmlns:xsd="http://www.w3.org/2001/XMLSchema" xmlns:xs="http://www.w3.org/2001/XMLSchema" xmlns:p="http://schemas.microsoft.com/office/2006/metadata/properties" xmlns:ns1="http://schemas.microsoft.com/sharepoint/v3" xmlns:ns2="d95a5b16-1b8d-4c7c-9ebf-89c0983b6970" targetNamespace="http://schemas.microsoft.com/office/2006/metadata/properties" ma:root="true" ma:fieldsID="1bf7d208d1b5eb206bff8e156386c301" ns1:_="" ns2:_="">
    <xsd:import namespace="http://schemas.microsoft.com/sharepoint/v3"/>
    <xsd:import namespace="d95a5b16-1b8d-4c7c-9ebf-89c0983b6970"/>
    <xsd:element name="properties">
      <xsd:complexType>
        <xsd:sequence>
          <xsd:element name="documentManagement">
            <xsd:complexType>
              <xsd:all>
                <xsd:element ref="ns2:Abstract"/>
                <xsd:element ref="ns2:Published_x0020_By"/>
                <xsd:element ref="ns2:Creator" minOccurs="0"/>
                <xsd:element ref="ns2:Publication_x0020_Date"/>
                <xsd:element ref="ns2:Best_x0020_Before_x0020_Date"/>
                <xsd:element ref="ns2:BS_x0020_Document_x0020_Sub_x0020_Type"/>
                <xsd:element ref="ns1:Language"/>
                <xsd:element ref="ns2:Proposition" minOccurs="0"/>
                <xsd:element ref="ns2:External_x0020_Use"/>
                <xsd:element ref="ns2:Owner_x0020_Organisation"/>
                <xsd:element ref="ns2:Market" minOccurs="0"/>
                <xsd:element ref="ns2:Geographic_x0020_Region" minOccurs="0"/>
                <xsd:element ref="ns2:Subjects_x0020_and_x0020_Keywords" minOccurs="0"/>
                <xsd:element ref="ns2:p43f7bb208e443c9b50eb304fe6606a3" minOccurs="0"/>
                <xsd:element ref="ns2:TaxCatchAll" minOccurs="0"/>
                <xsd:element ref="ns2:TaxCatchAllLabel" minOccurs="0"/>
                <xsd:element ref="ns2:c79d12643ffc4d60ab657aaa1718cc32" minOccurs="0"/>
                <xsd:element ref="ns2:c5aebc35b3e840e5912c276ffe755dcf" minOccurs="0"/>
                <xsd:element ref="ns2:h4c66fbf292e4125b0e390af25f11c04" minOccurs="0"/>
                <xsd:element ref="ns2:eafb632c3f5c40ba98242be6bbd6bb17" minOccurs="0"/>
                <xsd:element ref="ns1:CSMeta2010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Language" ma:index="7" ma:displayName="Language" ma:default="EN" ma:description="Select the document language: CS - Czech, DA - Danish, DE - German, EN - English, ES - Spanish, ET - Estonian, FI - Finnish, FR - French, NL - Dutch, NO - Norwegian, PL - Polish, PT - Portuguese, SV - Swedish." ma:format="Dropdown" ma:internalName="Language">
      <xsd:simpleType>
        <xsd:restriction base="dms:Choice">
          <xsd:enumeration value="CS"/>
          <xsd:enumeration value="DA"/>
          <xsd:enumeration value="DE"/>
          <xsd:enumeration value="EN"/>
          <xsd:enumeration value="ES"/>
          <xsd:enumeration value="ET"/>
          <xsd:enumeration value="FI"/>
          <xsd:enumeration value="FR"/>
          <xsd:enumeration value="NL"/>
          <xsd:enumeration value="NO"/>
          <xsd:enumeration value="PL"/>
          <xsd:enumeration value="PT"/>
          <xsd:enumeration value="SV"/>
        </xsd:restriction>
      </xsd:simpleType>
    </xsd:element>
    <xsd:element name="CSMeta2010Field" ma:index="33" nillable="true" ma:displayName="Classification Date" ma:internalName="CSMeta2010Field" ma:readOnly="fals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5a5b16-1b8d-4c7c-9ebf-89c0983b6970" elementFormDefault="qualified">
    <xsd:import namespace="http://schemas.microsoft.com/office/2006/documentManagement/types"/>
    <xsd:import namespace="http://schemas.microsoft.com/office/infopath/2007/PartnerControls"/>
    <xsd:element name="Abstract" ma:index="1" ma:displayName="Abstract" ma:description="Enter an abstract of the content the document." ma:internalName="Abstract">
      <xsd:simpleType>
        <xsd:restriction base="dms:Note">
          <xsd:maxLength value="255"/>
        </xsd:restriction>
      </xsd:simpleType>
    </xsd:element>
    <xsd:element name="Published_x0020_By" ma:index="2" ma:displayName="Published By" ma:description="Select the publisher of the document." ma:list="UserInfo" ma:SharePointGroup="0" ma:internalName="Published_x0020_By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Creator" ma:index="3" nillable="true" ma:displayName="Creator" ma:description="Enter the original creator of the document e.g. employee name / company name if not the publisher (optional)." ma:internalName="Creator">
      <xsd:simpleType>
        <xsd:restriction base="dms:Text">
          <xsd:maxLength value="255"/>
        </xsd:restriction>
      </xsd:simpleType>
    </xsd:element>
    <xsd:element name="Publication_x0020_Date" ma:index="4" ma:displayName="Publication Date" ma:default="[today]" ma:description="Date the document was created  / published in DD/MM/YYYY format. Default = Today" ma:format="DateOnly" ma:internalName="Publication_x0020_Date">
      <xsd:simpleType>
        <xsd:restriction base="dms:DateTime"/>
      </xsd:simpleType>
    </xsd:element>
    <xsd:element name="Best_x0020_Before_x0020_Date" ma:index="5" ma:displayName="Best Before Date" ma:description="Expiry date of the document. Documents will be considered for deletion from Logica Library when they exceed their Best Before Date. Default = 5 years." ma:format="DateOnly" ma:internalName="Best_x0020_Before_x0020_Date">
      <xsd:simpleType>
        <xsd:restriction base="dms:DateTime"/>
      </xsd:simpleType>
    </xsd:element>
    <xsd:element name="BS_x0020_Document_x0020_Sub_x0020_Type" ma:index="6" ma:displayName="BS Document Sub Type" ma:description="Select sub type of the document." ma:format="Dropdown" ma:internalName="BS_x0020_Document_x0020_Sub_x0020_Type">
      <xsd:simpleType>
        <xsd:restriction base="dms:Choice">
          <xsd:enumeration value="Business Aid"/>
          <xsd:enumeration value="Commercial"/>
          <xsd:enumeration value="Communications"/>
          <xsd:enumeration value="Finance"/>
          <xsd:enumeration value="Guide"/>
          <xsd:enumeration value="HR"/>
          <xsd:enumeration value="Legal"/>
          <xsd:enumeration value="Manual"/>
          <xsd:enumeration value="Market Analysis"/>
          <xsd:enumeration value="Market News"/>
          <xsd:enumeration value="Paper"/>
          <xsd:enumeration value="Plan"/>
          <xsd:enumeration value="Policy"/>
          <xsd:enumeration value="Press Release"/>
          <xsd:enumeration value="Pro Forma"/>
          <xsd:enumeration value="Procedure"/>
          <xsd:enumeration value="Proposal"/>
          <xsd:enumeration value="Proposition Summary"/>
          <xsd:enumeration value="Report"/>
          <xsd:enumeration value="Specification"/>
        </xsd:restriction>
      </xsd:simpleType>
    </xsd:element>
    <xsd:element name="Proposition" ma:index="8" nillable="true" ma:displayName="Proposition1" ma:description="Select the relevant proposition(s) for the document." ma:internalName="Proposition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pplication Management and Development"/>
                    <xsd:enumeration value="Business Consulting"/>
                    <xsd:enumeration value="Business Process Outsourcing"/>
                    <xsd:enumeration value="Enterprise Asset Management"/>
                    <xsd:enumeration value="Enterprise Resource Planning"/>
                    <xsd:enumeration value="Finance and Accounting"/>
                    <xsd:enumeration value="HR and Payroll"/>
                    <xsd:enumeration value="Industry Offering"/>
                    <xsd:enumeration value="Infrastructure Management"/>
                    <xsd:enumeration value="Logica Product"/>
                    <xsd:enumeration value="Security"/>
                    <xsd:enumeration value="Testing"/>
                    <xsd:enumeration value="Wireless Enterprise Solutions"/>
                    <xsd:enumeration value="Other"/>
                  </xsd:restriction>
                </xsd:simpleType>
              </xsd:element>
            </xsd:sequence>
          </xsd:extension>
        </xsd:complexContent>
      </xsd:complexType>
    </xsd:element>
    <xsd:element name="External_x0020_Use" ma:index="9" ma:displayName="External Use" ma:default="No" ma:description="Select whether the document can be used externally." ma:format="Dropdown" ma:internalName="External_x0020_Use">
      <xsd:simpleType>
        <xsd:restriction base="dms:Choice">
          <xsd:enumeration value="No"/>
          <xsd:enumeration value="Yes"/>
        </xsd:restriction>
      </xsd:simpleType>
    </xsd:element>
    <xsd:element name="Owner_x0020_Organisation" ma:index="10" ma:displayName="Owner Organisation" ma:description="Select the owning operation for the project / service." ma:format="Dropdown" ma:internalName="Owner_x0020_Organisation">
      <xsd:simpleType>
        <xsd:restriction base="dms:Choice">
          <xsd:enumeration value="Argentina"/>
          <xsd:enumeration value="Asia"/>
          <xsd:enumeration value="Australia"/>
          <xsd:enumeration value="Belgium"/>
          <xsd:enumeration value="Brazil"/>
          <xsd:enumeration value="Canada"/>
          <xsd:enumeration value="Central and Eastern Europe"/>
          <xsd:enumeration value="Chile"/>
          <xsd:enumeration value="China"/>
          <xsd:enumeration value="Colombia"/>
          <xsd:enumeration value="Denmark"/>
          <xsd:enumeration value="Estonia"/>
          <xsd:enumeration value="Finland"/>
          <xsd:enumeration value="France"/>
          <xsd:enumeration value="Germany"/>
          <xsd:enumeration value="Global Products Business"/>
          <xsd:enumeration value="Group"/>
          <xsd:enumeration value="Hong Kong"/>
          <xsd:enumeration value="India"/>
          <xsd:enumeration value="Indonesia"/>
          <xsd:enumeration value="Ireland"/>
          <xsd:enumeration value="Luxembourg"/>
          <xsd:enumeration value="Malaysia"/>
          <xsd:enumeration value="Middle East and Africa"/>
          <xsd:enumeration value="Netherlands"/>
          <xsd:enumeration value="North America"/>
          <xsd:enumeration value="Norway"/>
          <xsd:enumeration value="Outsourcing Services"/>
          <xsd:enumeration value="Peru"/>
          <xsd:enumeration value="Philippines"/>
          <xsd:enumeration value="Portugal"/>
          <xsd:enumeration value="Russia"/>
          <xsd:enumeration value="Saudi Arabia"/>
          <xsd:enumeration value="Singapore"/>
          <xsd:enumeration value="Spain"/>
          <xsd:enumeration value="Sri Lanka"/>
          <xsd:enumeration value="Sweden"/>
          <xsd:enumeration value="Switzerland"/>
          <xsd:enumeration value="Taiwan-Republic Of China"/>
          <xsd:enumeration value="United Kingdom"/>
          <xsd:enumeration value="United States"/>
          <xsd:enumeration value="Venezuela"/>
        </xsd:restriction>
      </xsd:simpleType>
    </xsd:element>
    <xsd:element name="Market" ma:index="11" nillable="true" ma:displayName="Market" ma:description="Select the market(s) the document is most relevant to." ma:internalName="Market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Energy and Utilities"/>
                    <xsd:enumeration value="Financial Services"/>
                    <xsd:enumeration value="IDT"/>
                    <xsd:enumeration value="Public Sector"/>
                    <xsd:enumeration value="Telecoms and Media"/>
                  </xsd:restriction>
                </xsd:simpleType>
              </xsd:element>
            </xsd:sequence>
          </xsd:extension>
        </xsd:complexContent>
      </xsd:complexType>
    </xsd:element>
    <xsd:element name="Geographic_x0020_Region" ma:index="12" nillable="true" ma:displayName="Geographic Region" ma:description="Select the geographic region(s) relevant to the document." ma:internalName="Geographic_x0020_Region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mericas"/>
                    <xsd:enumeration value="Asia"/>
                    <xsd:enumeration value="Australia"/>
                    <xsd:enumeration value="Central and Eastern Europe"/>
                    <xsd:enumeration value="France"/>
                    <xsd:enumeration value="Germany"/>
                    <xsd:enumeration value="Global"/>
                    <xsd:enumeration value="Middle East and Africa"/>
                    <xsd:enumeration value="Netherlands"/>
                    <xsd:enumeration value="Nordics"/>
                    <xsd:enumeration value="Rest of Europe"/>
                    <xsd:enumeration value="United Kingdom"/>
                  </xsd:restriction>
                </xsd:simpleType>
              </xsd:element>
            </xsd:sequence>
          </xsd:extension>
        </xsd:complexContent>
      </xsd:complexType>
    </xsd:element>
    <xsd:element name="Subjects_x0020_and_x0020_Keywords" ma:index="13" nillable="true" ma:displayName="Subjects and Keywords" ma:description="Subjects and keywords relevant to the document (optional). For example: supplier/partner, business area, nature of project, technologies, products etc." ma:internalName="Subjects_x0020_and_x0020_Keywords">
      <xsd:simpleType>
        <xsd:restriction base="dms:Note">
          <xsd:maxLength value="255"/>
        </xsd:restriction>
      </xsd:simpleType>
    </xsd:element>
    <xsd:element name="p43f7bb208e443c9b50eb304fe6606a3" ma:index="19" nillable="true" ma:taxonomy="true" ma:internalName="p43f7bb208e443c9b50eb304fe6606a3" ma:taxonomyFieldName="Business_x0020_theme" ma:displayName="Business theme" ma:default="" ma:fieldId="{943f7bb2-08e4-43c9-b50e-b304fe6606a3}" ma:sspId="c730d5d4-e911-429a-be83-99efcd06639f" ma:termSetId="40e3bc58-7cf7-4ad5-80c9-03b2ad9897a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20" nillable="true" ma:displayName="Taxonomy Catch All Column" ma:hidden="true" ma:list="{662b4ac2-02b9-4ccd-8625-3c003090dbbe}" ma:internalName="TaxCatchAll" ma:showField="CatchAllData" ma:web="d95a5b16-1b8d-4c7c-9ebf-89c0983b697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21" nillable="true" ma:displayName="Taxonomy Catch All Column1" ma:hidden="true" ma:list="{662b4ac2-02b9-4ccd-8625-3c003090dbbe}" ma:internalName="TaxCatchAllLabel" ma:readOnly="true" ma:showField="CatchAllDataLabel" ma:web="d95a5b16-1b8d-4c7c-9ebf-89c0983b697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c79d12643ffc4d60ab657aaa1718cc32" ma:index="23" ma:taxonomy="true" ma:internalName="c79d12643ffc4d60ab657aaa1718cc32" ma:taxonomyFieldName="Organisation" ma:displayName="Organization" ma:default="" ma:fieldId="{c79d1264-3ffc-4d60-ab65-7aaa1718cc32}" ma:sspId="c730d5d4-e911-429a-be83-99efcd06639f" ma:termSetId="a5b47c7d-3218-4211-987c-a37cca4b051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c5aebc35b3e840e5912c276ffe755dcf" ma:index="25" nillable="true" ma:taxonomy="true" ma:internalName="c5aebc35b3e840e5912c276ffe755dcf" ma:taxonomyFieldName="Sector" ma:displayName="Sector" ma:default="" ma:fieldId="{c5aebc35-b3e8-40e5-912c-276ffe755dcf}" ma:sspId="c730d5d4-e911-429a-be83-99efcd06639f" ma:termSetId="e51ebaad-fa61-40f4-9e0b-7fe488c7df1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h4c66fbf292e4125b0e390af25f11c04" ma:index="28" nillable="true" ma:taxonomy="true" ma:internalName="h4c66fbf292e4125b0e390af25f11c04" ma:taxonomyFieldName="Proposition1" ma:displayName="Proposition" ma:default="" ma:fieldId="{14c66fbf-292e-4125-b0e3-90af25f11c04}" ma:taxonomyMulti="true" ma:sspId="c730d5d4-e911-429a-be83-99efcd06639f" ma:termSetId="79a8103d-dcc6-4d07-baef-d718c46c67b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eafb632c3f5c40ba98242be6bbd6bb17" ma:index="30" nillable="true" ma:taxonomy="true" ma:internalName="eafb632c3f5c40ba98242be6bbd6bb17" ma:taxonomyFieldName="Service_x0020_line" ma:displayName="Service line" ma:default="" ma:fieldId="{eafb632c-3f5c-40ba-9824-2be6bbd6bb17}" ma:taxonomyMulti="true" ma:sspId="c730d5d4-e911-429a-be83-99efcd06639f" ma:termSetId="83301147-ea17-4e88-a9d3-5d2a13ad740e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6" ma:displayName="Content Type"/>
        <xsd:element ref="dc:title" minOccurs="0" maxOccurs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>
  <documentManagement>
    <CSMeta2010Field xmlns="http://schemas.microsoft.com/sharepoint/v3">e3756241-2df6-41de-be5e-75b6e6bb08f6;2012-09-21 22:00:55;PENDINGCLASSIFICATION;False</CSMeta2010Field>
    <c5aebc35b3e840e5912c276ffe755dcf xmlns="d95a5b16-1b8d-4c7c-9ebf-89c0983b6970">
      <Terms xmlns="http://schemas.microsoft.com/office/infopath/2007/PartnerControls"/>
    </c5aebc35b3e840e5912c276ffe755dcf>
    <c79d12643ffc4d60ab657aaa1718cc32 xmlns="d95a5b16-1b8d-4c7c-9ebf-89c0983b6970">
      <Terms xmlns="http://schemas.microsoft.com/office/infopath/2007/PartnerControls">
        <TermInfo xmlns="http://schemas.microsoft.com/office/infopath/2007/PartnerControls">
          <TermName xmlns="http://schemas.microsoft.com/office/infopath/2007/PartnerControls">North America</TermName>
          <TermId xmlns="http://schemas.microsoft.com/office/infopath/2007/PartnerControls">432c26d4-6fa6-4d6a-a083-35cd92b71c1e</TermId>
        </TermInfo>
      </Terms>
    </c79d12643ffc4d60ab657aaa1718cc32>
    <p43f7bb208e443c9b50eb304fe6606a3 xmlns="d95a5b16-1b8d-4c7c-9ebf-89c0983b6970">
      <Terms xmlns="http://schemas.microsoft.com/office/infopath/2007/PartnerControls"/>
    </p43f7bb208e443c9b50eb304fe6606a3>
    <TaxCatchAll xmlns="d95a5b16-1b8d-4c7c-9ebf-89c0983b6970">
      <Value>36</Value>
    </TaxCatchAll>
    <h4c66fbf292e4125b0e390af25f11c04 xmlns="d95a5b16-1b8d-4c7c-9ebf-89c0983b6970">
      <Terms xmlns="http://schemas.microsoft.com/office/infopath/2007/PartnerControls"/>
    </h4c66fbf292e4125b0e390af25f11c04>
    <eafb632c3f5c40ba98242be6bbd6bb17 xmlns="d95a5b16-1b8d-4c7c-9ebf-89c0983b6970">
      <Terms xmlns="http://schemas.microsoft.com/office/infopath/2007/PartnerControls"/>
    </eafb632c3f5c40ba98242be6bbd6bb17>
    <Creator xmlns="d95a5b16-1b8d-4c7c-9ebf-89c0983b6970" xsi:nil="true"/>
    <Language xmlns="http://schemas.microsoft.com/sharepoint/v3">FR</Language>
    <Proposition xmlns="d95a5b16-1b8d-4c7c-9ebf-89c0983b6970"/>
    <Abstract xmlns="d95a5b16-1b8d-4c7c-9ebf-89c0983b6970">CGI-option-betterave-FR</Abstract>
    <External_x0020_Use xmlns="d95a5b16-1b8d-4c7c-9ebf-89c0983b6970">No</External_x0020_Use>
    <Owner_x0020_Organisation xmlns="d95a5b16-1b8d-4c7c-9ebf-89c0983b6970">United States</Owner_x0020_Organisation>
    <Subjects_x0020_and_x0020_Keywords xmlns="d95a5b16-1b8d-4c7c-9ebf-89c0983b6970" xsi:nil="true"/>
    <BS_x0020_Document_x0020_Sub_x0020_Type xmlns="d95a5b16-1b8d-4c7c-9ebf-89c0983b6970">Business Aid</BS_x0020_Document_x0020_Sub_x0020_Type>
    <Market xmlns="d95a5b16-1b8d-4c7c-9ebf-89c0983b6970"/>
    <Best_x0020_Before_x0020_Date xmlns="d95a5b16-1b8d-4c7c-9ebf-89c0983b6970">2018-01-09T00:00:00+00:00</Best_x0020_Before_x0020_Date>
    <Published_x0020_By xmlns="d95a5b16-1b8d-4c7c-9ebf-89c0983b6970">
      <UserInfo>
        <DisplayName>Stiller, Regina C</DisplayName>
        <AccountId>55167</AccountId>
        <AccountType/>
      </UserInfo>
    </Published_x0020_By>
    <Publication_x0020_Date xmlns="d95a5b16-1b8d-4c7c-9ebf-89c0983b6970">2013-01-09T00:00:00+00:00</Publication_x0020_Date>
    <Geographic_x0020_Region xmlns="d95a5b16-1b8d-4c7c-9ebf-89c0983b6970"/>
  </documentManagement>
</p:properties>
</file>

<file path=customXml/itemProps1.xml><?xml version="1.0" encoding="utf-8"?>
<ds:datastoreItem xmlns:ds="http://schemas.openxmlformats.org/officeDocument/2006/customXml" ds:itemID="{ADA5D674-9920-4D2F-B065-BC24FD29F86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92B128B-852E-4970-B7DA-406C2DC81E71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FC52FC20-2DEA-4B3E-90B8-7D03D4E894E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d95a5b16-1b8d-4c7c-9ebf-89c0983b697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2F4C4F6A-F6A5-45C8-BAAA-52FB70E387C7}">
  <ds:schemaRefs>
    <ds:schemaRef ds:uri="http://purl.org/dc/terms/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schemas.microsoft.com/office/infopath/2007/PartnerControls"/>
    <ds:schemaRef ds:uri="d95a5b16-1b8d-4c7c-9ebf-89c0983b6970"/>
    <ds:schemaRef ds:uri="http://schemas.microsoft.com/sharepoint/v3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RQ - ICI ON RECYCLE</Template>
  <TotalTime>46701</TotalTime>
  <Words>335</Words>
  <Application>Microsoft Office PowerPoint</Application>
  <PresentationFormat>Affichage à l'écran (4:3)</PresentationFormat>
  <Paragraphs>46</Paragraphs>
  <Slides>7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0" baseType="lpstr">
      <vt:lpstr>Arial</vt:lpstr>
      <vt:lpstr>Verdana</vt:lpstr>
      <vt:lpstr>Onscreen;2057;Pos3;Date1;Logica Onscreen Template</vt:lpstr>
      <vt:lpstr>Modélisation UML Cours FGES – 2019/2020</vt:lpstr>
      <vt:lpstr>Présentation PowerPoint</vt:lpstr>
      <vt:lpstr>Use case : Exercice : La caisse d’un magasin </vt:lpstr>
      <vt:lpstr>Use case : La caisse d’un magasin : solution</vt:lpstr>
      <vt:lpstr>Use case : Traiter le passage en caisse : solution</vt:lpstr>
      <vt:lpstr>Use case : Traiter le passage en caisse : solution</vt:lpstr>
      <vt:lpstr>Use case : Traiter le passage en caisse : solution</vt:lpstr>
    </vt:vector>
  </TitlesOfParts>
  <Company>www.witkit.com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 presentation title</dc:title>
  <dc:creator>www.wizkit.com</dc:creator>
  <cp:lastModifiedBy>COUSSAERT, DOMINIQUE (NORD)</cp:lastModifiedBy>
  <cp:revision>2203</cp:revision>
  <dcterms:created xsi:type="dcterms:W3CDTF">2009-12-22T16:12:15Z</dcterms:created>
  <dcterms:modified xsi:type="dcterms:W3CDTF">2019-11-10T15:30:48Z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izKit Template Type">
    <vt:lpwstr>Onscreen</vt:lpwstr>
  </property>
  <property fmtid="{D5CDD505-2E9C-101B-9397-08002B2CF9AE}" pid="3" name="WizKit Template Version">
    <vt:i4>5</vt:i4>
  </property>
  <property fmtid="{D5CDD505-2E9C-101B-9397-08002B2CF9AE}" pid="4" name="ContentTypeId">
    <vt:lpwstr>0x010100DCE5D5DBCBA6844C95AAA11EB3A32719002FF8385B8572694FA7ACC1CC37F60277</vt:lpwstr>
  </property>
  <property fmtid="{D5CDD505-2E9C-101B-9397-08002B2CF9AE}" pid="5" name="CSClassificationMetaXML">
    <vt:lpwstr>cb5dc3c5-268e-4ea5-8825-517ef1bf2f0d;2012-01-24 10:31:10;PENDINGCLASSIFICATION;</vt:lpwstr>
  </property>
  <property fmtid="{D5CDD505-2E9C-101B-9397-08002B2CF9AE}" pid="6" name="Service_x0020_line">
    <vt:lpwstr/>
  </property>
  <property fmtid="{D5CDD505-2E9C-101B-9397-08002B2CF9AE}" pid="7" name="Proposition1">
    <vt:lpwstr/>
  </property>
  <property fmtid="{D5CDD505-2E9C-101B-9397-08002B2CF9AE}" pid="8" name="Service line">
    <vt:lpwstr/>
  </property>
  <property fmtid="{D5CDD505-2E9C-101B-9397-08002B2CF9AE}" pid="9" name="Organisation">
    <vt:lpwstr>36;#North America|432c26d4-6fa6-4d6a-a083-35cd92b71c1e</vt:lpwstr>
  </property>
</Properties>
</file>