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687" r:id="rId5"/>
    <p:sldId id="971" r:id="rId6"/>
    <p:sldId id="972" r:id="rId7"/>
    <p:sldId id="975" r:id="rId8"/>
    <p:sldId id="973" r:id="rId9"/>
    <p:sldId id="974" r:id="rId1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5">
          <p15:clr>
            <a:srgbClr val="A4A3A4"/>
          </p15:clr>
        </p15:guide>
        <p15:guide id="2" orient="horz" pos="798">
          <p15:clr>
            <a:srgbClr val="A4A3A4"/>
          </p15:clr>
        </p15:guide>
        <p15:guide id="3" orient="horz" pos="117">
          <p15:clr>
            <a:srgbClr val="A4A3A4"/>
          </p15:clr>
        </p15:guide>
        <p15:guide id="4" orient="horz" pos="4196">
          <p15:clr>
            <a:srgbClr val="A4A3A4"/>
          </p15:clr>
        </p15:guide>
        <p15:guide id="5" orient="horz" pos="3874">
          <p15:clr>
            <a:srgbClr val="A4A3A4"/>
          </p15:clr>
        </p15:guide>
        <p15:guide id="6" orient="horz" pos="2083">
          <p15:clr>
            <a:srgbClr val="A4A3A4"/>
          </p15:clr>
        </p15:guide>
        <p15:guide id="7" orient="horz" pos="697">
          <p15:clr>
            <a:srgbClr val="A4A3A4"/>
          </p15:clr>
        </p15:guide>
        <p15:guide id="8" pos="2775">
          <p15:clr>
            <a:srgbClr val="A4A3A4"/>
          </p15:clr>
        </p15:guide>
        <p15:guide id="9" pos="3000">
          <p15:clr>
            <a:srgbClr val="A4A3A4"/>
          </p15:clr>
        </p15:guide>
        <p15:guide id="10" pos="282">
          <p15:clr>
            <a:srgbClr val="A4A3A4"/>
          </p15:clr>
        </p15:guide>
        <p15:guide id="11" pos="2880">
          <p15:clr>
            <a:srgbClr val="A4A3A4"/>
          </p15:clr>
        </p15:guide>
        <p15:guide id="12" pos="5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SSAERT, DOMINIQUE (NORD)" initials="CD(" lastIdx="2" clrIdx="0">
    <p:extLst>
      <p:ext uri="{19B8F6BF-5375-455C-9EA6-DF929625EA0E}">
        <p15:presenceInfo xmlns:p15="http://schemas.microsoft.com/office/powerpoint/2012/main" userId="S-1-5-21-3641078771-3653456904-245653651-1251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99A"/>
    <a:srgbClr val="6EC628"/>
    <a:srgbClr val="666666"/>
    <a:srgbClr val="CFF5E9"/>
    <a:srgbClr val="FFFFE7"/>
    <a:srgbClr val="FFD9B2"/>
    <a:srgbClr val="FFEBE7"/>
    <a:srgbClr val="FFAA99"/>
    <a:srgbClr val="E673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49500-5DF0-41FE-9553-9B89239DBDE3}" v="16" dt="2019-10-30T13:01:23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78102" autoAdjust="0"/>
  </p:normalViewPr>
  <p:slideViewPr>
    <p:cSldViewPr>
      <p:cViewPr varScale="1">
        <p:scale>
          <a:sx n="57" d="100"/>
          <a:sy n="57" d="100"/>
        </p:scale>
        <p:origin x="1680" y="72"/>
      </p:cViewPr>
      <p:guideLst>
        <p:guide orient="horz" pos="835"/>
        <p:guide orient="horz" pos="798"/>
        <p:guide orient="horz" pos="117"/>
        <p:guide orient="horz" pos="4196"/>
        <p:guide orient="horz" pos="3874"/>
        <p:guide orient="horz" pos="2083"/>
        <p:guide orient="horz" pos="697"/>
        <p:guide pos="2775"/>
        <p:guide pos="3000"/>
        <p:guide pos="282"/>
        <p:guide pos="2880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-4578"/>
    </p:cViewPr>
  </p:sorterViewPr>
  <p:notesViewPr>
    <p:cSldViewPr>
      <p:cViewPr varScale="1">
        <p:scale>
          <a:sx n="50" d="100"/>
          <a:sy n="50" d="100"/>
        </p:scale>
        <p:origin x="2928" y="48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0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que COUSSAERT" userId="22062e77-f3c0-4907-81dc-2fec5a58f409" providerId="ADAL" clId="{648F76F3-223D-45CD-886F-F094DC02383D}"/>
    <pc:docChg chg="undo custSel addSld modSld">
      <pc:chgData name="Dominique COUSSAERT" userId="22062e77-f3c0-4907-81dc-2fec5a58f409" providerId="ADAL" clId="{648F76F3-223D-45CD-886F-F094DC02383D}" dt="2019-10-30T13:03:48.801" v="1509" actId="14100"/>
      <pc:docMkLst>
        <pc:docMk/>
      </pc:docMkLst>
      <pc:sldChg chg="modSp">
        <pc:chgData name="Dominique COUSSAERT" userId="22062e77-f3c0-4907-81dc-2fec5a58f409" providerId="ADAL" clId="{648F76F3-223D-45CD-886F-F094DC02383D}" dt="2019-10-30T11:52:10.869" v="1" actId="20577"/>
        <pc:sldMkLst>
          <pc:docMk/>
          <pc:sldMk cId="0" sldId="685"/>
        </pc:sldMkLst>
        <pc:spChg chg="mod">
          <ac:chgData name="Dominique COUSSAERT" userId="22062e77-f3c0-4907-81dc-2fec5a58f409" providerId="ADAL" clId="{648F76F3-223D-45CD-886F-F094DC02383D}" dt="2019-10-30T11:52:10.869" v="1" actId="20577"/>
          <ac:spMkLst>
            <pc:docMk/>
            <pc:sldMk cId="0" sldId="685"/>
            <ac:spMk id="9" creationId="{00000000-0000-0000-0000-000000000000}"/>
          </ac:spMkLst>
        </pc:spChg>
      </pc:sldChg>
      <pc:sldChg chg="modSp">
        <pc:chgData name="Dominique COUSSAERT" userId="22062e77-f3c0-4907-81dc-2fec5a58f409" providerId="ADAL" clId="{648F76F3-223D-45CD-886F-F094DC02383D}" dt="2019-10-30T11:53:12.639" v="9" actId="20577"/>
        <pc:sldMkLst>
          <pc:docMk/>
          <pc:sldMk cId="0" sldId="687"/>
        </pc:sldMkLst>
        <pc:spChg chg="mod">
          <ac:chgData name="Dominique COUSSAERT" userId="22062e77-f3c0-4907-81dc-2fec5a58f409" providerId="ADAL" clId="{648F76F3-223D-45CD-886F-F094DC02383D}" dt="2019-10-30T11:53:12.639" v="9" actId="20577"/>
          <ac:spMkLst>
            <pc:docMk/>
            <pc:sldMk cId="0" sldId="687"/>
            <ac:spMk id="22530" creationId="{00000000-0000-0000-0000-000000000000}"/>
          </ac:spMkLst>
        </pc:spChg>
      </pc:sldChg>
      <pc:sldChg chg="delSp modSp modAnim modNotesTx">
        <pc:chgData name="Dominique COUSSAERT" userId="22062e77-f3c0-4907-81dc-2fec5a58f409" providerId="ADAL" clId="{648F76F3-223D-45CD-886F-F094DC02383D}" dt="2019-10-30T12:16:29.841" v="709" actId="1076"/>
        <pc:sldMkLst>
          <pc:docMk/>
          <pc:sldMk cId="1145730050" sldId="897"/>
        </pc:sldMkLst>
        <pc:spChg chg="mod">
          <ac:chgData name="Dominique COUSSAERT" userId="22062e77-f3c0-4907-81dc-2fec5a58f409" providerId="ADAL" clId="{648F76F3-223D-45CD-886F-F094DC02383D}" dt="2019-10-30T12:16:29.841" v="709" actId="1076"/>
          <ac:spMkLst>
            <pc:docMk/>
            <pc:sldMk cId="1145730050" sldId="897"/>
            <ac:spMk id="6" creationId="{00000000-0000-0000-0000-000000000000}"/>
          </ac:spMkLst>
        </pc:spChg>
        <pc:grpChg chg="del">
          <ac:chgData name="Dominique COUSSAERT" userId="22062e77-f3c0-4907-81dc-2fec5a58f409" providerId="ADAL" clId="{648F76F3-223D-45CD-886F-F094DC02383D}" dt="2019-10-30T11:56:21.513" v="160" actId="478"/>
          <ac:grpSpMkLst>
            <pc:docMk/>
            <pc:sldMk cId="1145730050" sldId="897"/>
            <ac:grpSpMk id="9" creationId="{00000000-0000-0000-0000-000000000000}"/>
          </ac:grpSpMkLst>
        </pc:grpChg>
      </pc:sldChg>
      <pc:sldChg chg="addSp modSp add modNotesTx">
        <pc:chgData name="Dominique COUSSAERT" userId="22062e77-f3c0-4907-81dc-2fec5a58f409" providerId="ADAL" clId="{648F76F3-223D-45CD-886F-F094DC02383D}" dt="2019-10-30T12:48:39.049" v="1043" actId="1076"/>
        <pc:sldMkLst>
          <pc:docMk/>
          <pc:sldMk cId="2407238042" sldId="947"/>
        </pc:sldMkLst>
        <pc:spChg chg="mod">
          <ac:chgData name="Dominique COUSSAERT" userId="22062e77-f3c0-4907-81dc-2fec5a58f409" providerId="ADAL" clId="{648F76F3-223D-45CD-886F-F094DC02383D}" dt="2019-10-30T12:04:44.935" v="460" actId="20577"/>
          <ac:spMkLst>
            <pc:docMk/>
            <pc:sldMk cId="2407238042" sldId="947"/>
            <ac:spMk id="2" creationId="{E417F9E0-955B-491A-B864-F7525FDD4C79}"/>
          </ac:spMkLst>
        </pc:spChg>
        <pc:spChg chg="mod">
          <ac:chgData name="Dominique COUSSAERT" userId="22062e77-f3c0-4907-81dc-2fec5a58f409" providerId="ADAL" clId="{648F76F3-223D-45CD-886F-F094DC02383D}" dt="2019-10-30T12:39:44.894" v="1034" actId="20577"/>
          <ac:spMkLst>
            <pc:docMk/>
            <pc:sldMk cId="2407238042" sldId="947"/>
            <ac:spMk id="3" creationId="{2D9BACAA-CC60-4917-986C-8B266B1F56A7}"/>
          </ac:spMkLst>
        </pc:spChg>
        <pc:picChg chg="add mod">
          <ac:chgData name="Dominique COUSSAERT" userId="22062e77-f3c0-4907-81dc-2fec5a58f409" providerId="ADAL" clId="{648F76F3-223D-45CD-886F-F094DC02383D}" dt="2019-10-30T12:41:39.778" v="1039" actId="1076"/>
          <ac:picMkLst>
            <pc:docMk/>
            <pc:sldMk cId="2407238042" sldId="947"/>
            <ac:picMk id="6" creationId="{50714B03-81C1-4FE1-85D0-C2A1BD67F5C3}"/>
          </ac:picMkLst>
        </pc:picChg>
        <pc:picChg chg="add mod">
          <ac:chgData name="Dominique COUSSAERT" userId="22062e77-f3c0-4907-81dc-2fec5a58f409" providerId="ADAL" clId="{648F76F3-223D-45CD-886F-F094DC02383D}" dt="2019-10-30T12:48:39.049" v="1043" actId="1076"/>
          <ac:picMkLst>
            <pc:docMk/>
            <pc:sldMk cId="2407238042" sldId="947"/>
            <ac:picMk id="8" creationId="{3D7D277F-2495-450F-A461-F571EA8672DF}"/>
          </ac:picMkLst>
        </pc:picChg>
      </pc:sldChg>
      <pc:sldChg chg="addSp delSp modSp add modNotesTx">
        <pc:chgData name="Dominique COUSSAERT" userId="22062e77-f3c0-4907-81dc-2fec5a58f409" providerId="ADAL" clId="{648F76F3-223D-45CD-886F-F094DC02383D}" dt="2019-10-30T13:03:48.801" v="1509" actId="14100"/>
        <pc:sldMkLst>
          <pc:docMk/>
          <pc:sldMk cId="652044562" sldId="948"/>
        </pc:sldMkLst>
        <pc:spChg chg="mod">
          <ac:chgData name="Dominique COUSSAERT" userId="22062e77-f3c0-4907-81dc-2fec5a58f409" providerId="ADAL" clId="{648F76F3-223D-45CD-886F-F094DC02383D}" dt="2019-10-30T12:59:42.482" v="1307" actId="20577"/>
          <ac:spMkLst>
            <pc:docMk/>
            <pc:sldMk cId="652044562" sldId="948"/>
            <ac:spMk id="2" creationId="{101FB87A-B4A6-4C7F-84B5-EC40C4FE971B}"/>
          </ac:spMkLst>
        </pc:spChg>
        <pc:spChg chg="del">
          <ac:chgData name="Dominique COUSSAERT" userId="22062e77-f3c0-4907-81dc-2fec5a58f409" providerId="ADAL" clId="{648F76F3-223D-45CD-886F-F094DC02383D}" dt="2019-10-30T12:54:15.804" v="1074"/>
          <ac:spMkLst>
            <pc:docMk/>
            <pc:sldMk cId="652044562" sldId="948"/>
            <ac:spMk id="3" creationId="{F9ACE53C-12CE-4834-AB3E-B6BA924619C9}"/>
          </ac:spMkLst>
        </pc:spChg>
        <pc:spChg chg="add mod">
          <ac:chgData name="Dominique COUSSAERT" userId="22062e77-f3c0-4907-81dc-2fec5a58f409" providerId="ADAL" clId="{648F76F3-223D-45CD-886F-F094DC02383D}" dt="2019-10-30T13:01:02.156" v="1315" actId="1076"/>
          <ac:spMkLst>
            <pc:docMk/>
            <pc:sldMk cId="652044562" sldId="948"/>
            <ac:spMk id="6" creationId="{74292B10-E11D-40D0-99D5-E90CBDFAE570}"/>
          </ac:spMkLst>
        </pc:spChg>
        <pc:spChg chg="add mod">
          <ac:chgData name="Dominique COUSSAERT" userId="22062e77-f3c0-4907-81dc-2fec5a58f409" providerId="ADAL" clId="{648F76F3-223D-45CD-886F-F094DC02383D}" dt="2019-10-30T13:03:48.801" v="1509" actId="14100"/>
          <ac:spMkLst>
            <pc:docMk/>
            <pc:sldMk cId="652044562" sldId="948"/>
            <ac:spMk id="7" creationId="{6BFB8252-3932-4FD5-B9D0-C6F08795C73B}"/>
          </ac:spMkLst>
        </pc:spChg>
        <pc:picChg chg="add mod">
          <ac:chgData name="Dominique COUSSAERT" userId="22062e77-f3c0-4907-81dc-2fec5a58f409" providerId="ADAL" clId="{648F76F3-223D-45CD-886F-F094DC02383D}" dt="2019-10-30T12:54:27.054" v="1077" actId="1076"/>
          <ac:picMkLst>
            <pc:docMk/>
            <pc:sldMk cId="652044562" sldId="948"/>
            <ac:picMk id="5" creationId="{6D1766B0-2048-4BA5-BCD6-EEDF8937D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A2E8FD-2AFE-4B1E-9D19-015693014FEA}" type="datetimeFigureOut">
              <a:rPr lang="en-GB" smtClean="0">
                <a:latin typeface="Arial" pitchFamily="34" charset="0"/>
              </a:rPr>
              <a:pPr/>
              <a:t>03/12/2020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F3D0142-0A92-499C-9E53-36958F98D275}" type="slidenum">
              <a:rPr lang="en-GB" smtClean="0">
                <a:latin typeface="Arial" pitchFamily="34" charset="0"/>
              </a:rPr>
              <a:pPr/>
              <a:t>‹N°›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866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GB" smtClean="0"/>
              <a:pPr/>
              <a:t>03/12/2020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fld id="{20B9C825-F38E-45BB-92C1-043DE61C9183}" type="slidenum">
              <a:rPr lang="en-GB" smtClean="0"/>
              <a:pPr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80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203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g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6" descr="cover_bg_beet_part2.jpg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4069080"/>
            <a:ext cx="9144000" cy="1527048"/>
          </a:xfrm>
          <a:prstGeom prst="rect">
            <a:avLst/>
          </a:prstGeom>
        </p:spPr>
      </p:pic>
      <p:pic>
        <p:nvPicPr>
          <p:cNvPr id="50" name="Picture 8" descr="cover_bg_beet_part1.jpg &lt;IGNORE&gt;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" y="3906044"/>
            <a:ext cx="9143961" cy="178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 bwMode="white">
          <a:xfrm>
            <a:off x="449262" y="4204514"/>
            <a:ext cx="8250237" cy="1244816"/>
          </a:xfrm>
        </p:spPr>
        <p:txBody>
          <a:bodyPr wrap="square" lIns="0" tIns="0" rIns="0" bIns="0" anchor="t" anchorCtr="0">
            <a:normAutofit/>
          </a:bodyPr>
          <a:lstStyle>
            <a:lvl1pPr algn="l">
              <a:defRPr sz="3600" b="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 principal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5721349"/>
            <a:ext cx="5881407" cy="67945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lang="en-GB" sz="1400" kern="1200" noProof="0" dirty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  <p:sp>
        <p:nvSpPr>
          <p:cNvPr id="38" name="TextBox 37" descr="CONFIDENTIAL_TAG_0xFFEE"/>
          <p:cNvSpPr txBox="1"/>
          <p:nvPr userDrawn="1"/>
        </p:nvSpPr>
        <p:spPr bwMode="auto">
          <a:xfrm>
            <a:off x="2120630" y="6515640"/>
            <a:ext cx="1721794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tit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762500" y="1269507"/>
            <a:ext cx="3924300" cy="48915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spcBef>
                <a:spcPts val="500"/>
              </a:spcBef>
              <a:buNone/>
              <a:defRPr lang="en-GB" sz="20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multi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6" y="1325563"/>
            <a:ext cx="2580730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Picture Placeholder 20"/>
          <p:cNvSpPr>
            <a:spLocks noGrp="1"/>
          </p:cNvSpPr>
          <p:nvPr>
            <p:ph type="pic" sz="quarter" idx="15" hasCustomPrompt="1"/>
          </p:nvPr>
        </p:nvSpPr>
        <p:spPr>
          <a:xfrm>
            <a:off x="3230319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2" name="Picture Placeholder 20"/>
          <p:cNvSpPr>
            <a:spLocks noGrp="1"/>
          </p:cNvSpPr>
          <p:nvPr>
            <p:ph type="pic" sz="quarter" idx="16" hasCustomPrompt="1"/>
          </p:nvPr>
        </p:nvSpPr>
        <p:spPr>
          <a:xfrm>
            <a:off x="6059516" y="1325563"/>
            <a:ext cx="2627284" cy="314133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5" y="4614043"/>
            <a:ext cx="2582128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22" hasCustomPrompt="1"/>
          </p:nvPr>
        </p:nvSpPr>
        <p:spPr>
          <a:xfrm>
            <a:off x="3233168" y="4614042"/>
            <a:ext cx="2621722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6066430" y="4614042"/>
            <a:ext cx="2633070" cy="154961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8" name="TextBox 1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325563"/>
            <a:ext cx="8251825" cy="34607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7674" y="5016525"/>
            <a:ext cx="8251825" cy="11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petit graphique sur le côt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6825"/>
            <a:ext cx="626110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3" hasCustomPrompt="1"/>
          </p:nvPr>
        </p:nvSpPr>
        <p:spPr>
          <a:xfrm>
            <a:off x="6854825" y="1269507"/>
            <a:ext cx="1844675" cy="4883643"/>
          </a:xfrm>
          <a:prstGeom prst="rect">
            <a:avLst/>
          </a:prstGeom>
        </p:spPr>
        <p:txBody>
          <a:bodyPr lIns="0" tIns="0" rIns="0" bIns="0"/>
          <a:lstStyle>
            <a:lvl1pPr marL="179388" indent="-179388">
              <a:buFont typeface="Arial" pitchFamily="34" charset="0"/>
              <a:buNone/>
              <a:defRPr lang="en-AU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deux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2322786"/>
            <a:ext cx="3956050" cy="38303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4" name="Content Placeholder 20"/>
          <p:cNvSpPr>
            <a:spLocks noGrp="1"/>
          </p:cNvSpPr>
          <p:nvPr>
            <p:ph sz="quarter" idx="24" hasCustomPrompt="1"/>
          </p:nvPr>
        </p:nvSpPr>
        <p:spPr>
          <a:xfrm>
            <a:off x="448056" y="1266825"/>
            <a:ext cx="8251825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675" y="1266825"/>
            <a:ext cx="8239125" cy="33033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tabLst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  <a:endParaRPr lang="en-GB" noProof="0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4" hasCustomPrompt="1"/>
          </p:nvPr>
        </p:nvSpPr>
        <p:spPr>
          <a:xfrm>
            <a:off x="447675" y="1744717"/>
            <a:ext cx="8251825" cy="44084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buNone/>
              <a:defRPr lang="en-GB" sz="1800" kern="1200" baseline="0" noProof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fr-CA" dirty="0"/>
              <a:t>Cliquer sur l’icône pour ajouter une photo</a:t>
            </a:r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5" y="1266825"/>
            <a:ext cx="6262688" cy="173037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conclusion pour les présentations de v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8087" y="1228993"/>
            <a:ext cx="6823246" cy="461665"/>
          </a:xfrm>
        </p:spPr>
        <p:txBody>
          <a:bodyPr wrap="square" lIns="0" tIns="0" rIns="0" bIns="0">
            <a:normAutofit/>
          </a:bodyPr>
          <a:lstStyle>
            <a:lvl1pPr algn="l">
              <a:defRPr sz="30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remerciement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2063327"/>
            <a:ext cx="6262688" cy="70236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8" name="TextBox 7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63408"/>
            <a:ext cx="8250237" cy="48897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baseline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1872"/>
            <a:ext cx="3956050" cy="48863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/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4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3" y="1289829"/>
            <a:ext cx="8250237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Pct val="100000"/>
              <a:buFont typeface="Verdana" pitchFamily="34" charset="0"/>
              <a:buNone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0" name="TextBox 9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 – diapo avec contenu de premier niv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5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89829"/>
            <a:ext cx="3956049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6" name="Content Placeholder 20"/>
          <p:cNvSpPr>
            <a:spLocks noGrp="1"/>
          </p:cNvSpPr>
          <p:nvPr>
            <p:ph sz="quarter" idx="18" hasCustomPrompt="1"/>
          </p:nvPr>
        </p:nvSpPr>
        <p:spPr>
          <a:xfrm>
            <a:off x="4754116" y="1289829"/>
            <a:ext cx="3945384" cy="487125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6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1" name="TextBox 10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82771" y="6516090"/>
            <a:ext cx="778457" cy="241200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algn="ctr">
              <a:defRPr lang="en-GB" sz="1100" kern="1200" noProof="0" dirty="0" smtClean="0">
                <a:solidFill>
                  <a:srgbClr val="666666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GB" smtClean="0"/>
              <a:pPr/>
              <a:t>‹N°›</a:t>
            </a:fld>
            <a:endParaRPr lang="en-GB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675" y="185739"/>
            <a:ext cx="8239125" cy="9207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 hasCustomPrompt="1"/>
          </p:nvPr>
        </p:nvSpPr>
        <p:spPr>
          <a:xfrm>
            <a:off x="449264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2" name="Content Placeholder 20"/>
          <p:cNvSpPr>
            <a:spLocks noGrp="1"/>
          </p:cNvSpPr>
          <p:nvPr>
            <p:ph sz="quarter" idx="23" hasCustomPrompt="1"/>
          </p:nvPr>
        </p:nvSpPr>
        <p:spPr>
          <a:xfrm>
            <a:off x="4741416" y="1266825"/>
            <a:ext cx="3956050" cy="48863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fr-CA" noProof="0" dirty="0"/>
              <a:t>Cliquer pour ajouter du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5915025" y="6515640"/>
            <a:ext cx="1684172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rtlCol="0">
            <a:spAutoFit/>
          </a:bodyPr>
          <a:lstStyle/>
          <a:p>
            <a:pPr algn="l"/>
            <a:endParaRPr lang="en-GB" sz="1100" b="0" i="0" u="none" dirty="0">
              <a:solidFill>
                <a:srgbClr val="666666"/>
              </a:solidFill>
              <a:latin typeface="Arial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674" y="253048"/>
            <a:ext cx="8251825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6" descr="cover_bg_beet_part2.jpg  &lt;IGNORE&gt;"/>
          <p:cNvPicPr>
            <a:picLocks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47674" y="253048"/>
            <a:ext cx="8251826" cy="605254"/>
          </a:xfrm>
        </p:spPr>
        <p:txBody>
          <a:bodyPr wrap="square" lIns="0" tIns="0" rIns="0" bIns="0">
            <a:noAutofit/>
          </a:bodyPr>
          <a:lstStyle>
            <a:lvl1pPr algn="l">
              <a:defRPr sz="3900" baseline="0">
                <a:solidFill>
                  <a:srgbClr val="FFFFFF"/>
                </a:solidFill>
              </a:defRPr>
            </a:lvl1pPr>
          </a:lstStyle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47675" y="855981"/>
            <a:ext cx="8251825" cy="6299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3900">
                <a:solidFill>
                  <a:srgbClr val="FFFFF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noProof="0" dirty="0"/>
              <a:t>Cliquer pour ajouter un sous-titre</a:t>
            </a:r>
            <a:endParaRPr lang="en-GB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675" y="178077"/>
            <a:ext cx="8239125" cy="9255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CA" noProof="0" dirty="0"/>
              <a:t>Cliquer pour ajouter un titre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74" r:id="rId3"/>
    <p:sldLayoutId id="2147483671" r:id="rId4"/>
    <p:sldLayoutId id="2147483678" r:id="rId5"/>
    <p:sldLayoutId id="2147483679" r:id="rId6"/>
    <p:sldLayoutId id="2147483665" r:id="rId7"/>
    <p:sldLayoutId id="2147483670" r:id="rId8"/>
    <p:sldLayoutId id="2147483692" r:id="rId9"/>
    <p:sldLayoutId id="2147483650" r:id="rId10"/>
    <p:sldLayoutId id="2147483667" r:id="rId11"/>
    <p:sldLayoutId id="2147483668" r:id="rId12"/>
    <p:sldLayoutId id="2147483687" r:id="rId13"/>
    <p:sldLayoutId id="2147483690" r:id="rId14"/>
    <p:sldLayoutId id="2147483691" r:id="rId15"/>
    <p:sldLayoutId id="2147483661" r:id="rId16"/>
    <p:sldLayoutId id="2147483660" r:id="rId17"/>
    <p:sldLayoutId id="2147483672" r:id="rId1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2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ous-titre 2"/>
          <p:cNvSpPr>
            <a:spLocks noGrp="1"/>
          </p:cNvSpPr>
          <p:nvPr>
            <p:ph type="subTitle" idx="1"/>
          </p:nvPr>
        </p:nvSpPr>
        <p:spPr>
          <a:xfrm>
            <a:off x="437711" y="2132856"/>
            <a:ext cx="8251825" cy="1603015"/>
          </a:xfrm>
          <a:noFill/>
          <a:ln>
            <a:miter lim="800000"/>
            <a:headEnd/>
            <a:tailEnd/>
          </a:ln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>
              <a:spcAft>
                <a:spcPts val="1450"/>
              </a:spcAft>
            </a:pPr>
            <a:r>
              <a:rPr lang="fr-FR" sz="4000" dirty="0" smtClean="0">
                <a:latin typeface="Arial" charset="0"/>
              </a:rPr>
              <a:t>Solution Exercice Système de gestion de fichiers</a:t>
            </a:r>
            <a:endParaRPr lang="fr-FR" sz="4000" dirty="0">
              <a:latin typeface="Arial" charset="0"/>
            </a:endParaRPr>
          </a:p>
        </p:txBody>
      </p:sp>
      <p:sp>
        <p:nvSpPr>
          <p:cNvPr id="22531" name="Sous-titre 2"/>
          <p:cNvSpPr txBox="1">
            <a:spLocks/>
          </p:cNvSpPr>
          <p:nvPr/>
        </p:nvSpPr>
        <p:spPr bwMode="gray">
          <a:xfrm>
            <a:off x="447675" y="855663"/>
            <a:ext cx="82518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20000"/>
              </a:spcBef>
              <a:buFont typeface="Arial" charset="0"/>
              <a:buNone/>
            </a:pPr>
            <a:endParaRPr lang="fr-FR" sz="3900" i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Exercice : Système de gestion fichiers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15" y="2496611"/>
            <a:ext cx="8389646" cy="178158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 bwMode="auto">
          <a:xfrm>
            <a:off x="455471" y="1486306"/>
            <a:ext cx="7128792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Proposer une solution afin de modéliser un système de gestion de fichiers tels que défini ci-après :</a:t>
            </a:r>
          </a:p>
        </p:txBody>
      </p:sp>
    </p:spTree>
    <p:extLst>
      <p:ext uri="{BB962C8B-B14F-4D97-AF65-F5344CB8AC3E}">
        <p14:creationId xmlns:p14="http://schemas.microsoft.com/office/powerpoint/2010/main" val="214110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</a:t>
            </a:r>
            <a:r>
              <a:rPr lang="fr-FR" dirty="0" smtClean="0"/>
              <a:t>phrase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34" y="1402202"/>
            <a:ext cx="3341266" cy="1793335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 bwMode="auto">
          <a:xfrm>
            <a:off x="443523" y="1542881"/>
            <a:ext cx="403244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1. Les fichiers, les raccourcis et les répertoires sont contenus dans des répertoires et possèdent un nom.</a:t>
            </a:r>
          </a:p>
        </p:txBody>
      </p:sp>
    </p:spTree>
    <p:extLst>
      <p:ext uri="{BB962C8B-B14F-4D97-AF65-F5344CB8AC3E}">
        <p14:creationId xmlns:p14="http://schemas.microsoft.com/office/powerpoint/2010/main" val="163112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phrase 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ZoneTexte 4"/>
          <p:cNvSpPr txBox="1"/>
          <p:nvPr/>
        </p:nvSpPr>
        <p:spPr bwMode="auto">
          <a:xfrm>
            <a:off x="555406" y="2094896"/>
            <a:ext cx="403244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2. Un raccourci peut concerner un fichier ou un répertoire.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68" y="1204723"/>
            <a:ext cx="33528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3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 finale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7"/>
          </p:nvPr>
        </p:nvSpPr>
        <p:spPr>
          <a:xfrm>
            <a:off x="467752" y="2705119"/>
            <a:ext cx="3638918" cy="105961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1° version : utilisation de 3 qualificatifs « nom ». Ils ne permettent pas d’identifier un seul élément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59" y="469079"/>
            <a:ext cx="4200525" cy="32956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 bwMode="auto">
          <a:xfrm>
            <a:off x="543853" y="1428222"/>
            <a:ext cx="403244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3. Au sein d’un répertoire donné, un nom ne peut identifier qu’un seul élément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57" y="3857850"/>
            <a:ext cx="3861051" cy="2778840"/>
          </a:xfrm>
          <a:prstGeom prst="rect">
            <a:avLst/>
          </a:prstGeo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606843" y="4717465"/>
            <a:ext cx="3638918" cy="105961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263525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536575" indent="-27305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811213" indent="-274638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074738" indent="-263525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1136650" indent="-215900" algn="l" defTabSz="914400" rtl="0" eaLnBrk="1" latinLnBrk="0" hangingPunct="1">
              <a:spcBef>
                <a:spcPts val="500"/>
              </a:spcBef>
              <a:buClr>
                <a:schemeClr val="accent1"/>
              </a:buClr>
              <a:buFont typeface="Verdana" pitchFamily="34" charset="0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43025" indent="-228600" algn="l" defTabSz="914400" rtl="0" eaLnBrk="1" latinLnBrk="0" hangingPunct="1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</a:t>
            </a:r>
            <a:r>
              <a:rPr lang="fr-FR" dirty="0" smtClean="0"/>
              <a:t>° version : utilisation d’un superclasse abstraite « élément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04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retenir : le pattern composite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ZoneTexte 6"/>
          <p:cNvSpPr txBox="1"/>
          <p:nvPr/>
        </p:nvSpPr>
        <p:spPr bwMode="auto">
          <a:xfrm>
            <a:off x="647564" y="2639485"/>
            <a:ext cx="335518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fr-FR" dirty="0" smtClean="0">
                <a:cs typeface="Arial" pitchFamily="34" charset="0"/>
              </a:rPr>
              <a:t>Patron de conception pour modéliser une structure arborescente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67" y="2135822"/>
            <a:ext cx="2609850" cy="18383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405" y="4310419"/>
            <a:ext cx="60483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3283"/>
      </p:ext>
    </p:extLst>
  </p:cSld>
  <p:clrMapOvr>
    <a:masterClrMapping/>
  </p:clrMapOvr>
</p:sld>
</file>

<file path=ppt/theme/theme1.xml><?xml version="1.0" encoding="utf-8"?>
<a:theme xmlns:a="http://schemas.openxmlformats.org/drawingml/2006/main" name="Onscreen;2057;Pos3;Date1;Logica Onscreen Template">
  <a:themeElements>
    <a:clrScheme name="CGI">
      <a:dk1>
        <a:srgbClr val="363534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991F3D"/>
      </a:accent2>
      <a:accent3>
        <a:srgbClr val="FF6A00"/>
      </a:accent3>
      <a:accent4>
        <a:srgbClr val="A1C4D0"/>
      </a:accent4>
      <a:accent5>
        <a:srgbClr val="F2A200"/>
      </a:accent5>
      <a:accent6>
        <a:srgbClr val="A5ACB0"/>
      </a:accent6>
      <a:hlink>
        <a:srgbClr val="E67386"/>
      </a:hlink>
      <a:folHlink>
        <a:srgbClr val="FFAA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square" lIns="0" tIns="0" rIns="0" bIns="0" rtlCol="0">
        <a:spAutoFit/>
      </a:bodyPr>
      <a:lstStyle>
        <a:defPPr>
          <a:defRPr dirty="0" smtClean="0"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8441C55CC9A34CB71B39B7B57E53D8" ma:contentTypeVersion="11" ma:contentTypeDescription="Crée un document." ma:contentTypeScope="" ma:versionID="5c835f9f2149aa01b23c477c72074487">
  <xsd:schema xmlns:xsd="http://www.w3.org/2001/XMLSchema" xmlns:xs="http://www.w3.org/2001/XMLSchema" xmlns:p="http://schemas.microsoft.com/office/2006/metadata/properties" xmlns:ns3="e038e54c-dcf0-4371-b051-e054ac0791b5" xmlns:ns4="bc7c5abe-8b6f-45cf-8634-2f66964255e6" targetNamespace="http://schemas.microsoft.com/office/2006/metadata/properties" ma:root="true" ma:fieldsID="17f5a8fd63d9af2cf7eb8c050131734a" ns3:_="" ns4:_="">
    <xsd:import namespace="e038e54c-dcf0-4371-b051-e054ac0791b5"/>
    <xsd:import namespace="bc7c5abe-8b6f-45cf-8634-2f66964255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38e54c-dcf0-4371-b051-e054ac0791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c5abe-8b6f-45cf-8634-2f66964255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4ACB09-11E2-44C3-B4FE-E30276D9A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38e54c-dcf0-4371-b051-e054ac0791b5"/>
    <ds:schemaRef ds:uri="bc7c5abe-8b6f-45cf-8634-2f6696425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e038e54c-dcf0-4371-b051-e054ac0791b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c7c5abe-8b6f-45cf-8634-2f66964255e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RQ - ICI ON RECYCLE</Template>
  <TotalTime>48744</TotalTime>
  <Words>140</Words>
  <Application>Microsoft Office PowerPoint</Application>
  <PresentationFormat>Affichage à l'écran (4:3)</PresentationFormat>
  <Paragraphs>19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Verdana</vt:lpstr>
      <vt:lpstr>Onscreen;2057;Pos3;Date1;Logica Onscreen Template</vt:lpstr>
      <vt:lpstr>Présentation PowerPoint</vt:lpstr>
      <vt:lpstr>Exercice : Système de gestion fichiers</vt:lpstr>
      <vt:lpstr>Modélisation phrase 1</vt:lpstr>
      <vt:lpstr>Modélisation phrase 2</vt:lpstr>
      <vt:lpstr>Modélisation finale</vt:lpstr>
      <vt:lpstr>A retenir : le pattern composite </vt:lpstr>
    </vt:vector>
  </TitlesOfParts>
  <Company>www.witkit.com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</dc:title>
  <dc:creator>COUSSAERT, DOMINIQUE (NORD)</dc:creator>
  <cp:lastModifiedBy>COUSSAERT, DOMINIQUE (NORD)</cp:lastModifiedBy>
  <cp:revision>2311</cp:revision>
  <dcterms:created xsi:type="dcterms:W3CDTF">2009-12-22T16:12:15Z</dcterms:created>
  <dcterms:modified xsi:type="dcterms:W3CDTF">2020-12-03T09:35:14Z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  <property fmtid="{D5CDD505-2E9C-101B-9397-08002B2CF9AE}" pid="4" name="ContentTypeId">
    <vt:lpwstr>0x010100878441C55CC9A34CB71B39B7B57E53D8</vt:lpwstr>
  </property>
  <property fmtid="{D5CDD505-2E9C-101B-9397-08002B2CF9AE}" pid="5" name="CSClassificationMetaXML">
    <vt:lpwstr>cb5dc3c5-268e-4ea5-8825-517ef1bf2f0d;2012-01-24 10:31:10;PENDINGCLASSIFICATION;</vt:lpwstr>
  </property>
  <property fmtid="{D5CDD505-2E9C-101B-9397-08002B2CF9AE}" pid="6" name="Service_x0020_line">
    <vt:lpwstr/>
  </property>
  <property fmtid="{D5CDD505-2E9C-101B-9397-08002B2CF9AE}" pid="7" name="Proposition1">
    <vt:lpwstr/>
  </property>
  <property fmtid="{D5CDD505-2E9C-101B-9397-08002B2CF9AE}" pid="8" name="Service line">
    <vt:lpwstr/>
  </property>
  <property fmtid="{D5CDD505-2E9C-101B-9397-08002B2CF9AE}" pid="9" name="Organisation">
    <vt:lpwstr>36;#North America|432c26d4-6fa6-4d6a-a083-35cd92b71c1e</vt:lpwstr>
  </property>
</Properties>
</file>