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4"/>
  </p:sldMasterIdLst>
  <p:notesMasterIdLst>
    <p:notesMasterId r:id="rId34"/>
  </p:notesMasterIdLst>
  <p:handoutMasterIdLst>
    <p:handoutMasterId r:id="rId35"/>
  </p:handoutMasterIdLst>
  <p:sldIdLst>
    <p:sldId id="685" r:id="rId5"/>
    <p:sldId id="973" r:id="rId6"/>
    <p:sldId id="687" r:id="rId7"/>
    <p:sldId id="897" r:id="rId8"/>
    <p:sldId id="947" r:id="rId9"/>
    <p:sldId id="948" r:id="rId10"/>
    <p:sldId id="949" r:id="rId11"/>
    <p:sldId id="950" r:id="rId12"/>
    <p:sldId id="951" r:id="rId13"/>
    <p:sldId id="952" r:id="rId14"/>
    <p:sldId id="953" r:id="rId15"/>
    <p:sldId id="954" r:id="rId16"/>
    <p:sldId id="955" r:id="rId17"/>
    <p:sldId id="956" r:id="rId18"/>
    <p:sldId id="957" r:id="rId19"/>
    <p:sldId id="958" r:id="rId20"/>
    <p:sldId id="959" r:id="rId21"/>
    <p:sldId id="960" r:id="rId22"/>
    <p:sldId id="961" r:id="rId23"/>
    <p:sldId id="962" r:id="rId24"/>
    <p:sldId id="963" r:id="rId25"/>
    <p:sldId id="964" r:id="rId26"/>
    <p:sldId id="965" r:id="rId27"/>
    <p:sldId id="966" r:id="rId28"/>
    <p:sldId id="967" r:id="rId29"/>
    <p:sldId id="968" r:id="rId30"/>
    <p:sldId id="969" r:id="rId31"/>
    <p:sldId id="970" r:id="rId32"/>
    <p:sldId id="972" r:id="rId33"/>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35">
          <p15:clr>
            <a:srgbClr val="A4A3A4"/>
          </p15:clr>
        </p15:guide>
        <p15:guide id="2" orient="horz" pos="798">
          <p15:clr>
            <a:srgbClr val="A4A3A4"/>
          </p15:clr>
        </p15:guide>
        <p15:guide id="3" orient="horz" pos="117">
          <p15:clr>
            <a:srgbClr val="A4A3A4"/>
          </p15:clr>
        </p15:guide>
        <p15:guide id="4" orient="horz" pos="4196">
          <p15:clr>
            <a:srgbClr val="A4A3A4"/>
          </p15:clr>
        </p15:guide>
        <p15:guide id="5" orient="horz" pos="3874">
          <p15:clr>
            <a:srgbClr val="A4A3A4"/>
          </p15:clr>
        </p15:guide>
        <p15:guide id="6" orient="horz" pos="2083">
          <p15:clr>
            <a:srgbClr val="A4A3A4"/>
          </p15:clr>
        </p15:guide>
        <p15:guide id="7" orient="horz" pos="697">
          <p15:clr>
            <a:srgbClr val="A4A3A4"/>
          </p15:clr>
        </p15:guide>
        <p15:guide id="8" pos="2775">
          <p15:clr>
            <a:srgbClr val="A4A3A4"/>
          </p15:clr>
        </p15:guide>
        <p15:guide id="9" pos="3000">
          <p15:clr>
            <a:srgbClr val="A4A3A4"/>
          </p15:clr>
        </p15:guide>
        <p15:guide id="10" pos="282">
          <p15:clr>
            <a:srgbClr val="A4A3A4"/>
          </p15:clr>
        </p15:guide>
        <p15:guide id="11" pos="2880">
          <p15:clr>
            <a:srgbClr val="A4A3A4"/>
          </p15:clr>
        </p15:guide>
        <p15:guide id="12" pos="54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USSAERT, DOMINIQUE (NORD)" initials="CD(" lastIdx="2" clrIdx="0">
    <p:extLst>
      <p:ext uri="{19B8F6BF-5375-455C-9EA6-DF929625EA0E}">
        <p15:presenceInfo xmlns:p15="http://schemas.microsoft.com/office/powerpoint/2012/main" userId="S-1-5-21-3641078771-3653456904-245653651-125151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D99A"/>
    <a:srgbClr val="6EC628"/>
    <a:srgbClr val="666666"/>
    <a:srgbClr val="CFF5E9"/>
    <a:srgbClr val="FFFFE7"/>
    <a:srgbClr val="FFD9B2"/>
    <a:srgbClr val="FFEBE7"/>
    <a:srgbClr val="FFAA99"/>
    <a:srgbClr val="E6738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049500-5DF0-41FE-9553-9B89239DBDE3}" v="16" dt="2019-10-30T13:01:23.4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8FB837D-C827-4EFA-A057-4D05807E0F7C}" styleName="Style à thème 1 - Accentuation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68" autoAdjust="0"/>
    <p:restoredTop sz="65146" autoAdjust="0"/>
  </p:normalViewPr>
  <p:slideViewPr>
    <p:cSldViewPr>
      <p:cViewPr varScale="1">
        <p:scale>
          <a:sx n="47" d="100"/>
          <a:sy n="47" d="100"/>
        </p:scale>
        <p:origin x="1950" y="60"/>
      </p:cViewPr>
      <p:guideLst>
        <p:guide orient="horz" pos="835"/>
        <p:guide orient="horz" pos="798"/>
        <p:guide orient="horz" pos="117"/>
        <p:guide orient="horz" pos="4196"/>
        <p:guide orient="horz" pos="3874"/>
        <p:guide orient="horz" pos="2083"/>
        <p:guide orient="horz" pos="697"/>
        <p:guide pos="2775"/>
        <p:guide pos="3000"/>
        <p:guide pos="282"/>
        <p:guide pos="2880"/>
        <p:guide pos="54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4578"/>
    </p:cViewPr>
  </p:sorterViewPr>
  <p:notesViewPr>
    <p:cSldViewPr>
      <p:cViewPr varScale="1">
        <p:scale>
          <a:sx n="50" d="100"/>
          <a:sy n="50" d="100"/>
        </p:scale>
        <p:origin x="2928" y="48"/>
      </p:cViewPr>
      <p:guideLst>
        <p:guide orient="horz" pos="3224"/>
        <p:guide pos="2236"/>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10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10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minique COUSSAERT" userId="22062e77-f3c0-4907-81dc-2fec5a58f409" providerId="ADAL" clId="{648F76F3-223D-45CD-886F-F094DC02383D}"/>
    <pc:docChg chg="undo custSel addSld modSld">
      <pc:chgData name="Dominique COUSSAERT" userId="22062e77-f3c0-4907-81dc-2fec5a58f409" providerId="ADAL" clId="{648F76F3-223D-45CD-886F-F094DC02383D}" dt="2019-10-30T13:03:48.801" v="1509" actId="14100"/>
      <pc:docMkLst>
        <pc:docMk/>
      </pc:docMkLst>
      <pc:sldChg chg="modSp">
        <pc:chgData name="Dominique COUSSAERT" userId="22062e77-f3c0-4907-81dc-2fec5a58f409" providerId="ADAL" clId="{648F76F3-223D-45CD-886F-F094DC02383D}" dt="2019-10-30T11:52:10.869" v="1" actId="20577"/>
        <pc:sldMkLst>
          <pc:docMk/>
          <pc:sldMk cId="0" sldId="685"/>
        </pc:sldMkLst>
        <pc:spChg chg="mod">
          <ac:chgData name="Dominique COUSSAERT" userId="22062e77-f3c0-4907-81dc-2fec5a58f409" providerId="ADAL" clId="{648F76F3-223D-45CD-886F-F094DC02383D}" dt="2019-10-30T11:52:10.869" v="1" actId="20577"/>
          <ac:spMkLst>
            <pc:docMk/>
            <pc:sldMk cId="0" sldId="685"/>
            <ac:spMk id="9" creationId="{00000000-0000-0000-0000-000000000000}"/>
          </ac:spMkLst>
        </pc:spChg>
      </pc:sldChg>
      <pc:sldChg chg="modSp">
        <pc:chgData name="Dominique COUSSAERT" userId="22062e77-f3c0-4907-81dc-2fec5a58f409" providerId="ADAL" clId="{648F76F3-223D-45CD-886F-F094DC02383D}" dt="2019-10-30T11:53:12.639" v="9" actId="20577"/>
        <pc:sldMkLst>
          <pc:docMk/>
          <pc:sldMk cId="0" sldId="687"/>
        </pc:sldMkLst>
        <pc:spChg chg="mod">
          <ac:chgData name="Dominique COUSSAERT" userId="22062e77-f3c0-4907-81dc-2fec5a58f409" providerId="ADAL" clId="{648F76F3-223D-45CD-886F-F094DC02383D}" dt="2019-10-30T11:53:12.639" v="9" actId="20577"/>
          <ac:spMkLst>
            <pc:docMk/>
            <pc:sldMk cId="0" sldId="687"/>
            <ac:spMk id="22530" creationId="{00000000-0000-0000-0000-000000000000}"/>
          </ac:spMkLst>
        </pc:spChg>
      </pc:sldChg>
      <pc:sldChg chg="delSp modSp modAnim modNotesTx">
        <pc:chgData name="Dominique COUSSAERT" userId="22062e77-f3c0-4907-81dc-2fec5a58f409" providerId="ADAL" clId="{648F76F3-223D-45CD-886F-F094DC02383D}" dt="2019-10-30T12:16:29.841" v="709" actId="1076"/>
        <pc:sldMkLst>
          <pc:docMk/>
          <pc:sldMk cId="1145730050" sldId="897"/>
        </pc:sldMkLst>
        <pc:spChg chg="mod">
          <ac:chgData name="Dominique COUSSAERT" userId="22062e77-f3c0-4907-81dc-2fec5a58f409" providerId="ADAL" clId="{648F76F3-223D-45CD-886F-F094DC02383D}" dt="2019-10-30T12:16:29.841" v="709" actId="1076"/>
          <ac:spMkLst>
            <pc:docMk/>
            <pc:sldMk cId="1145730050" sldId="897"/>
            <ac:spMk id="6" creationId="{00000000-0000-0000-0000-000000000000}"/>
          </ac:spMkLst>
        </pc:spChg>
        <pc:grpChg chg="del">
          <ac:chgData name="Dominique COUSSAERT" userId="22062e77-f3c0-4907-81dc-2fec5a58f409" providerId="ADAL" clId="{648F76F3-223D-45CD-886F-F094DC02383D}" dt="2019-10-30T11:56:21.513" v="160" actId="478"/>
          <ac:grpSpMkLst>
            <pc:docMk/>
            <pc:sldMk cId="1145730050" sldId="897"/>
            <ac:grpSpMk id="9" creationId="{00000000-0000-0000-0000-000000000000}"/>
          </ac:grpSpMkLst>
        </pc:grpChg>
      </pc:sldChg>
      <pc:sldChg chg="addSp modSp add modNotesTx">
        <pc:chgData name="Dominique COUSSAERT" userId="22062e77-f3c0-4907-81dc-2fec5a58f409" providerId="ADAL" clId="{648F76F3-223D-45CD-886F-F094DC02383D}" dt="2019-10-30T12:48:39.049" v="1043" actId="1076"/>
        <pc:sldMkLst>
          <pc:docMk/>
          <pc:sldMk cId="2407238042" sldId="947"/>
        </pc:sldMkLst>
        <pc:spChg chg="mod">
          <ac:chgData name="Dominique COUSSAERT" userId="22062e77-f3c0-4907-81dc-2fec5a58f409" providerId="ADAL" clId="{648F76F3-223D-45CD-886F-F094DC02383D}" dt="2019-10-30T12:04:44.935" v="460" actId="20577"/>
          <ac:spMkLst>
            <pc:docMk/>
            <pc:sldMk cId="2407238042" sldId="947"/>
            <ac:spMk id="2" creationId="{E417F9E0-955B-491A-B864-F7525FDD4C79}"/>
          </ac:spMkLst>
        </pc:spChg>
        <pc:spChg chg="mod">
          <ac:chgData name="Dominique COUSSAERT" userId="22062e77-f3c0-4907-81dc-2fec5a58f409" providerId="ADAL" clId="{648F76F3-223D-45CD-886F-F094DC02383D}" dt="2019-10-30T12:39:44.894" v="1034" actId="20577"/>
          <ac:spMkLst>
            <pc:docMk/>
            <pc:sldMk cId="2407238042" sldId="947"/>
            <ac:spMk id="3" creationId="{2D9BACAA-CC60-4917-986C-8B266B1F56A7}"/>
          </ac:spMkLst>
        </pc:spChg>
        <pc:picChg chg="add mod">
          <ac:chgData name="Dominique COUSSAERT" userId="22062e77-f3c0-4907-81dc-2fec5a58f409" providerId="ADAL" clId="{648F76F3-223D-45CD-886F-F094DC02383D}" dt="2019-10-30T12:41:39.778" v="1039" actId="1076"/>
          <ac:picMkLst>
            <pc:docMk/>
            <pc:sldMk cId="2407238042" sldId="947"/>
            <ac:picMk id="6" creationId="{50714B03-81C1-4FE1-85D0-C2A1BD67F5C3}"/>
          </ac:picMkLst>
        </pc:picChg>
        <pc:picChg chg="add mod">
          <ac:chgData name="Dominique COUSSAERT" userId="22062e77-f3c0-4907-81dc-2fec5a58f409" providerId="ADAL" clId="{648F76F3-223D-45CD-886F-F094DC02383D}" dt="2019-10-30T12:48:39.049" v="1043" actId="1076"/>
          <ac:picMkLst>
            <pc:docMk/>
            <pc:sldMk cId="2407238042" sldId="947"/>
            <ac:picMk id="8" creationId="{3D7D277F-2495-450F-A461-F571EA8672DF}"/>
          </ac:picMkLst>
        </pc:picChg>
      </pc:sldChg>
      <pc:sldChg chg="addSp delSp modSp add modNotesTx">
        <pc:chgData name="Dominique COUSSAERT" userId="22062e77-f3c0-4907-81dc-2fec5a58f409" providerId="ADAL" clId="{648F76F3-223D-45CD-886F-F094DC02383D}" dt="2019-10-30T13:03:48.801" v="1509" actId="14100"/>
        <pc:sldMkLst>
          <pc:docMk/>
          <pc:sldMk cId="652044562" sldId="948"/>
        </pc:sldMkLst>
        <pc:spChg chg="mod">
          <ac:chgData name="Dominique COUSSAERT" userId="22062e77-f3c0-4907-81dc-2fec5a58f409" providerId="ADAL" clId="{648F76F3-223D-45CD-886F-F094DC02383D}" dt="2019-10-30T12:59:42.482" v="1307" actId="20577"/>
          <ac:spMkLst>
            <pc:docMk/>
            <pc:sldMk cId="652044562" sldId="948"/>
            <ac:spMk id="2" creationId="{101FB87A-B4A6-4C7F-84B5-EC40C4FE971B}"/>
          </ac:spMkLst>
        </pc:spChg>
        <pc:spChg chg="del">
          <ac:chgData name="Dominique COUSSAERT" userId="22062e77-f3c0-4907-81dc-2fec5a58f409" providerId="ADAL" clId="{648F76F3-223D-45CD-886F-F094DC02383D}" dt="2019-10-30T12:54:15.804" v="1074"/>
          <ac:spMkLst>
            <pc:docMk/>
            <pc:sldMk cId="652044562" sldId="948"/>
            <ac:spMk id="3" creationId="{F9ACE53C-12CE-4834-AB3E-B6BA924619C9}"/>
          </ac:spMkLst>
        </pc:spChg>
        <pc:spChg chg="add mod">
          <ac:chgData name="Dominique COUSSAERT" userId="22062e77-f3c0-4907-81dc-2fec5a58f409" providerId="ADAL" clId="{648F76F3-223D-45CD-886F-F094DC02383D}" dt="2019-10-30T13:01:02.156" v="1315" actId="1076"/>
          <ac:spMkLst>
            <pc:docMk/>
            <pc:sldMk cId="652044562" sldId="948"/>
            <ac:spMk id="6" creationId="{74292B10-E11D-40D0-99D5-E90CBDFAE570}"/>
          </ac:spMkLst>
        </pc:spChg>
        <pc:spChg chg="add mod">
          <ac:chgData name="Dominique COUSSAERT" userId="22062e77-f3c0-4907-81dc-2fec5a58f409" providerId="ADAL" clId="{648F76F3-223D-45CD-886F-F094DC02383D}" dt="2019-10-30T13:03:48.801" v="1509" actId="14100"/>
          <ac:spMkLst>
            <pc:docMk/>
            <pc:sldMk cId="652044562" sldId="948"/>
            <ac:spMk id="7" creationId="{6BFB8252-3932-4FD5-B9D0-C6F08795C73B}"/>
          </ac:spMkLst>
        </pc:spChg>
        <pc:picChg chg="add mod">
          <ac:chgData name="Dominique COUSSAERT" userId="22062e77-f3c0-4907-81dc-2fec5a58f409" providerId="ADAL" clId="{648F76F3-223D-45CD-886F-F094DC02383D}" dt="2019-10-30T12:54:27.054" v="1077" actId="1076"/>
          <ac:picMkLst>
            <pc:docMk/>
            <pc:sldMk cId="652044562" sldId="948"/>
            <ac:picMk id="5" creationId="{6D1766B0-2048-4BA5-BCD6-EEDF8937D263}"/>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GB" dirty="0">
              <a:latin typeface="Arial" pitchFamily="34" charset="0"/>
            </a:endParaRPr>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C3A2E8FD-2AFE-4B1E-9D19-015693014FEA}" type="datetimeFigureOut">
              <a:rPr lang="en-GB" smtClean="0">
                <a:latin typeface="Arial" pitchFamily="34" charset="0"/>
              </a:rPr>
              <a:pPr/>
              <a:t>02/12/2019</a:t>
            </a:fld>
            <a:endParaRPr lang="en-GB" dirty="0">
              <a:latin typeface="Arial" pitchFamily="34" charset="0"/>
            </a:endParaRPr>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GB" dirty="0">
              <a:latin typeface="Arial" pitchFamily="34" charset="0"/>
            </a:endParaRPr>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7F3D0142-0A92-499C-9E53-36958F98D275}" type="slidenum">
              <a:rPr lang="en-GB" smtClean="0">
                <a:latin typeface="Arial" pitchFamily="34" charset="0"/>
              </a:rPr>
              <a:pPr/>
              <a:t>‹N°›</a:t>
            </a:fld>
            <a:endParaRPr lang="en-GB" dirty="0">
              <a:latin typeface="Arial" pitchFamily="34" charset="0"/>
            </a:endParaRPr>
          </a:p>
        </p:txBody>
      </p:sp>
    </p:spTree>
    <p:extLst>
      <p:ext uri="{BB962C8B-B14F-4D97-AF65-F5344CB8AC3E}">
        <p14:creationId xmlns:p14="http://schemas.microsoft.com/office/powerpoint/2010/main" val="5178665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atin typeface="Arial" pitchFamily="34" charset="0"/>
              </a:defRPr>
            </a:lvl1pPr>
          </a:lstStyle>
          <a:p>
            <a:endParaRPr lang="en-GB" dirty="0"/>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atin typeface="Arial" pitchFamily="34" charset="0"/>
              </a:defRPr>
            </a:lvl1pPr>
          </a:lstStyle>
          <a:p>
            <a:fld id="{B5D7A87D-1CDA-443F-BAE3-82C9C05446C3}" type="datetimeFigureOut">
              <a:rPr lang="en-GB" smtClean="0"/>
              <a:pPr/>
              <a:t>02/12/2019</a:t>
            </a:fld>
            <a:endParaRPr lang="en-GB" dirty="0"/>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en-GB" dirty="0"/>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atin typeface="Arial" pitchFamily="34" charset="0"/>
              </a:defRPr>
            </a:lvl1pPr>
          </a:lstStyle>
          <a:p>
            <a:endParaRPr lang="en-GB" dirty="0"/>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atin typeface="Arial" pitchFamily="34" charset="0"/>
              </a:defRPr>
            </a:lvl1pPr>
          </a:lstStyle>
          <a:p>
            <a:fld id="{20B9C825-F38E-45BB-92C1-043DE61C9183}" type="slidenum">
              <a:rPr lang="en-GB" smtClean="0"/>
              <a:pPr/>
              <a:t>‹N°›</a:t>
            </a:fld>
            <a:endParaRPr lang="en-GB" dirty="0"/>
          </a:p>
        </p:txBody>
      </p:sp>
    </p:spTree>
    <p:extLst>
      <p:ext uri="{BB962C8B-B14F-4D97-AF65-F5344CB8AC3E}">
        <p14:creationId xmlns:p14="http://schemas.microsoft.com/office/powerpoint/2010/main" val="792800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8"/>
          <p:cNvSpPr>
            <a:spLocks noGrp="1" noChangeArrowheads="1"/>
          </p:cNvSpPr>
          <p:nvPr>
            <p:ph type="ftr" sz="quarter" idx="4"/>
          </p:nvPr>
        </p:nvSpPr>
        <p:spPr/>
        <p:txBody>
          <a:bodyPr/>
          <a:lstStyle/>
          <a:p>
            <a:pPr defTabSz="990462">
              <a:defRPr/>
            </a:pPr>
            <a:fld id="{BBB3FCB1-C17A-4276-83EE-AF7777824DFC}" type="datetime4">
              <a:rPr lang="de-DE" smtClean="0"/>
              <a:pPr defTabSz="990462">
                <a:defRPr/>
              </a:pPr>
              <a:t>2. Dezember 2019</a:t>
            </a:fld>
            <a:r>
              <a:rPr lang="de-DE" dirty="0"/>
              <a:t> | Title </a:t>
            </a:r>
            <a:r>
              <a:rPr lang="de-DE" dirty="0" err="1"/>
              <a:t>of</a:t>
            </a:r>
            <a:r>
              <a:rPr lang="de-DE" dirty="0"/>
              <a:t> </a:t>
            </a:r>
            <a:r>
              <a:rPr lang="de-DE" dirty="0" err="1"/>
              <a:t>Presentation</a:t>
            </a:r>
            <a:endParaRPr lang="de-DE" dirty="0"/>
          </a:p>
        </p:txBody>
      </p:sp>
      <p:sp>
        <p:nvSpPr>
          <p:cNvPr id="44035" name="Rectangle 9"/>
          <p:cNvSpPr>
            <a:spLocks noGrp="1" noChangeArrowheads="1"/>
          </p:cNvSpPr>
          <p:nvPr>
            <p:ph type="sldNum" sz="quarter" idx="5"/>
          </p:nvPr>
        </p:nvSpPr>
        <p:spPr/>
        <p:txBody>
          <a:bodyPr/>
          <a:lstStyle/>
          <a:p>
            <a:pPr defTabSz="990462">
              <a:defRPr/>
            </a:pPr>
            <a:fld id="{E22D3ED8-482A-438D-B861-7B405D024D18}" type="slidenum">
              <a:rPr lang="de-DE" smtClean="0"/>
              <a:pPr defTabSz="990462">
                <a:defRPr/>
              </a:pPr>
              <a:t>1</a:t>
            </a:fld>
            <a:endParaRPr lang="de-DE" dirty="0"/>
          </a:p>
        </p:txBody>
      </p:sp>
      <p:sp>
        <p:nvSpPr>
          <p:cNvPr id="30724" name="Rectangle 2"/>
          <p:cNvSpPr>
            <a:spLocks noGrp="1" noRot="1" noChangeAspect="1" noChangeArrowheads="1" noTextEdit="1"/>
          </p:cNvSpPr>
          <p:nvPr>
            <p:ph type="sldImg"/>
          </p:nvPr>
        </p:nvSpPr>
        <p:spPr>
          <a:xfrm>
            <a:off x="438150" y="114300"/>
            <a:ext cx="6229350" cy="4673600"/>
          </a:xfrm>
          <a:ln/>
        </p:spPr>
      </p:sp>
      <p:sp>
        <p:nvSpPr>
          <p:cNvPr id="30725" name="Rectangle 3"/>
          <p:cNvSpPr>
            <a:spLocks noGrp="1" noChangeArrowheads="1"/>
          </p:cNvSpPr>
          <p:nvPr>
            <p:ph type="body" idx="1"/>
          </p:nvPr>
        </p:nvSpPr>
        <p:spPr>
          <a:noFill/>
          <a:ln/>
        </p:spPr>
        <p:txBody>
          <a:bodyPr/>
          <a:lstStyle/>
          <a:p>
            <a:pPr eaLnBrk="1" hangingPunct="1"/>
            <a:endParaRPr lang="en-GB"/>
          </a:p>
        </p:txBody>
      </p:sp>
    </p:spTree>
    <p:extLst>
      <p:ext uri="{BB962C8B-B14F-4D97-AF65-F5344CB8AC3E}">
        <p14:creationId xmlns:p14="http://schemas.microsoft.com/office/powerpoint/2010/main" val="4698770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0B9C825-F38E-45BB-92C1-043DE61C9183}" type="slidenum">
              <a:rPr lang="en-GB" smtClean="0"/>
              <a:pPr/>
              <a:t>14</a:t>
            </a:fld>
            <a:endParaRPr lang="en-GB" dirty="0"/>
          </a:p>
        </p:txBody>
      </p:sp>
    </p:spTree>
    <p:extLst>
      <p:ext uri="{BB962C8B-B14F-4D97-AF65-F5344CB8AC3E}">
        <p14:creationId xmlns:p14="http://schemas.microsoft.com/office/powerpoint/2010/main" val="22420326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Exemple :  soit la classe Voiture et la classe véhicule. Toutes</a:t>
            </a:r>
            <a:r>
              <a:rPr lang="fr-FR" baseline="0" dirty="0" smtClean="0"/>
              <a:t> les instances de voiture sont des véhicules.</a:t>
            </a:r>
            <a:endParaRPr lang="fr-FR" dirty="0" smtClean="0"/>
          </a:p>
          <a:p>
            <a:r>
              <a:rPr lang="fr-FR" sz="1200" b="0" i="0" kern="1200" dirty="0" smtClean="0">
                <a:solidFill>
                  <a:schemeClr val="tx1"/>
                </a:solidFill>
                <a:effectLst/>
                <a:latin typeface="Arial" pitchFamily="34" charset="0"/>
                <a:ea typeface="+mn-ea"/>
                <a:cs typeface="+mn-cs"/>
              </a:rPr>
              <a:t>À l’opposé, une classe abstraite ne peut pas posséder d’instance directe car elle ne fournit pas une description complète. Elle a pour vocation de posséder des sous-classes concrètes et sert à factoriser des attributs et méthodes communs à ses sous-classes.</a:t>
            </a:r>
          </a:p>
          <a:p>
            <a:r>
              <a:rPr lang="fr-FR" sz="1200" b="0" i="0" kern="1200" dirty="0" smtClean="0">
                <a:solidFill>
                  <a:schemeClr val="tx1"/>
                </a:solidFill>
                <a:effectLst/>
                <a:latin typeface="Arial" pitchFamily="34" charset="0"/>
                <a:ea typeface="+mn-ea"/>
                <a:cs typeface="+mn-cs"/>
              </a:rPr>
              <a:t>Souvent, la factorisation de méthodes communes aux sous-classes se traduit par la seule factorisation de la signature. </a:t>
            </a:r>
            <a:r>
              <a:rPr lang="fr-FR" sz="1200" b="0" i="0" kern="1200" smtClean="0">
                <a:solidFill>
                  <a:schemeClr val="tx1"/>
                </a:solidFill>
                <a:effectLst/>
                <a:latin typeface="Arial" pitchFamily="34" charset="0"/>
                <a:ea typeface="+mn-ea"/>
                <a:cs typeface="+mn-cs"/>
              </a:rPr>
              <a:t>Une méthode introduite dans une classe avec sa seule signature et sans code est appelée une méthode abstraite.</a:t>
            </a:r>
          </a:p>
          <a:p>
            <a:endParaRPr lang="fr-FR" dirty="0"/>
          </a:p>
        </p:txBody>
      </p:sp>
      <p:sp>
        <p:nvSpPr>
          <p:cNvPr id="4" name="Espace réservé du numéro de diapositive 3"/>
          <p:cNvSpPr>
            <a:spLocks noGrp="1"/>
          </p:cNvSpPr>
          <p:nvPr>
            <p:ph type="sldNum" sz="quarter" idx="10"/>
          </p:nvPr>
        </p:nvSpPr>
        <p:spPr/>
        <p:txBody>
          <a:bodyPr/>
          <a:lstStyle/>
          <a:p>
            <a:fld id="{20B9C825-F38E-45BB-92C1-043DE61C9183}" type="slidenum">
              <a:rPr lang="en-GB" smtClean="0"/>
              <a:pPr/>
              <a:t>23</a:t>
            </a:fld>
            <a:endParaRPr lang="en-GB" dirty="0"/>
          </a:p>
        </p:txBody>
      </p:sp>
    </p:spTree>
    <p:extLst>
      <p:ext uri="{BB962C8B-B14F-4D97-AF65-F5344CB8AC3E}">
        <p14:creationId xmlns:p14="http://schemas.microsoft.com/office/powerpoint/2010/main" val="32111847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aseline="0" dirty="0" smtClean="0"/>
              <a:t>Objet :  </a:t>
            </a:r>
            <a:r>
              <a:rPr lang="fr-FR" dirty="0" smtClean="0"/>
              <a:t>Instance of : Classe</a:t>
            </a:r>
          </a:p>
          <a:p>
            <a:endParaRPr lang="fr-FR" dirty="0" smtClean="0"/>
          </a:p>
          <a:p>
            <a:endParaRPr lang="fr-FR" dirty="0" smtClean="0"/>
          </a:p>
          <a:p>
            <a:r>
              <a:rPr lang="fr-FR" sz="1200" b="0" i="0" kern="1200" dirty="0" smtClean="0">
                <a:solidFill>
                  <a:schemeClr val="tx1"/>
                </a:solidFill>
                <a:effectLst/>
                <a:latin typeface="Arial" pitchFamily="34" charset="0"/>
                <a:ea typeface="+mn-ea"/>
                <a:cs typeface="+mn-cs"/>
              </a:rPr>
              <a:t>Les composants sont intégrés au sein du classificateur qui décrit l’objet composé. Les parties possèdent un type qui est la classe du composant. La cardinalité est indiquée entre crochets. Par défaut, elle vaut 1. Un composant issu d’une agrégation est représenté par une ligne en pointillés, un composant issu d’une composition forte est représenté par une ligne continue.</a:t>
            </a:r>
            <a:endParaRPr lang="fr-FR" dirty="0" smtClean="0"/>
          </a:p>
          <a:p>
            <a:endParaRPr lang="fr-FR" dirty="0" smtClean="0"/>
          </a:p>
          <a:p>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20B9C825-F38E-45BB-92C1-043DE61C9183}" type="slidenum">
              <a:rPr lang="en-GB" smtClean="0"/>
              <a:pPr/>
              <a:t>28</a:t>
            </a:fld>
            <a:endParaRPr lang="en-GB" dirty="0"/>
          </a:p>
        </p:txBody>
      </p:sp>
    </p:spTree>
    <p:extLst>
      <p:ext uri="{BB962C8B-B14F-4D97-AF65-F5344CB8AC3E}">
        <p14:creationId xmlns:p14="http://schemas.microsoft.com/office/powerpoint/2010/main" val="32854334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dirty="0" smtClean="0">
                <a:solidFill>
                  <a:schemeClr val="tx1"/>
                </a:solidFill>
                <a:effectLst/>
                <a:latin typeface="Arial" pitchFamily="34" charset="0"/>
                <a:ea typeface="+mn-ea"/>
                <a:cs typeface="+mn-cs"/>
              </a:rPr>
              <a:t>Les associations entre objets sont obligatoires lors de la conception d’un diagramme de classes. Elles constituent le socle de l’interaction des instances par les envois de message lorsque le système est actif.</a:t>
            </a:r>
          </a:p>
          <a:p>
            <a:r>
              <a:rPr lang="fr-FR" sz="1200" b="0" i="0" kern="1200" dirty="0" smtClean="0">
                <a:solidFill>
                  <a:schemeClr val="tx1"/>
                </a:solidFill>
                <a:effectLst/>
                <a:latin typeface="Arial" pitchFamily="34" charset="0"/>
                <a:ea typeface="+mn-ea"/>
                <a:cs typeface="+mn-cs"/>
              </a:rPr>
              <a:t>Les relations d’héritage entre les classes sont également indispensables. Elles favorisent la factorisation d’éléments communs et permettent ainsi de réduire conséquemment la taille du diagramme.</a:t>
            </a:r>
          </a:p>
          <a:p>
            <a:endParaRPr lang="fr-FR" dirty="0"/>
          </a:p>
        </p:txBody>
      </p:sp>
      <p:sp>
        <p:nvSpPr>
          <p:cNvPr id="4" name="Espace réservé du numéro de diapositive 3"/>
          <p:cNvSpPr>
            <a:spLocks noGrp="1"/>
          </p:cNvSpPr>
          <p:nvPr>
            <p:ph type="sldNum" sz="quarter" idx="10"/>
          </p:nvPr>
        </p:nvSpPr>
        <p:spPr/>
        <p:txBody>
          <a:bodyPr/>
          <a:lstStyle/>
          <a:p>
            <a:fld id="{20B9C825-F38E-45BB-92C1-043DE61C9183}" type="slidenum">
              <a:rPr lang="en-GB" smtClean="0"/>
              <a:pPr/>
              <a:t>29</a:t>
            </a:fld>
            <a:endParaRPr lang="en-GB" dirty="0"/>
          </a:p>
        </p:txBody>
      </p:sp>
    </p:spTree>
    <p:extLst>
      <p:ext uri="{BB962C8B-B14F-4D97-AF65-F5344CB8AC3E}">
        <p14:creationId xmlns:p14="http://schemas.microsoft.com/office/powerpoint/2010/main" val="3979385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64515"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a:latin typeface="Arial" charset="0"/>
            </a:endParaRPr>
          </a:p>
        </p:txBody>
      </p:sp>
      <p:sp>
        <p:nvSpPr>
          <p:cNvPr id="63492" name="Espace réservé du pied de page 3"/>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B30B915-6141-42FF-9701-C294E75A3810}" type="datetime4">
              <a:rPr lang="de-DE" dirty="0" smtClean="0">
                <a:latin typeface="Arial" charset="0"/>
              </a:rPr>
              <a:pPr fontAlgn="base">
                <a:spcBef>
                  <a:spcPct val="0"/>
                </a:spcBef>
                <a:spcAft>
                  <a:spcPct val="0"/>
                </a:spcAft>
                <a:defRPr/>
              </a:pPr>
              <a:t>2. Dezember 2019</a:t>
            </a:fld>
            <a:r>
              <a:rPr lang="de-DE" dirty="0">
                <a:latin typeface="Arial" charset="0"/>
              </a:rPr>
              <a:t> | Title of Presentation</a:t>
            </a:r>
          </a:p>
        </p:txBody>
      </p:sp>
      <p:sp>
        <p:nvSpPr>
          <p:cNvPr id="63493" name="Espace réservé du numéro de diapositive 4"/>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47055B9-7568-4979-A564-35CF0ED7381C}" type="slidenum">
              <a:rPr lang="de-DE" smtClean="0">
                <a:latin typeface="Arial" charset="0"/>
              </a:rPr>
              <a:pPr fontAlgn="base">
                <a:spcBef>
                  <a:spcPct val="0"/>
                </a:spcBef>
                <a:spcAft>
                  <a:spcPct val="0"/>
                </a:spcAft>
                <a:defRPr/>
              </a:pPr>
              <a:t>2</a:t>
            </a:fld>
            <a:endParaRPr lang="de-DE">
              <a:latin typeface="Arial" charset="0"/>
            </a:endParaRPr>
          </a:p>
        </p:txBody>
      </p:sp>
    </p:spTree>
    <p:extLst>
      <p:ext uri="{BB962C8B-B14F-4D97-AF65-F5344CB8AC3E}">
        <p14:creationId xmlns:p14="http://schemas.microsoft.com/office/powerpoint/2010/main" val="1404399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20B9C825-F38E-45BB-92C1-043DE61C9183}" type="slidenum">
              <a:rPr lang="en-GB" smtClean="0"/>
              <a:pPr/>
              <a:t>3</a:t>
            </a:fld>
            <a:endParaRPr lang="en-GB" dirty="0"/>
          </a:p>
        </p:txBody>
      </p:sp>
    </p:spTree>
    <p:extLst>
      <p:ext uri="{BB962C8B-B14F-4D97-AF65-F5344CB8AC3E}">
        <p14:creationId xmlns:p14="http://schemas.microsoft.com/office/powerpoint/2010/main" val="2202032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fr-FR" sz="1200" b="0" i="0" kern="1200" dirty="0">
                <a:solidFill>
                  <a:schemeClr val="tx1"/>
                </a:solidFill>
                <a:effectLst/>
                <a:latin typeface="Arial" pitchFamily="34" charset="0"/>
                <a:ea typeface="+mn-ea"/>
                <a:cs typeface="+mn-cs"/>
              </a:rPr>
              <a:t>Les méthodes sont introduites d’un point de vue statique, sans description de leur enchaînement.</a:t>
            </a:r>
          </a:p>
          <a:p>
            <a:pPr>
              <a:spcBef>
                <a:spcPct val="0"/>
              </a:spcBef>
            </a:pPr>
            <a:r>
              <a:rPr lang="fr-FR" sz="1200" b="0" i="0" kern="1200" dirty="0">
                <a:solidFill>
                  <a:schemeClr val="tx1"/>
                </a:solidFill>
                <a:effectLst/>
                <a:latin typeface="Arial" pitchFamily="34" charset="0"/>
                <a:ea typeface="+mn-ea"/>
                <a:cs typeface="+mn-cs"/>
              </a:rPr>
              <a:t>Diagramme de classe est obligatoire et central</a:t>
            </a:r>
          </a:p>
          <a:p>
            <a:pPr>
              <a:spcBef>
                <a:spcPct val="0"/>
              </a:spcBef>
            </a:pPr>
            <a:r>
              <a:rPr lang="fr-FR" sz="1200" b="0" i="0" kern="1200" dirty="0" smtClean="0">
                <a:solidFill>
                  <a:schemeClr val="tx1"/>
                </a:solidFill>
                <a:effectLst/>
                <a:latin typeface="Arial" pitchFamily="34" charset="0"/>
                <a:ea typeface="+mn-ea"/>
                <a:cs typeface="+mn-cs"/>
              </a:rPr>
              <a:t>Diagramme </a:t>
            </a:r>
            <a:r>
              <a:rPr lang="fr-FR" sz="1200" b="0" i="0" kern="1200" dirty="0">
                <a:solidFill>
                  <a:schemeClr val="tx1"/>
                </a:solidFill>
                <a:effectLst/>
                <a:latin typeface="Arial" pitchFamily="34" charset="0"/>
                <a:ea typeface="+mn-ea"/>
                <a:cs typeface="+mn-cs"/>
              </a:rPr>
              <a:t>objet : pour illustrer un diagramme de classe</a:t>
            </a:r>
          </a:p>
          <a:p>
            <a:pPr>
              <a:spcBef>
                <a:spcPct val="0"/>
              </a:spcBef>
            </a:pPr>
            <a:r>
              <a:rPr lang="fr-FR" sz="1200" b="0" i="0" kern="1200" dirty="0">
                <a:solidFill>
                  <a:schemeClr val="tx1"/>
                </a:solidFill>
                <a:effectLst/>
                <a:latin typeface="Arial" pitchFamily="34" charset="0"/>
                <a:ea typeface="+mn-ea"/>
                <a:cs typeface="+mn-cs"/>
              </a:rPr>
              <a:t>Diagramme structure composite pour décrire les objets composés</a:t>
            </a:r>
            <a:endParaRPr lang="en-GB" dirty="0"/>
          </a:p>
        </p:txBody>
      </p:sp>
      <p:sp>
        <p:nvSpPr>
          <p:cNvPr id="37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804763" indent="-309524">
              <a:defRPr>
                <a:solidFill>
                  <a:schemeClr val="tx1"/>
                </a:solidFill>
                <a:latin typeface="Arial" pitchFamily="34" charset="0"/>
              </a:defRPr>
            </a:lvl2pPr>
            <a:lvl3pPr marL="1238098" indent="-247620">
              <a:defRPr>
                <a:solidFill>
                  <a:schemeClr val="tx1"/>
                </a:solidFill>
                <a:latin typeface="Arial" pitchFamily="34" charset="0"/>
              </a:defRPr>
            </a:lvl3pPr>
            <a:lvl4pPr marL="1733337" indent="-247620">
              <a:defRPr>
                <a:solidFill>
                  <a:schemeClr val="tx1"/>
                </a:solidFill>
                <a:latin typeface="Arial" pitchFamily="34" charset="0"/>
              </a:defRPr>
            </a:lvl4pPr>
            <a:lvl5pPr marL="2228576" indent="-247620">
              <a:defRPr>
                <a:solidFill>
                  <a:schemeClr val="tx1"/>
                </a:solidFill>
                <a:latin typeface="Arial" pitchFamily="34" charset="0"/>
              </a:defRPr>
            </a:lvl5pPr>
            <a:lvl6pPr marL="2723815" indent="-247620" fontAlgn="base">
              <a:spcBef>
                <a:spcPct val="0"/>
              </a:spcBef>
              <a:spcAft>
                <a:spcPct val="0"/>
              </a:spcAft>
              <a:defRPr>
                <a:solidFill>
                  <a:schemeClr val="tx1"/>
                </a:solidFill>
                <a:latin typeface="Arial" pitchFamily="34" charset="0"/>
              </a:defRPr>
            </a:lvl6pPr>
            <a:lvl7pPr marL="3219054" indent="-247620" fontAlgn="base">
              <a:spcBef>
                <a:spcPct val="0"/>
              </a:spcBef>
              <a:spcAft>
                <a:spcPct val="0"/>
              </a:spcAft>
              <a:defRPr>
                <a:solidFill>
                  <a:schemeClr val="tx1"/>
                </a:solidFill>
                <a:latin typeface="Arial" pitchFamily="34" charset="0"/>
              </a:defRPr>
            </a:lvl7pPr>
            <a:lvl8pPr marL="3714293" indent="-247620" fontAlgn="base">
              <a:spcBef>
                <a:spcPct val="0"/>
              </a:spcBef>
              <a:spcAft>
                <a:spcPct val="0"/>
              </a:spcAft>
              <a:defRPr>
                <a:solidFill>
                  <a:schemeClr val="tx1"/>
                </a:solidFill>
                <a:latin typeface="Arial" pitchFamily="34" charset="0"/>
              </a:defRPr>
            </a:lvl8pPr>
            <a:lvl9pPr marL="4209532" indent="-247620" fontAlgn="base">
              <a:spcBef>
                <a:spcPct val="0"/>
              </a:spcBef>
              <a:spcAft>
                <a:spcPct val="0"/>
              </a:spcAft>
              <a:defRPr>
                <a:solidFill>
                  <a:schemeClr val="tx1"/>
                </a:solidFill>
                <a:latin typeface="Arial" pitchFamily="34" charset="0"/>
              </a:defRPr>
            </a:lvl9pPr>
          </a:lstStyle>
          <a:p>
            <a:pPr fontAlgn="base">
              <a:spcBef>
                <a:spcPct val="0"/>
              </a:spcBef>
              <a:spcAft>
                <a:spcPct val="0"/>
              </a:spcAft>
            </a:pPr>
            <a:fld id="{E0F441A9-E12D-42E0-8F43-9AEB103E1E22}" type="slidenum">
              <a:rPr lang="en-GB"/>
              <a:pPr fontAlgn="base">
                <a:spcBef>
                  <a:spcPct val="0"/>
                </a:spcBef>
                <a:spcAft>
                  <a:spcPct val="0"/>
                </a:spcAft>
              </a:pPr>
              <a:t>4</a:t>
            </a:fld>
            <a:endParaRPr lang="en-GB"/>
          </a:p>
        </p:txBody>
      </p:sp>
    </p:spTree>
    <p:extLst>
      <p:ext uri="{BB962C8B-B14F-4D97-AF65-F5344CB8AC3E}">
        <p14:creationId xmlns:p14="http://schemas.microsoft.com/office/powerpoint/2010/main" val="2888960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dirty="0">
                <a:solidFill>
                  <a:schemeClr val="tx1"/>
                </a:solidFill>
                <a:effectLst/>
                <a:latin typeface="Arial" pitchFamily="34" charset="0"/>
                <a:ea typeface="+mn-ea"/>
                <a:cs typeface="+mn-cs"/>
              </a:rPr>
              <a:t>La décomposition des messages fait apparaître les objets du système, car elle conduit à des messages plus fins dont il convient de rechercher le destinataire.</a:t>
            </a:r>
          </a:p>
          <a:p>
            <a:endParaRPr lang="fr-FR" sz="1200" b="0" i="0" kern="1200" dirty="0">
              <a:solidFill>
                <a:schemeClr val="tx1"/>
              </a:solidFill>
              <a:effectLst/>
              <a:latin typeface="Arial" pitchFamily="34" charset="0"/>
              <a:ea typeface="+mn-ea"/>
              <a:cs typeface="+mn-cs"/>
            </a:endParaRPr>
          </a:p>
          <a:p>
            <a:r>
              <a:rPr lang="fr-FR" sz="1200" b="0" i="0" kern="1200" dirty="0">
                <a:solidFill>
                  <a:schemeClr val="tx1"/>
                </a:solidFill>
                <a:effectLst/>
                <a:latin typeface="Arial" pitchFamily="34" charset="0"/>
                <a:ea typeface="+mn-ea"/>
                <a:cs typeface="+mn-cs"/>
              </a:rPr>
              <a:t>La décomposition guidée par les données est plus efficace quand la personne chargée de la modélisation connaît bien le domaine. La décomposition en objets est alors immédiate.</a:t>
            </a:r>
            <a:endParaRPr lang="fr-FR" dirty="0"/>
          </a:p>
        </p:txBody>
      </p:sp>
      <p:sp>
        <p:nvSpPr>
          <p:cNvPr id="4" name="Espace réservé du numéro de diapositive 3"/>
          <p:cNvSpPr>
            <a:spLocks noGrp="1"/>
          </p:cNvSpPr>
          <p:nvPr>
            <p:ph type="sldNum" sz="quarter" idx="5"/>
          </p:nvPr>
        </p:nvSpPr>
        <p:spPr/>
        <p:txBody>
          <a:bodyPr/>
          <a:lstStyle/>
          <a:p>
            <a:fld id="{20B9C825-F38E-45BB-92C1-043DE61C9183}" type="slidenum">
              <a:rPr lang="en-GB" smtClean="0"/>
              <a:pPr/>
              <a:t>5</a:t>
            </a:fld>
            <a:endParaRPr lang="en-GB" dirty="0"/>
          </a:p>
        </p:txBody>
      </p:sp>
    </p:spTree>
    <p:extLst>
      <p:ext uri="{BB962C8B-B14F-4D97-AF65-F5344CB8AC3E}">
        <p14:creationId xmlns:p14="http://schemas.microsoft.com/office/powerpoint/2010/main" val="422695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dirty="0">
                <a:solidFill>
                  <a:schemeClr val="tx1"/>
                </a:solidFill>
                <a:effectLst/>
                <a:latin typeface="Arial" pitchFamily="34" charset="0"/>
                <a:ea typeface="+mn-ea"/>
                <a:cs typeface="+mn-cs"/>
              </a:rPr>
              <a:t>La deuxième partie contient les attributs. Ceux-ci contiennent l’information portée par un objet. L’ensemble des attributs forme la structure de l’objet.</a:t>
            </a:r>
          </a:p>
          <a:p>
            <a:endParaRPr lang="fr-FR" sz="1200" b="0" i="0" kern="1200" dirty="0">
              <a:solidFill>
                <a:schemeClr val="tx1"/>
              </a:solidFill>
              <a:effectLst/>
              <a:latin typeface="Arial" pitchFamily="34" charset="0"/>
              <a:ea typeface="+mn-ea"/>
              <a:cs typeface="+mn-cs"/>
            </a:endParaRPr>
          </a:p>
          <a:p>
            <a:endParaRPr lang="fr-FR" sz="1200" b="0" i="0" kern="1200" dirty="0">
              <a:solidFill>
                <a:schemeClr val="tx1"/>
              </a:solidFill>
              <a:effectLst/>
              <a:latin typeface="Arial" pitchFamily="34" charset="0"/>
              <a:ea typeface="+mn-ea"/>
              <a:cs typeface="+mn-cs"/>
            </a:endParaRPr>
          </a:p>
          <a:p>
            <a:r>
              <a:rPr lang="fr-FR" sz="1200" b="0" i="0" kern="1200" dirty="0">
                <a:solidFill>
                  <a:schemeClr val="tx1"/>
                </a:solidFill>
                <a:effectLst/>
                <a:latin typeface="Arial" pitchFamily="34" charset="0"/>
                <a:ea typeface="+mn-ea"/>
                <a:cs typeface="+mn-cs"/>
              </a:rPr>
              <a:t>La troisième partie contient les méthodes. </a:t>
            </a:r>
          </a:p>
          <a:p>
            <a:r>
              <a:rPr lang="fr-FR" sz="1200" b="0" i="0" kern="1200" dirty="0">
                <a:solidFill>
                  <a:schemeClr val="tx1"/>
                </a:solidFill>
                <a:effectLst/>
                <a:latin typeface="Arial" pitchFamily="34" charset="0"/>
                <a:ea typeface="+mn-ea"/>
                <a:cs typeface="+mn-cs"/>
              </a:rPr>
              <a:t>Celles-ci correspondent aux services offerts par l’objet. Elles peuvent modifier la valeur des attributs. L’ensemble des méthodes forme le comportement de l’objet.</a:t>
            </a:r>
          </a:p>
          <a:p>
            <a:endParaRPr lang="fr-FR" dirty="0"/>
          </a:p>
          <a:p>
            <a:r>
              <a:rPr lang="fr-FR" sz="1200" b="0" i="0" kern="1200" dirty="0">
                <a:solidFill>
                  <a:schemeClr val="tx1"/>
                </a:solidFill>
                <a:effectLst/>
                <a:latin typeface="Arial" pitchFamily="34" charset="0"/>
                <a:ea typeface="+mn-ea"/>
                <a:cs typeface="+mn-cs"/>
              </a:rPr>
              <a:t>Cette forme de représentation des classes est la plus simple car elle ne fait pas apparaître les caractéristiques des attributs et des méthodes en dehors de leur nom. Elle est très souvent utilisée lors d’une première phase de modélisation.</a:t>
            </a:r>
          </a:p>
          <a:p>
            <a:endParaRPr lang="fr-FR" sz="1200" b="0" i="0" kern="1200" dirty="0">
              <a:solidFill>
                <a:schemeClr val="tx1"/>
              </a:solidFill>
              <a:effectLst/>
              <a:latin typeface="Arial" pitchFamily="34" charset="0"/>
              <a:ea typeface="+mn-ea"/>
              <a:cs typeface="+mn-cs"/>
            </a:endParaRPr>
          </a:p>
          <a:p>
            <a:r>
              <a:rPr lang="fr-FR" sz="1200" b="0" i="0" kern="1200" dirty="0">
                <a:solidFill>
                  <a:schemeClr val="tx1"/>
                </a:solidFill>
                <a:effectLst/>
                <a:latin typeface="Arial" pitchFamily="34" charset="0"/>
                <a:ea typeface="+mn-ea"/>
                <a:cs typeface="+mn-cs"/>
              </a:rPr>
              <a:t>Avant d’examiner les représentations plus complètes, nous devons aborder les notions essentielles d’encapsulation, de type et de signature des méthodes.</a:t>
            </a:r>
          </a:p>
          <a:p>
            <a:endParaRPr lang="fr-FR" dirty="0"/>
          </a:p>
        </p:txBody>
      </p:sp>
      <p:sp>
        <p:nvSpPr>
          <p:cNvPr id="4" name="Espace réservé du numéro de diapositive 3"/>
          <p:cNvSpPr>
            <a:spLocks noGrp="1"/>
          </p:cNvSpPr>
          <p:nvPr>
            <p:ph type="sldNum" sz="quarter" idx="5"/>
          </p:nvPr>
        </p:nvSpPr>
        <p:spPr/>
        <p:txBody>
          <a:bodyPr/>
          <a:lstStyle/>
          <a:p>
            <a:fld id="{20B9C825-F38E-45BB-92C1-043DE61C9183}" type="slidenum">
              <a:rPr lang="en-GB" smtClean="0"/>
              <a:pPr/>
              <a:t>6</a:t>
            </a:fld>
            <a:endParaRPr lang="en-GB" dirty="0"/>
          </a:p>
        </p:txBody>
      </p:sp>
    </p:spTree>
    <p:extLst>
      <p:ext uri="{BB962C8B-B14F-4D97-AF65-F5344CB8AC3E}">
        <p14:creationId xmlns:p14="http://schemas.microsoft.com/office/powerpoint/2010/main" val="2213007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smtClean="0"/>
              <a:t>Inout</a:t>
            </a:r>
            <a:r>
              <a:rPr lang="fr-FR" dirty="0" smtClean="0"/>
              <a:t> et incompatible avec le mode asynchrone d’appel de la</a:t>
            </a:r>
            <a:r>
              <a:rPr lang="fr-FR" baseline="0" dirty="0" smtClean="0"/>
              <a:t> méthode</a:t>
            </a:r>
            <a:endParaRPr lang="fr-FR" dirty="0"/>
          </a:p>
        </p:txBody>
      </p:sp>
      <p:sp>
        <p:nvSpPr>
          <p:cNvPr id="4" name="Espace réservé du numéro de diapositive 3"/>
          <p:cNvSpPr>
            <a:spLocks noGrp="1"/>
          </p:cNvSpPr>
          <p:nvPr>
            <p:ph type="sldNum" sz="quarter" idx="10"/>
          </p:nvPr>
        </p:nvSpPr>
        <p:spPr/>
        <p:txBody>
          <a:bodyPr/>
          <a:lstStyle/>
          <a:p>
            <a:fld id="{20B9C825-F38E-45BB-92C1-043DE61C9183}" type="slidenum">
              <a:rPr lang="en-GB" smtClean="0"/>
              <a:pPr/>
              <a:t>11</a:t>
            </a:fld>
            <a:endParaRPr lang="en-GB" dirty="0"/>
          </a:p>
        </p:txBody>
      </p:sp>
    </p:spTree>
    <p:extLst>
      <p:ext uri="{BB962C8B-B14F-4D97-AF65-F5344CB8AC3E}">
        <p14:creationId xmlns:p14="http://schemas.microsoft.com/office/powerpoint/2010/main" val="32807314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dirty="0" smtClean="0">
                <a:solidFill>
                  <a:schemeClr val="tx1"/>
                </a:solidFill>
                <a:effectLst/>
                <a:latin typeface="Arial" pitchFamily="34" charset="0"/>
                <a:ea typeface="+mn-ea"/>
                <a:cs typeface="+mn-cs"/>
              </a:rPr>
              <a:t>Il est bien sûr possible de choisir une représentation intermédiaire entre la représentation simplifiée et la représentation complète.</a:t>
            </a:r>
          </a:p>
          <a:p>
            <a:endParaRPr lang="fr-FR" sz="1200" b="0" i="0" kern="1200" dirty="0" smtClean="0">
              <a:solidFill>
                <a:schemeClr val="tx1"/>
              </a:solidFill>
              <a:effectLst/>
              <a:latin typeface="Arial" pitchFamily="34" charset="0"/>
              <a:ea typeface="+mn-ea"/>
              <a:cs typeface="+mn-cs"/>
            </a:endParaRPr>
          </a:p>
          <a:p>
            <a:r>
              <a:rPr lang="fr-FR" sz="1200" b="0" i="0" kern="1200" dirty="0" smtClean="0">
                <a:solidFill>
                  <a:schemeClr val="tx1"/>
                </a:solidFill>
                <a:effectLst/>
                <a:latin typeface="Arial" pitchFamily="34" charset="0"/>
                <a:ea typeface="+mn-ea"/>
                <a:cs typeface="+mn-cs"/>
              </a:rPr>
              <a:t>représentation complète intéresse surtout le développeur chargé de la réalisation du logiciel en aval de la modélisation. Il dispose ainsi d’une description de la classe très proche de celle qu’il doit utiliser dans son langage de programmation.</a:t>
            </a:r>
          </a:p>
          <a:p>
            <a:endParaRPr lang="fr-FR" dirty="0"/>
          </a:p>
        </p:txBody>
      </p:sp>
      <p:sp>
        <p:nvSpPr>
          <p:cNvPr id="4" name="Espace réservé du numéro de diapositive 3"/>
          <p:cNvSpPr>
            <a:spLocks noGrp="1"/>
          </p:cNvSpPr>
          <p:nvPr>
            <p:ph type="sldNum" sz="quarter" idx="10"/>
          </p:nvPr>
        </p:nvSpPr>
        <p:spPr/>
        <p:txBody>
          <a:bodyPr/>
          <a:lstStyle/>
          <a:p>
            <a:fld id="{20B9C825-F38E-45BB-92C1-043DE61C9183}" type="slidenum">
              <a:rPr lang="en-GB" smtClean="0"/>
              <a:pPr/>
              <a:t>12</a:t>
            </a:fld>
            <a:endParaRPr lang="en-GB" dirty="0"/>
          </a:p>
        </p:txBody>
      </p:sp>
    </p:spTree>
    <p:extLst>
      <p:ext uri="{BB962C8B-B14F-4D97-AF65-F5344CB8AC3E}">
        <p14:creationId xmlns:p14="http://schemas.microsoft.com/office/powerpoint/2010/main" val="27314115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dirty="0" smtClean="0">
                <a:solidFill>
                  <a:schemeClr val="tx1"/>
                </a:solidFill>
                <a:effectLst/>
                <a:latin typeface="Arial" pitchFamily="34" charset="0"/>
                <a:ea typeface="+mn-ea"/>
                <a:cs typeface="+mn-cs"/>
              </a:rPr>
              <a:t>Chaque instance d’une classe contient une valeur spécifique pour chacun de ses attributs. </a:t>
            </a:r>
          </a:p>
          <a:p>
            <a:r>
              <a:rPr lang="fr-FR" sz="1200" b="0" i="0" kern="1200" dirty="0" smtClean="0">
                <a:solidFill>
                  <a:schemeClr val="tx1"/>
                </a:solidFill>
                <a:effectLst/>
                <a:latin typeface="Arial" pitchFamily="34" charset="0"/>
                <a:ea typeface="+mn-ea"/>
                <a:cs typeface="+mn-cs"/>
              </a:rPr>
              <a:t>Cette valeur n’est donc pas partagée par l’ensemble des instances. Dans certains cas, il est nécessaire d’utiliser des attributs dont la valeur est commune à l’ensemble des objets d’une classe. Un tel attribut voit sa valeur partagée au même titre que son nom, son type et sa valeur par défaut. Un tel attribut est appelé attribut de classe car il est lié à la classe.</a:t>
            </a:r>
          </a:p>
          <a:p>
            <a:r>
              <a:rPr lang="fr-FR" sz="1200" b="0" i="0" kern="1200" dirty="0" smtClean="0">
                <a:solidFill>
                  <a:schemeClr val="tx1"/>
                </a:solidFill>
                <a:effectLst/>
                <a:latin typeface="Arial" pitchFamily="34" charset="0"/>
                <a:ea typeface="+mn-ea"/>
                <a:cs typeface="+mn-cs"/>
              </a:rPr>
              <a:t>Un attribut de classe est représenté par un nom souligné. Il peut être encapsulé et posséder un type. Il est vivement recommandé de lui donner une valeur par défaut.</a:t>
            </a:r>
          </a:p>
          <a:p>
            <a:endParaRPr lang="fr-FR" dirty="0"/>
          </a:p>
        </p:txBody>
      </p:sp>
      <p:sp>
        <p:nvSpPr>
          <p:cNvPr id="4" name="Espace réservé du numéro de diapositive 3"/>
          <p:cNvSpPr>
            <a:spLocks noGrp="1"/>
          </p:cNvSpPr>
          <p:nvPr>
            <p:ph type="sldNum" sz="quarter" idx="10"/>
          </p:nvPr>
        </p:nvSpPr>
        <p:spPr/>
        <p:txBody>
          <a:bodyPr/>
          <a:lstStyle/>
          <a:p>
            <a:fld id="{20B9C825-F38E-45BB-92C1-043DE61C9183}" type="slidenum">
              <a:rPr lang="en-GB" smtClean="0"/>
              <a:pPr/>
              <a:t>13</a:t>
            </a:fld>
            <a:endParaRPr lang="en-GB" dirty="0"/>
          </a:p>
        </p:txBody>
      </p:sp>
    </p:spTree>
    <p:extLst>
      <p:ext uri="{BB962C8B-B14F-4D97-AF65-F5344CB8AC3E}">
        <p14:creationId xmlns:p14="http://schemas.microsoft.com/office/powerpoint/2010/main" val="38072345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Page couverture">
    <p:spTree>
      <p:nvGrpSpPr>
        <p:cNvPr id="1" name=""/>
        <p:cNvGrpSpPr/>
        <p:nvPr/>
      </p:nvGrpSpPr>
      <p:grpSpPr>
        <a:xfrm>
          <a:off x="0" y="0"/>
          <a:ext cx="0" cy="0"/>
          <a:chOff x="0" y="0"/>
          <a:chExt cx="0" cy="0"/>
        </a:xfrm>
      </p:grpSpPr>
      <p:pic>
        <p:nvPicPr>
          <p:cNvPr id="49" name="Picture 6" descr="cover_bg_beet_part2.jpg &lt;IGNORE&gt;"/>
          <p:cNvPicPr>
            <a:picLocks/>
          </p:cNvPicPr>
          <p:nvPr userDrawn="1"/>
        </p:nvPicPr>
        <p:blipFill>
          <a:blip r:embed="rId2" cstate="print"/>
          <a:stretch>
            <a:fillRect/>
          </a:stretch>
        </p:blipFill>
        <p:spPr>
          <a:xfrm>
            <a:off x="0" y="4069080"/>
            <a:ext cx="9144000" cy="1527048"/>
          </a:xfrm>
          <a:prstGeom prst="rect">
            <a:avLst/>
          </a:prstGeom>
        </p:spPr>
      </p:pic>
      <p:pic>
        <p:nvPicPr>
          <p:cNvPr id="50" name="Picture 8" descr="cover_bg_beet_part1.jpg &lt;IGNORE&gt;"/>
          <p:cNvPicPr>
            <a:picLocks noChangeAspect="1"/>
          </p:cNvPicPr>
          <p:nvPr userDrawn="1"/>
        </p:nvPicPr>
        <p:blipFill>
          <a:blip r:embed="rId3" cstate="print"/>
          <a:stretch>
            <a:fillRect/>
          </a:stretch>
        </p:blipFill>
        <p:spPr>
          <a:xfrm>
            <a:off x="19" y="3906044"/>
            <a:ext cx="9143961" cy="178592"/>
          </a:xfrm>
          <a:prstGeom prst="rect">
            <a:avLst/>
          </a:prstGeom>
        </p:spPr>
      </p:pic>
      <p:sp>
        <p:nvSpPr>
          <p:cNvPr id="2" name="Title 1"/>
          <p:cNvSpPr>
            <a:spLocks noGrp="1"/>
          </p:cNvSpPr>
          <p:nvPr userDrawn="1">
            <p:ph type="ctrTitle" hasCustomPrompt="1"/>
          </p:nvPr>
        </p:nvSpPr>
        <p:spPr bwMode="white">
          <a:xfrm>
            <a:off x="449262" y="4204514"/>
            <a:ext cx="8250237" cy="1244816"/>
          </a:xfrm>
        </p:spPr>
        <p:txBody>
          <a:bodyPr wrap="square" lIns="0" tIns="0" rIns="0" bIns="0" anchor="t" anchorCtr="0">
            <a:normAutofit/>
          </a:bodyPr>
          <a:lstStyle>
            <a:lvl1pPr algn="l">
              <a:defRPr sz="3600" b="0" baseline="0">
                <a:solidFill>
                  <a:srgbClr val="FFFFFF"/>
                </a:solidFill>
              </a:defRPr>
            </a:lvl1pPr>
          </a:lstStyle>
          <a:p>
            <a:r>
              <a:rPr lang="fr-CA" noProof="0" dirty="0"/>
              <a:t>Cliquer pour ajouter un titre principal</a:t>
            </a:r>
            <a:endParaRPr lang="en-GB" noProof="0" dirty="0"/>
          </a:p>
        </p:txBody>
      </p:sp>
      <p:sp>
        <p:nvSpPr>
          <p:cNvPr id="3" name="Subtitle 2"/>
          <p:cNvSpPr>
            <a:spLocks noGrp="1"/>
          </p:cNvSpPr>
          <p:nvPr>
            <p:ph type="subTitle" idx="1" hasCustomPrompt="1"/>
          </p:nvPr>
        </p:nvSpPr>
        <p:spPr>
          <a:xfrm>
            <a:off x="447675" y="5721349"/>
            <a:ext cx="5881407" cy="679451"/>
          </a:xfrm>
          <a:prstGeom prst="rect">
            <a:avLst/>
          </a:prstGeom>
        </p:spPr>
        <p:txBody>
          <a:bodyPr lIns="0" tIns="0" rIns="0" bIns="0" anchor="t" anchorCtr="0">
            <a:normAutofit/>
          </a:bodyPr>
          <a:lstStyle>
            <a:lvl1pPr marL="0" indent="0" algn="l">
              <a:spcBef>
                <a:spcPts val="0"/>
              </a:spcBef>
              <a:buNone/>
              <a:defRPr lang="en-GB" sz="1400" kern="1200" noProof="0" dirty="0">
                <a:solidFill>
                  <a:srgbClr val="666666"/>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CA" noProof="0" dirty="0"/>
              <a:t>Cliquer pour ajouter un sous-titre</a:t>
            </a:r>
            <a:endParaRPr lang="en-GB" noProof="0" dirty="0"/>
          </a:p>
        </p:txBody>
      </p:sp>
      <p:sp>
        <p:nvSpPr>
          <p:cNvPr id="38" name="TextBox 37" descr="CONFIDENTIAL_TAG_0xFFEE"/>
          <p:cNvSpPr txBox="1"/>
          <p:nvPr userDrawn="1"/>
        </p:nvSpPr>
        <p:spPr bwMode="auto">
          <a:xfrm>
            <a:off x="2120630" y="6515640"/>
            <a:ext cx="1721794"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a:solidFill>
                <a:srgbClr val="666666"/>
              </a:solidFill>
              <a:latin typeface="Arial"/>
              <a:cs typeface="Arial" pitchFamily="34" charset="0"/>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etite image">
    <p:spTree>
      <p:nvGrpSpPr>
        <p:cNvPr id="1" name=""/>
        <p:cNvGrpSpPr/>
        <p:nvPr/>
      </p:nvGrpSpPr>
      <p:grpSpPr>
        <a:xfrm>
          <a:off x="0" y="0"/>
          <a:ext cx="0" cy="0"/>
          <a:chOff x="0" y="0"/>
          <a:chExt cx="0" cy="0"/>
        </a:xfrm>
      </p:grpSpPr>
      <p:sp>
        <p:nvSpPr>
          <p:cNvPr id="13"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GB" smtClean="0"/>
              <a:pPr/>
              <a:t>‹N°›</a:t>
            </a:fld>
            <a:endParaRPr lang="en-GB" dirty="0"/>
          </a:p>
        </p:txBody>
      </p:sp>
      <p:sp>
        <p:nvSpPr>
          <p:cNvPr id="21" name="Picture Placeholder 20"/>
          <p:cNvSpPr>
            <a:spLocks noGrp="1"/>
          </p:cNvSpPr>
          <p:nvPr>
            <p:ph type="pic" sz="quarter" idx="14" hasCustomPrompt="1"/>
          </p:nvPr>
        </p:nvSpPr>
        <p:spPr>
          <a:xfrm>
            <a:off x="4762500" y="1269507"/>
            <a:ext cx="3924300" cy="4891581"/>
          </a:xfrm>
          <a:prstGeom prst="rect">
            <a:avLst/>
          </a:prstGeom>
        </p:spPr>
        <p:txBody>
          <a:bodyPr lIns="0" tIns="0" rIns="0" bIns="0">
            <a:normAutofit/>
          </a:bodyPr>
          <a:lstStyle>
            <a:lvl1pPr>
              <a:spcBef>
                <a:spcPts val="500"/>
              </a:spcBef>
              <a:buNone/>
              <a:defRPr lang="en-GB" sz="2000" kern="1200" baseline="0" noProof="0" dirty="0" smtClean="0">
                <a:solidFill>
                  <a:schemeClr val="tx1"/>
                </a:solidFill>
                <a:latin typeface="Arial" pitchFamily="34" charset="0"/>
                <a:ea typeface="+mn-ea"/>
                <a:cs typeface="+mn-cs"/>
              </a:defRPr>
            </a:lvl1pPr>
          </a:lstStyle>
          <a:p>
            <a:r>
              <a:rPr lang="fr-CA" dirty="0"/>
              <a:t>Cliquer sur l’icône pour ajouter une photo</a:t>
            </a:r>
            <a:endParaRPr lang="en-GB" dirty="0"/>
          </a:p>
        </p:txBody>
      </p:sp>
      <p:sp>
        <p:nvSpPr>
          <p:cNvPr id="10" name="Title Placeholder 1"/>
          <p:cNvSpPr>
            <a:spLocks noGrp="1"/>
          </p:cNvSpPr>
          <p:nvPr>
            <p:ph type="title" hasCustomPrompt="1"/>
          </p:nvPr>
        </p:nvSpPr>
        <p:spPr>
          <a:xfrm>
            <a:off x="447675" y="185739"/>
            <a:ext cx="8239125" cy="920750"/>
          </a:xfrm>
          <a:prstGeom prst="rect">
            <a:avLst/>
          </a:prstGeom>
        </p:spPr>
        <p:txBody>
          <a:bodyPr vert="horz" lIns="0" tIns="0" rIns="0" bIns="0" rtlCol="0" anchor="ctr" anchorCtr="0">
            <a:normAutofit/>
          </a:bodyPr>
          <a:lstStyle/>
          <a:p>
            <a:r>
              <a:rPr lang="fr-CA" noProof="0" dirty="0"/>
              <a:t>Cliquer pour ajouter un titre</a:t>
            </a:r>
            <a:endParaRPr lang="en-GB" noProof="0" dirty="0"/>
          </a:p>
        </p:txBody>
      </p:sp>
      <p:sp>
        <p:nvSpPr>
          <p:cNvPr id="11" name="Content Placeholder 20"/>
          <p:cNvSpPr>
            <a:spLocks noGrp="1"/>
          </p:cNvSpPr>
          <p:nvPr>
            <p:ph sz="quarter" idx="17" hasCustomPrompt="1"/>
          </p:nvPr>
        </p:nvSpPr>
        <p:spPr>
          <a:xfrm>
            <a:off x="449264" y="1266825"/>
            <a:ext cx="3956050" cy="4886325"/>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CA" noProof="0" dirty="0"/>
              <a:t>Cliquer pour ajouter du texte</a:t>
            </a:r>
          </a:p>
          <a:p>
            <a:pPr lvl="1"/>
            <a:r>
              <a:rPr lang="fr-CA" noProof="0" dirty="0"/>
              <a:t>Deuxième niveau</a:t>
            </a:r>
          </a:p>
          <a:p>
            <a:pPr lvl="2"/>
            <a:r>
              <a:rPr lang="fr-CA" noProof="0" dirty="0"/>
              <a:t>Troisième niveau</a:t>
            </a:r>
          </a:p>
          <a:p>
            <a:pPr lvl="3"/>
            <a:r>
              <a:rPr lang="fr-CA" noProof="0" dirty="0"/>
              <a:t>Quatrième niveau</a:t>
            </a:r>
          </a:p>
          <a:p>
            <a:pPr lvl="4"/>
            <a:r>
              <a:rPr lang="fr-CA" noProof="0" dirty="0"/>
              <a:t>Cinquième niveau</a:t>
            </a:r>
          </a:p>
        </p:txBody>
      </p:sp>
      <p:sp>
        <p:nvSpPr>
          <p:cNvPr id="12" name="TextBox 11"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a:solidFill>
                <a:srgbClr val="666666"/>
              </a:solidFill>
              <a:latin typeface="Arial"/>
              <a:cs typeface="Arial"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s multiples">
    <p:spTree>
      <p:nvGrpSpPr>
        <p:cNvPr id="1" name=""/>
        <p:cNvGrpSpPr/>
        <p:nvPr/>
      </p:nvGrpSpPr>
      <p:grpSpPr>
        <a:xfrm>
          <a:off x="0" y="0"/>
          <a:ext cx="0" cy="0"/>
          <a:chOff x="0" y="0"/>
          <a:chExt cx="0" cy="0"/>
        </a:xfrm>
      </p:grpSpPr>
      <p:sp>
        <p:nvSpPr>
          <p:cNvPr id="20"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GB" smtClean="0"/>
              <a:pPr/>
              <a:t>‹N°›</a:t>
            </a:fld>
            <a:endParaRPr lang="en-GB" dirty="0"/>
          </a:p>
        </p:txBody>
      </p:sp>
      <p:sp>
        <p:nvSpPr>
          <p:cNvPr id="21" name="Picture Placeholder 20"/>
          <p:cNvSpPr>
            <a:spLocks noGrp="1"/>
          </p:cNvSpPr>
          <p:nvPr>
            <p:ph type="pic" sz="quarter" idx="14" hasCustomPrompt="1"/>
          </p:nvPr>
        </p:nvSpPr>
        <p:spPr>
          <a:xfrm>
            <a:off x="447676" y="1325563"/>
            <a:ext cx="2580730" cy="3141334"/>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fr-CA" dirty="0"/>
              <a:t>Cliquer sur l’icône pour ajouter une photo</a:t>
            </a:r>
            <a:endParaRPr lang="en-GB" dirty="0"/>
          </a:p>
        </p:txBody>
      </p:sp>
      <p:sp>
        <p:nvSpPr>
          <p:cNvPr id="11" name="Picture Placeholder 20"/>
          <p:cNvSpPr>
            <a:spLocks noGrp="1"/>
          </p:cNvSpPr>
          <p:nvPr>
            <p:ph type="pic" sz="quarter" idx="15" hasCustomPrompt="1"/>
          </p:nvPr>
        </p:nvSpPr>
        <p:spPr>
          <a:xfrm>
            <a:off x="3230319" y="1325563"/>
            <a:ext cx="2627284" cy="3141334"/>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fr-CA" dirty="0"/>
              <a:t>Cliquer sur l’icône pour ajouter une photo</a:t>
            </a:r>
            <a:endParaRPr lang="en-GB" dirty="0"/>
          </a:p>
        </p:txBody>
      </p:sp>
      <p:sp>
        <p:nvSpPr>
          <p:cNvPr id="12" name="Picture Placeholder 20"/>
          <p:cNvSpPr>
            <a:spLocks noGrp="1"/>
          </p:cNvSpPr>
          <p:nvPr>
            <p:ph type="pic" sz="quarter" idx="16" hasCustomPrompt="1"/>
          </p:nvPr>
        </p:nvSpPr>
        <p:spPr>
          <a:xfrm>
            <a:off x="6059516" y="1325563"/>
            <a:ext cx="2627284" cy="3141334"/>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fr-CA" dirty="0"/>
              <a:t>Cliquer sur l’icône pour ajouter une photo</a:t>
            </a:r>
            <a:endParaRPr lang="en-GB" dirty="0"/>
          </a:p>
        </p:txBody>
      </p:sp>
      <p:sp>
        <p:nvSpPr>
          <p:cNvPr id="14" name="Title Placeholder 1"/>
          <p:cNvSpPr>
            <a:spLocks noGrp="1"/>
          </p:cNvSpPr>
          <p:nvPr>
            <p:ph type="title" hasCustomPrompt="1"/>
          </p:nvPr>
        </p:nvSpPr>
        <p:spPr>
          <a:xfrm>
            <a:off x="447675" y="185739"/>
            <a:ext cx="8239125" cy="920750"/>
          </a:xfrm>
          <a:prstGeom prst="rect">
            <a:avLst/>
          </a:prstGeom>
        </p:spPr>
        <p:txBody>
          <a:bodyPr vert="horz" lIns="0" tIns="0" rIns="0" bIns="0" rtlCol="0" anchor="ctr" anchorCtr="0">
            <a:normAutofit/>
          </a:bodyPr>
          <a:lstStyle/>
          <a:p>
            <a:r>
              <a:rPr lang="fr-CA" noProof="0" dirty="0"/>
              <a:t>Cliquer pour ajouter un titre</a:t>
            </a:r>
            <a:endParaRPr lang="en-GB" noProof="0" dirty="0"/>
          </a:p>
        </p:txBody>
      </p:sp>
      <p:sp>
        <p:nvSpPr>
          <p:cNvPr id="15" name="Content Placeholder 20"/>
          <p:cNvSpPr>
            <a:spLocks noGrp="1"/>
          </p:cNvSpPr>
          <p:nvPr>
            <p:ph sz="quarter" idx="17" hasCustomPrompt="1"/>
          </p:nvPr>
        </p:nvSpPr>
        <p:spPr>
          <a:xfrm>
            <a:off x="447675" y="4614043"/>
            <a:ext cx="2582128" cy="1549618"/>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16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400" baseline="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200" baseline="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100" baseline="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CA" noProof="0" dirty="0"/>
              <a:t>Cliquer pour ajouter du texte</a:t>
            </a:r>
          </a:p>
          <a:p>
            <a:pPr lvl="1"/>
            <a:r>
              <a:rPr lang="fr-CA" noProof="0" dirty="0"/>
              <a:t>Deuxième niveau</a:t>
            </a:r>
          </a:p>
          <a:p>
            <a:pPr lvl="2"/>
            <a:r>
              <a:rPr lang="fr-CA" noProof="0" dirty="0"/>
              <a:t>Troisième niveau</a:t>
            </a:r>
          </a:p>
          <a:p>
            <a:pPr lvl="3"/>
            <a:r>
              <a:rPr lang="fr-CA" noProof="0" dirty="0"/>
              <a:t>Quatrième niveau</a:t>
            </a:r>
          </a:p>
          <a:p>
            <a:pPr lvl="4"/>
            <a:r>
              <a:rPr lang="fr-CA" noProof="0" dirty="0"/>
              <a:t>Cinquième niveau</a:t>
            </a:r>
          </a:p>
        </p:txBody>
      </p:sp>
      <p:sp>
        <p:nvSpPr>
          <p:cNvPr id="16" name="Content Placeholder 20"/>
          <p:cNvSpPr>
            <a:spLocks noGrp="1"/>
          </p:cNvSpPr>
          <p:nvPr>
            <p:ph sz="quarter" idx="22" hasCustomPrompt="1"/>
          </p:nvPr>
        </p:nvSpPr>
        <p:spPr>
          <a:xfrm>
            <a:off x="3233168" y="4614042"/>
            <a:ext cx="2621722" cy="1549618"/>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16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4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2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CA" noProof="0" dirty="0"/>
              <a:t>Cliquer pour ajouter du texte</a:t>
            </a:r>
          </a:p>
          <a:p>
            <a:pPr lvl="1"/>
            <a:r>
              <a:rPr lang="fr-CA" noProof="0" dirty="0"/>
              <a:t>Deuxième niveau</a:t>
            </a:r>
          </a:p>
          <a:p>
            <a:pPr lvl="2"/>
            <a:r>
              <a:rPr lang="fr-CA" noProof="0" dirty="0"/>
              <a:t>Troisième niveau</a:t>
            </a:r>
          </a:p>
          <a:p>
            <a:pPr lvl="3"/>
            <a:r>
              <a:rPr lang="fr-CA" noProof="0" dirty="0"/>
              <a:t>Quatrième niveau</a:t>
            </a:r>
          </a:p>
          <a:p>
            <a:pPr lvl="4"/>
            <a:r>
              <a:rPr lang="fr-CA" noProof="0" dirty="0"/>
              <a:t>Cinquième niveau</a:t>
            </a:r>
          </a:p>
        </p:txBody>
      </p:sp>
      <p:sp>
        <p:nvSpPr>
          <p:cNvPr id="17" name="Content Placeholder 20"/>
          <p:cNvSpPr>
            <a:spLocks noGrp="1"/>
          </p:cNvSpPr>
          <p:nvPr>
            <p:ph sz="quarter" idx="23" hasCustomPrompt="1"/>
          </p:nvPr>
        </p:nvSpPr>
        <p:spPr>
          <a:xfrm>
            <a:off x="6066430" y="4614042"/>
            <a:ext cx="2633070" cy="1549618"/>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16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4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2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CA" noProof="0" dirty="0"/>
              <a:t>Cliquer pour ajouter du texte</a:t>
            </a:r>
          </a:p>
          <a:p>
            <a:pPr lvl="1"/>
            <a:r>
              <a:rPr lang="fr-CA" noProof="0" dirty="0"/>
              <a:t>Deuxième niveau</a:t>
            </a:r>
          </a:p>
          <a:p>
            <a:pPr lvl="2"/>
            <a:r>
              <a:rPr lang="fr-CA" noProof="0" dirty="0"/>
              <a:t>Troisième niveau</a:t>
            </a:r>
          </a:p>
          <a:p>
            <a:pPr lvl="3"/>
            <a:r>
              <a:rPr lang="fr-CA" noProof="0" dirty="0"/>
              <a:t>Quatrième niveau</a:t>
            </a:r>
          </a:p>
          <a:p>
            <a:pPr lvl="4"/>
            <a:r>
              <a:rPr lang="fr-CA" noProof="0" dirty="0"/>
              <a:t>Cinquième niveau</a:t>
            </a:r>
          </a:p>
        </p:txBody>
      </p:sp>
      <p:sp>
        <p:nvSpPr>
          <p:cNvPr id="18" name="TextBox 17"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a:solidFill>
                <a:srgbClr val="666666"/>
              </a:solidFill>
              <a:latin typeface="Arial"/>
              <a:cs typeface="Arial"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rande image">
    <p:spTree>
      <p:nvGrpSpPr>
        <p:cNvPr id="1" name=""/>
        <p:cNvGrpSpPr/>
        <p:nvPr/>
      </p:nvGrpSpPr>
      <p:grpSpPr>
        <a:xfrm>
          <a:off x="0" y="0"/>
          <a:ext cx="0" cy="0"/>
          <a:chOff x="0" y="0"/>
          <a:chExt cx="0" cy="0"/>
        </a:xfrm>
      </p:grpSpPr>
      <p:sp>
        <p:nvSpPr>
          <p:cNvPr id="13"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GB" smtClean="0"/>
              <a:pPr/>
              <a:t>‹N°›</a:t>
            </a:fld>
            <a:endParaRPr lang="en-GB" dirty="0"/>
          </a:p>
        </p:txBody>
      </p:sp>
      <p:sp>
        <p:nvSpPr>
          <p:cNvPr id="21" name="Picture Placeholder 20"/>
          <p:cNvSpPr>
            <a:spLocks noGrp="1"/>
          </p:cNvSpPr>
          <p:nvPr>
            <p:ph type="pic" sz="quarter" idx="14" hasCustomPrompt="1"/>
          </p:nvPr>
        </p:nvSpPr>
        <p:spPr>
          <a:xfrm>
            <a:off x="447675" y="1325563"/>
            <a:ext cx="8251825" cy="3460759"/>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fr-CA" dirty="0"/>
              <a:t>Cliquer sur l’icône pour ajouter une photo</a:t>
            </a:r>
            <a:endParaRPr lang="en-GB" dirty="0"/>
          </a:p>
        </p:txBody>
      </p:sp>
      <p:sp>
        <p:nvSpPr>
          <p:cNvPr id="10" name="Title Placeholder 1"/>
          <p:cNvSpPr>
            <a:spLocks noGrp="1"/>
          </p:cNvSpPr>
          <p:nvPr>
            <p:ph type="title" hasCustomPrompt="1"/>
          </p:nvPr>
        </p:nvSpPr>
        <p:spPr>
          <a:xfrm>
            <a:off x="447675" y="185739"/>
            <a:ext cx="8239125" cy="920750"/>
          </a:xfrm>
          <a:prstGeom prst="rect">
            <a:avLst/>
          </a:prstGeom>
        </p:spPr>
        <p:txBody>
          <a:bodyPr vert="horz" lIns="0" tIns="0" rIns="0" bIns="0" rtlCol="0" anchor="ctr" anchorCtr="0">
            <a:normAutofit/>
          </a:bodyPr>
          <a:lstStyle/>
          <a:p>
            <a:r>
              <a:rPr lang="fr-CA" noProof="0" dirty="0"/>
              <a:t>Cliquer pour ajouter un titre</a:t>
            </a:r>
            <a:endParaRPr lang="en-GB" noProof="0" dirty="0"/>
          </a:p>
        </p:txBody>
      </p:sp>
      <p:sp>
        <p:nvSpPr>
          <p:cNvPr id="11" name="Content Placeholder 20"/>
          <p:cNvSpPr>
            <a:spLocks noGrp="1"/>
          </p:cNvSpPr>
          <p:nvPr>
            <p:ph sz="quarter" idx="17" hasCustomPrompt="1"/>
          </p:nvPr>
        </p:nvSpPr>
        <p:spPr>
          <a:xfrm>
            <a:off x="447674" y="5016525"/>
            <a:ext cx="8251825" cy="1136625"/>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16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400" baseline="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2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CA" noProof="0" dirty="0"/>
              <a:t>Cliquer pour ajouter du texte</a:t>
            </a:r>
          </a:p>
          <a:p>
            <a:pPr lvl="1"/>
            <a:r>
              <a:rPr lang="fr-CA" noProof="0" dirty="0"/>
              <a:t>Deuxième niveau</a:t>
            </a:r>
          </a:p>
          <a:p>
            <a:pPr lvl="2"/>
            <a:r>
              <a:rPr lang="fr-CA" noProof="0" dirty="0"/>
              <a:t>Troisième niveau</a:t>
            </a:r>
          </a:p>
        </p:txBody>
      </p:sp>
      <p:sp>
        <p:nvSpPr>
          <p:cNvPr id="12" name="TextBox 11"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a:solidFill>
                <a:srgbClr val="666666"/>
              </a:solidFill>
              <a:latin typeface="Arial"/>
              <a:cs typeface="Arial"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u avec petit graphique sur le côté">
    <p:spTree>
      <p:nvGrpSpPr>
        <p:cNvPr id="1" name=""/>
        <p:cNvGrpSpPr/>
        <p:nvPr/>
      </p:nvGrpSpPr>
      <p:grpSpPr>
        <a:xfrm>
          <a:off x="0" y="0"/>
          <a:ext cx="0" cy="0"/>
          <a:chOff x="0" y="0"/>
          <a:chExt cx="0" cy="0"/>
        </a:xfrm>
      </p:grpSpPr>
      <p:sp>
        <p:nvSpPr>
          <p:cNvPr id="14" name="Content Placeholder 20"/>
          <p:cNvSpPr>
            <a:spLocks noGrp="1"/>
          </p:cNvSpPr>
          <p:nvPr>
            <p:ph sz="quarter" idx="17" hasCustomPrompt="1"/>
          </p:nvPr>
        </p:nvSpPr>
        <p:spPr>
          <a:xfrm>
            <a:off x="449263" y="1266825"/>
            <a:ext cx="6261100" cy="4886325"/>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CA" noProof="0" dirty="0"/>
              <a:t>Cliquer pour ajouter du texte</a:t>
            </a:r>
          </a:p>
          <a:p>
            <a:pPr lvl="1"/>
            <a:r>
              <a:rPr lang="fr-CA" noProof="0" dirty="0"/>
              <a:t>Deuxième niveau</a:t>
            </a:r>
          </a:p>
          <a:p>
            <a:pPr lvl="2"/>
            <a:r>
              <a:rPr lang="fr-CA" noProof="0" dirty="0"/>
              <a:t>Troisième niveau</a:t>
            </a:r>
          </a:p>
          <a:p>
            <a:pPr lvl="3"/>
            <a:r>
              <a:rPr lang="fr-CA" noProof="0" dirty="0"/>
              <a:t>Quatrième niveau</a:t>
            </a:r>
          </a:p>
          <a:p>
            <a:pPr lvl="4"/>
            <a:r>
              <a:rPr lang="fr-CA" noProof="0" dirty="0"/>
              <a:t>Cinquième niveau</a:t>
            </a:r>
          </a:p>
        </p:txBody>
      </p:sp>
      <p:sp>
        <p:nvSpPr>
          <p:cNvPr id="15"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GB" smtClean="0"/>
              <a:pPr/>
              <a:t>‹N°›</a:t>
            </a:fld>
            <a:endParaRPr lang="en-GB" dirty="0"/>
          </a:p>
        </p:txBody>
      </p:sp>
      <p:sp>
        <p:nvSpPr>
          <p:cNvPr id="19" name="Title Placeholder 1"/>
          <p:cNvSpPr>
            <a:spLocks noGrp="1"/>
          </p:cNvSpPr>
          <p:nvPr>
            <p:ph type="title" hasCustomPrompt="1"/>
          </p:nvPr>
        </p:nvSpPr>
        <p:spPr>
          <a:xfrm>
            <a:off x="447675" y="185739"/>
            <a:ext cx="8239125" cy="920750"/>
          </a:xfrm>
          <a:prstGeom prst="rect">
            <a:avLst/>
          </a:prstGeom>
        </p:spPr>
        <p:txBody>
          <a:bodyPr vert="horz" lIns="0" tIns="0" rIns="0" bIns="0" rtlCol="0" anchor="ctr" anchorCtr="0">
            <a:normAutofit/>
          </a:bodyPr>
          <a:lstStyle/>
          <a:p>
            <a:r>
              <a:rPr lang="fr-CA" noProof="0" dirty="0"/>
              <a:t>Cliquer pour ajouter un titre</a:t>
            </a:r>
            <a:endParaRPr lang="en-GB" noProof="0" dirty="0"/>
          </a:p>
        </p:txBody>
      </p:sp>
      <p:sp>
        <p:nvSpPr>
          <p:cNvPr id="12" name="Picture Placeholder 11"/>
          <p:cNvSpPr>
            <a:spLocks noGrp="1"/>
          </p:cNvSpPr>
          <p:nvPr>
            <p:ph type="pic" sz="quarter" idx="23" hasCustomPrompt="1"/>
          </p:nvPr>
        </p:nvSpPr>
        <p:spPr>
          <a:xfrm>
            <a:off x="6854825" y="1269507"/>
            <a:ext cx="1844675" cy="4883643"/>
          </a:xfrm>
          <a:prstGeom prst="rect">
            <a:avLst/>
          </a:prstGeom>
        </p:spPr>
        <p:txBody>
          <a:bodyPr lIns="0" tIns="0" rIns="0" bIns="0"/>
          <a:lstStyle>
            <a:lvl1pPr marL="179388" indent="-179388">
              <a:buFont typeface="Arial" pitchFamily="34" charset="0"/>
              <a:buNone/>
              <a:defRPr lang="en-AU" sz="1600" kern="1200" dirty="0" smtClean="0">
                <a:solidFill>
                  <a:schemeClr val="tx1"/>
                </a:solidFill>
                <a:latin typeface="Arial" pitchFamily="34" charset="0"/>
                <a:ea typeface="+mn-ea"/>
                <a:cs typeface="+mn-cs"/>
              </a:defRPr>
            </a:lvl1pPr>
          </a:lstStyle>
          <a:p>
            <a:r>
              <a:rPr lang="fr-CA" dirty="0"/>
              <a:t>Cliquer sur l’icône pour ajouter une photo</a:t>
            </a:r>
            <a:endParaRPr lang="en-GB" dirty="0"/>
          </a:p>
        </p:txBody>
      </p:sp>
      <p:sp>
        <p:nvSpPr>
          <p:cNvPr id="11" name="TextBox 10"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a:solidFill>
                <a:srgbClr val="666666"/>
              </a:solidFill>
              <a:latin typeface="Arial"/>
              <a:cs typeface="Arial"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u avec deux photos">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GB" smtClean="0"/>
              <a:pPr/>
              <a:t>‹N°›</a:t>
            </a:fld>
            <a:endParaRPr lang="en-GB" dirty="0"/>
          </a:p>
        </p:txBody>
      </p:sp>
      <p:sp>
        <p:nvSpPr>
          <p:cNvPr id="11" name="Title Placeholder 1"/>
          <p:cNvSpPr>
            <a:spLocks noGrp="1"/>
          </p:cNvSpPr>
          <p:nvPr>
            <p:ph type="title" hasCustomPrompt="1"/>
          </p:nvPr>
        </p:nvSpPr>
        <p:spPr>
          <a:xfrm>
            <a:off x="447675" y="185739"/>
            <a:ext cx="8239125" cy="920750"/>
          </a:xfrm>
          <a:prstGeom prst="rect">
            <a:avLst/>
          </a:prstGeom>
        </p:spPr>
        <p:txBody>
          <a:bodyPr vert="horz" lIns="0" tIns="0" rIns="0" bIns="0" rtlCol="0" anchor="ctr" anchorCtr="0">
            <a:normAutofit/>
          </a:bodyPr>
          <a:lstStyle/>
          <a:p>
            <a:r>
              <a:rPr lang="fr-CA" noProof="0" dirty="0"/>
              <a:t>Cliquer pour ajouter un titre</a:t>
            </a:r>
            <a:endParaRPr lang="en-GB" noProof="0" dirty="0"/>
          </a:p>
        </p:txBody>
      </p:sp>
      <p:sp>
        <p:nvSpPr>
          <p:cNvPr id="12" name="Content Placeholder 20"/>
          <p:cNvSpPr>
            <a:spLocks noGrp="1"/>
          </p:cNvSpPr>
          <p:nvPr>
            <p:ph sz="quarter" idx="17" hasCustomPrompt="1"/>
          </p:nvPr>
        </p:nvSpPr>
        <p:spPr>
          <a:xfrm>
            <a:off x="449264" y="2322786"/>
            <a:ext cx="3956050" cy="3830363"/>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CA" noProof="0" dirty="0"/>
              <a:t>Cliquer pour ajouter du texte</a:t>
            </a:r>
          </a:p>
          <a:p>
            <a:pPr lvl="1"/>
            <a:r>
              <a:rPr lang="fr-CA" noProof="0" dirty="0"/>
              <a:t>Deuxième niveau</a:t>
            </a:r>
          </a:p>
          <a:p>
            <a:pPr lvl="2"/>
            <a:r>
              <a:rPr lang="fr-CA" noProof="0" dirty="0"/>
              <a:t>Troisième niveau</a:t>
            </a:r>
          </a:p>
          <a:p>
            <a:pPr lvl="3"/>
            <a:r>
              <a:rPr lang="fr-CA" noProof="0" dirty="0"/>
              <a:t>Quatrième niveau</a:t>
            </a:r>
          </a:p>
          <a:p>
            <a:pPr lvl="4"/>
            <a:r>
              <a:rPr lang="fr-CA" noProof="0" dirty="0"/>
              <a:t>Cinquième niveau</a:t>
            </a:r>
          </a:p>
        </p:txBody>
      </p:sp>
      <p:sp>
        <p:nvSpPr>
          <p:cNvPr id="13" name="Content Placeholder 20"/>
          <p:cNvSpPr>
            <a:spLocks noGrp="1"/>
          </p:cNvSpPr>
          <p:nvPr>
            <p:ph sz="quarter" idx="23" hasCustomPrompt="1"/>
          </p:nvPr>
        </p:nvSpPr>
        <p:spPr>
          <a:xfrm>
            <a:off x="4741416" y="2322786"/>
            <a:ext cx="3956050" cy="3830363"/>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CA" noProof="0" dirty="0"/>
              <a:t>Cliquer pour ajouter du texte</a:t>
            </a:r>
          </a:p>
          <a:p>
            <a:pPr lvl="1"/>
            <a:r>
              <a:rPr lang="fr-CA" noProof="0" dirty="0"/>
              <a:t>Deuxième niveau</a:t>
            </a:r>
          </a:p>
          <a:p>
            <a:pPr lvl="2"/>
            <a:r>
              <a:rPr lang="fr-CA" noProof="0" dirty="0"/>
              <a:t>Troisième niveau</a:t>
            </a:r>
          </a:p>
          <a:p>
            <a:pPr lvl="3"/>
            <a:r>
              <a:rPr lang="fr-CA" noProof="0" dirty="0"/>
              <a:t>Quatrième niveau</a:t>
            </a:r>
          </a:p>
          <a:p>
            <a:pPr lvl="4"/>
            <a:r>
              <a:rPr lang="fr-CA" noProof="0" dirty="0"/>
              <a:t>Cinquième niveau</a:t>
            </a:r>
          </a:p>
        </p:txBody>
      </p:sp>
      <p:sp>
        <p:nvSpPr>
          <p:cNvPr id="14" name="Content Placeholder 20"/>
          <p:cNvSpPr>
            <a:spLocks noGrp="1"/>
          </p:cNvSpPr>
          <p:nvPr>
            <p:ph sz="quarter" idx="24" hasCustomPrompt="1"/>
          </p:nvPr>
        </p:nvSpPr>
        <p:spPr>
          <a:xfrm>
            <a:off x="448056" y="1266825"/>
            <a:ext cx="8251825" cy="838200"/>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CA" noProof="0" dirty="0"/>
              <a:t>Cliquer pour ajouter du texte</a:t>
            </a:r>
          </a:p>
          <a:p>
            <a:pPr lvl="1"/>
            <a:r>
              <a:rPr lang="fr-CA" noProof="0" dirty="0"/>
              <a:t>Deuxième niveau</a:t>
            </a:r>
          </a:p>
        </p:txBody>
      </p:sp>
      <p:sp>
        <p:nvSpPr>
          <p:cNvPr id="15" name="TextBox 14"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a:solidFill>
                <a:srgbClr val="666666"/>
              </a:solidFill>
              <a:latin typeface="Arial"/>
              <a:cs typeface="Arial"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avec légende">
    <p:spTree>
      <p:nvGrpSpPr>
        <p:cNvPr id="1" name=""/>
        <p:cNvGrpSpPr/>
        <p:nvPr/>
      </p:nvGrpSpPr>
      <p:grpSpPr>
        <a:xfrm>
          <a:off x="0" y="0"/>
          <a:ext cx="0" cy="0"/>
          <a:chOff x="0" y="0"/>
          <a:chExt cx="0" cy="0"/>
        </a:xfrm>
      </p:grpSpPr>
      <p:sp>
        <p:nvSpPr>
          <p:cNvPr id="19" name="Content Placeholder 2"/>
          <p:cNvSpPr>
            <a:spLocks noGrp="1"/>
          </p:cNvSpPr>
          <p:nvPr>
            <p:ph idx="1" hasCustomPrompt="1"/>
          </p:nvPr>
        </p:nvSpPr>
        <p:spPr>
          <a:xfrm>
            <a:off x="447675" y="1266825"/>
            <a:ext cx="8239125" cy="330332"/>
          </a:xfrm>
          <a:prstGeom prst="rect">
            <a:avLst/>
          </a:prstGeom>
        </p:spPr>
        <p:txBody>
          <a:bodyPr lIns="0" tIns="0" rIns="0" bIns="0">
            <a:normAutofit/>
          </a:bodyPr>
          <a:lstStyle>
            <a:lvl1pPr marL="0" indent="0">
              <a:spcBef>
                <a:spcPts val="600"/>
              </a:spcBef>
              <a:buSzPct val="120000"/>
              <a:buFont typeface="Arial" pitchFamily="34" charset="0"/>
              <a:buNone/>
              <a:defRPr sz="1600" baseline="0">
                <a:solidFill>
                  <a:schemeClr val="tx1"/>
                </a:solidFill>
                <a:latin typeface="Arial" pitchFamily="34" charset="0"/>
              </a:defRPr>
            </a:lvl1pPr>
            <a:lvl2pPr marL="273050" indent="-265113">
              <a:spcBef>
                <a:spcPts val="600"/>
              </a:spcBef>
              <a:buClr>
                <a:schemeClr val="tx2"/>
              </a:buClr>
              <a:buSzPct val="120000"/>
              <a:buFont typeface="Verdana" pitchFamily="34" charset="0"/>
              <a:buChar char="•"/>
              <a:defRPr sz="1600">
                <a:solidFill>
                  <a:schemeClr val="tx1"/>
                </a:solidFill>
              </a:defRPr>
            </a:lvl2pPr>
            <a:lvl3pPr marL="631825" indent="-216000">
              <a:spcBef>
                <a:spcPts val="600"/>
              </a:spcBef>
              <a:buFont typeface="Verdana" pitchFamily="34" charset="0"/>
              <a:buChar char="−"/>
              <a:tabLst/>
              <a:defRPr sz="1600">
                <a:solidFill>
                  <a:schemeClr val="tx1"/>
                </a:solidFill>
              </a:defRPr>
            </a:lvl3pPr>
            <a:lvl4pPr marL="804863" indent="-216000">
              <a:spcBef>
                <a:spcPts val="600"/>
              </a:spcBef>
              <a:buFont typeface="Verdana" pitchFamily="34" charset="0"/>
              <a:buChar char="−"/>
              <a:defRPr sz="1400">
                <a:solidFill>
                  <a:schemeClr val="tx1"/>
                </a:solidFill>
              </a:defRPr>
            </a:lvl4pPr>
            <a:lvl5pPr marL="977900" indent="-216000">
              <a:spcBef>
                <a:spcPts val="600"/>
              </a:spcBef>
              <a:buFont typeface="Arial" pitchFamily="34" charset="0"/>
              <a:buChar char="-"/>
              <a:defRPr sz="1400">
                <a:solidFill>
                  <a:schemeClr val="tx1"/>
                </a:solidFill>
              </a:defRPr>
            </a:lvl5pPr>
            <a:lvl6pPr marL="871538" indent="-174625">
              <a:spcBef>
                <a:spcPts val="600"/>
              </a:spcBef>
              <a:defRPr sz="1400"/>
            </a:lvl6pPr>
            <a:lvl7pPr marL="1168400" indent="-216000">
              <a:spcBef>
                <a:spcPts val="600"/>
              </a:spcBef>
              <a:defRPr sz="1400">
                <a:solidFill>
                  <a:schemeClr val="tx1"/>
                </a:solidFill>
              </a:defRPr>
            </a:lvl7pPr>
          </a:lstStyle>
          <a:p>
            <a:pPr lvl="0"/>
            <a:r>
              <a:rPr lang="fr-CA" noProof="0" dirty="0"/>
              <a:t>Cliquer pour ajouter du texte</a:t>
            </a:r>
            <a:endParaRPr lang="en-GB" noProof="0" dirty="0"/>
          </a:p>
        </p:txBody>
      </p:sp>
      <p:sp>
        <p:nvSpPr>
          <p:cNvPr id="21" name="Picture Placeholder 20"/>
          <p:cNvSpPr>
            <a:spLocks noGrp="1"/>
          </p:cNvSpPr>
          <p:nvPr>
            <p:ph type="pic" sz="quarter" idx="14" hasCustomPrompt="1"/>
          </p:nvPr>
        </p:nvSpPr>
        <p:spPr>
          <a:xfrm>
            <a:off x="447675" y="1744717"/>
            <a:ext cx="8251825" cy="4408433"/>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fr-CA" dirty="0"/>
              <a:t>Cliquer sur l’icône pour ajouter une photo</a:t>
            </a:r>
            <a:endParaRPr lang="en-GB" dirty="0"/>
          </a:p>
        </p:txBody>
      </p:sp>
      <p:sp>
        <p:nvSpPr>
          <p:cNvPr id="10" name="Title Placeholder 1"/>
          <p:cNvSpPr>
            <a:spLocks noGrp="1"/>
          </p:cNvSpPr>
          <p:nvPr>
            <p:ph type="title" hasCustomPrompt="1"/>
          </p:nvPr>
        </p:nvSpPr>
        <p:spPr>
          <a:xfrm>
            <a:off x="447675" y="185739"/>
            <a:ext cx="8239125" cy="920750"/>
          </a:xfrm>
          <a:prstGeom prst="rect">
            <a:avLst/>
          </a:prstGeom>
        </p:spPr>
        <p:txBody>
          <a:bodyPr vert="horz" lIns="0" tIns="0" rIns="0" bIns="0" rtlCol="0" anchor="ctr" anchorCtr="0">
            <a:normAutofit/>
          </a:bodyPr>
          <a:lstStyle/>
          <a:p>
            <a:r>
              <a:rPr lang="fr-CA" noProof="0" dirty="0"/>
              <a:t>Cliquer pour ajouter un titre</a:t>
            </a:r>
            <a:endParaRPr lang="en-GB" noProof="0" dirty="0"/>
          </a:p>
        </p:txBody>
      </p:sp>
      <p:sp>
        <p:nvSpPr>
          <p:cNvPr id="15"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GB" smtClean="0"/>
              <a:pPr/>
              <a:t>‹N°›</a:t>
            </a:fld>
            <a:endParaRPr lang="en-GB" dirty="0"/>
          </a:p>
        </p:txBody>
      </p:sp>
      <p:sp>
        <p:nvSpPr>
          <p:cNvPr id="11" name="TextBox 10"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a:solidFill>
                <a:srgbClr val="666666"/>
              </a:solidFill>
              <a:latin typeface="Arial"/>
              <a:cs typeface="Arial"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age de citation">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7675" y="1266825"/>
            <a:ext cx="6262688" cy="1730375"/>
          </a:xfrm>
        </p:spPr>
        <p:txBody>
          <a:bodyPr wrap="square" lIns="0" tIns="0" rIns="0" bIns="0">
            <a:normAutofit/>
          </a:bodyPr>
          <a:lstStyle>
            <a:lvl1pPr algn="l">
              <a:defRPr sz="3000" baseline="0">
                <a:solidFill>
                  <a:schemeClr val="tx2"/>
                </a:solidFill>
              </a:defRPr>
            </a:lvl1pPr>
          </a:lstStyle>
          <a:p>
            <a:r>
              <a:rPr lang="fr-CA" noProof="0" dirty="0"/>
              <a:t>Cliquer pour ajouter un titre</a:t>
            </a:r>
            <a:endParaRPr lang="en-GB" noProof="0" dirty="0"/>
          </a:p>
        </p:txBody>
      </p:sp>
      <p:sp>
        <p:nvSpPr>
          <p:cNvPr id="16"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GB" smtClean="0"/>
              <a:pPr/>
              <a:t>‹N°›</a:t>
            </a:fld>
            <a:endParaRPr lang="en-GB"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age de conclusion pour les présentations de vent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8087" y="1228993"/>
            <a:ext cx="6823246" cy="461665"/>
          </a:xfrm>
        </p:spPr>
        <p:txBody>
          <a:bodyPr wrap="square" lIns="0" tIns="0" rIns="0" bIns="0">
            <a:normAutofit/>
          </a:bodyPr>
          <a:lstStyle>
            <a:lvl1pPr algn="l">
              <a:defRPr sz="3000" baseline="0">
                <a:solidFill>
                  <a:schemeClr val="tx2"/>
                </a:solidFill>
              </a:defRPr>
            </a:lvl1pPr>
          </a:lstStyle>
          <a:p>
            <a:r>
              <a:rPr lang="fr-CA" noProof="0" dirty="0"/>
              <a:t>Cliquer pour ajouter un remerciement</a:t>
            </a:r>
          </a:p>
        </p:txBody>
      </p:sp>
      <p:sp>
        <p:nvSpPr>
          <p:cNvPr id="5" name="Subtitle 2"/>
          <p:cNvSpPr>
            <a:spLocks noGrp="1"/>
          </p:cNvSpPr>
          <p:nvPr>
            <p:ph type="subTitle" idx="1" hasCustomPrompt="1"/>
          </p:nvPr>
        </p:nvSpPr>
        <p:spPr>
          <a:xfrm>
            <a:off x="447675" y="2063327"/>
            <a:ext cx="6262688" cy="702365"/>
          </a:xfrm>
          <a:prstGeom prst="rect">
            <a:avLst/>
          </a:prstGeom>
        </p:spPr>
        <p:txBody>
          <a:bodyPr lIns="0" tIns="0" rIns="0" bIns="0" anchor="t" anchorCtr="0">
            <a:normAutofit/>
          </a:bodyPr>
          <a:lstStyle>
            <a:lvl1pPr marL="0" indent="0" algn="l">
              <a:buNone/>
              <a:defRPr sz="1600">
                <a:solidFill>
                  <a:schemeClr val="tx1"/>
                </a:solidFill>
                <a:latin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CA" noProof="0" dirty="0"/>
              <a:t>Cliquer pour ajouter un sous-titre</a:t>
            </a:r>
            <a:endParaRPr lang="en-GB" noProof="0"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apositive vierg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GB" smtClean="0"/>
              <a:pPr/>
              <a:t>‹N°›</a:t>
            </a:fld>
            <a:endParaRPr lang="en-GB" dirty="0"/>
          </a:p>
        </p:txBody>
      </p:sp>
      <p:sp>
        <p:nvSpPr>
          <p:cNvPr id="8" name="TextBox 7"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a:solidFill>
                <a:srgbClr val="666666"/>
              </a:solidFill>
              <a:latin typeface="Arial"/>
              <a:cs typeface="Arial"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3" name="Title Placeholder 1"/>
          <p:cNvSpPr>
            <a:spLocks noGrp="1"/>
          </p:cNvSpPr>
          <p:nvPr>
            <p:ph type="title" hasCustomPrompt="1"/>
          </p:nvPr>
        </p:nvSpPr>
        <p:spPr>
          <a:xfrm>
            <a:off x="447675" y="185739"/>
            <a:ext cx="8239125" cy="920750"/>
          </a:xfrm>
          <a:prstGeom prst="rect">
            <a:avLst/>
          </a:prstGeom>
        </p:spPr>
        <p:txBody>
          <a:bodyPr vert="horz" lIns="0" tIns="0" rIns="0" bIns="0" rtlCol="0" anchor="ctr" anchorCtr="0">
            <a:normAutofit/>
          </a:bodyPr>
          <a:lstStyle/>
          <a:p>
            <a:r>
              <a:rPr lang="fr-CA" noProof="0" dirty="0"/>
              <a:t>Cliquer pour ajouter un titre</a:t>
            </a:r>
            <a:endParaRPr lang="en-GB" noProof="0" dirty="0"/>
          </a:p>
        </p:txBody>
      </p:sp>
      <p:sp>
        <p:nvSpPr>
          <p:cNvPr id="21" name="Content Placeholder 20"/>
          <p:cNvSpPr>
            <a:spLocks noGrp="1"/>
          </p:cNvSpPr>
          <p:nvPr>
            <p:ph sz="quarter" idx="17" hasCustomPrompt="1"/>
          </p:nvPr>
        </p:nvSpPr>
        <p:spPr>
          <a:xfrm>
            <a:off x="449263" y="1263408"/>
            <a:ext cx="8250237" cy="4889742"/>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baseline="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baseline="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baseline="0">
                <a:solidFill>
                  <a:schemeClr val="tx1"/>
                </a:solidFill>
                <a:latin typeface="Arial" pitchFamily="34" charset="0"/>
              </a:defRPr>
            </a:lvl5pPr>
            <a:lvl6pPr marL="1136650" indent="-215900">
              <a:spcBef>
                <a:spcPts val="500"/>
              </a:spcBef>
              <a:buClr>
                <a:schemeClr val="accent1"/>
              </a:buClr>
              <a:buFont typeface="Verdana" pitchFamily="34" charset="0"/>
              <a:buNone/>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CA" noProof="0" dirty="0"/>
              <a:t>Cliquer pour ajouter du texte</a:t>
            </a:r>
          </a:p>
          <a:p>
            <a:pPr lvl="1"/>
            <a:r>
              <a:rPr lang="fr-CA" noProof="0" dirty="0"/>
              <a:t>Deuxième niveau</a:t>
            </a:r>
          </a:p>
          <a:p>
            <a:pPr lvl="2"/>
            <a:r>
              <a:rPr lang="fr-CA" noProof="0" dirty="0"/>
              <a:t>Troisième niveau</a:t>
            </a:r>
          </a:p>
          <a:p>
            <a:pPr lvl="3"/>
            <a:r>
              <a:rPr lang="fr-CA" noProof="0" dirty="0"/>
              <a:t>Quatrième niveau</a:t>
            </a:r>
          </a:p>
          <a:p>
            <a:pPr lvl="4"/>
            <a:r>
              <a:rPr lang="fr-CA" noProof="0" dirty="0"/>
              <a:t>Cinquième niveau</a:t>
            </a:r>
          </a:p>
        </p:txBody>
      </p:sp>
      <p:sp>
        <p:nvSpPr>
          <p:cNvPr id="17"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GB" smtClean="0"/>
              <a:pPr/>
              <a:t>‹N°›</a:t>
            </a:fld>
            <a:endParaRPr lang="en-GB" dirty="0"/>
          </a:p>
        </p:txBody>
      </p:sp>
      <p:sp>
        <p:nvSpPr>
          <p:cNvPr id="10" name="TextBox 9"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a:solidFill>
                <a:srgbClr val="666666"/>
              </a:solidFill>
              <a:latin typeface="Arial"/>
              <a:cs typeface="Arial"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et contenu 2">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GB" smtClean="0"/>
              <a:pPr/>
              <a:t>‹N°›</a:t>
            </a:fld>
            <a:endParaRPr lang="en-GB" dirty="0"/>
          </a:p>
        </p:txBody>
      </p:sp>
      <p:sp>
        <p:nvSpPr>
          <p:cNvPr id="10" name="Title Placeholder 1"/>
          <p:cNvSpPr>
            <a:spLocks noGrp="1"/>
          </p:cNvSpPr>
          <p:nvPr>
            <p:ph type="title" hasCustomPrompt="1"/>
          </p:nvPr>
        </p:nvSpPr>
        <p:spPr>
          <a:xfrm>
            <a:off x="447675" y="185739"/>
            <a:ext cx="8239125" cy="920750"/>
          </a:xfrm>
          <a:prstGeom prst="rect">
            <a:avLst/>
          </a:prstGeom>
        </p:spPr>
        <p:txBody>
          <a:bodyPr vert="horz" lIns="0" tIns="0" rIns="0" bIns="0" rtlCol="0" anchor="ctr" anchorCtr="0">
            <a:normAutofit/>
          </a:bodyPr>
          <a:lstStyle/>
          <a:p>
            <a:r>
              <a:rPr lang="fr-CA" noProof="0" dirty="0"/>
              <a:t>Cliquer pour ajouter un titre</a:t>
            </a:r>
            <a:endParaRPr lang="en-GB" noProof="0" dirty="0"/>
          </a:p>
        </p:txBody>
      </p:sp>
      <p:sp>
        <p:nvSpPr>
          <p:cNvPr id="11" name="Content Placeholder 20"/>
          <p:cNvSpPr>
            <a:spLocks noGrp="1"/>
          </p:cNvSpPr>
          <p:nvPr>
            <p:ph sz="quarter" idx="17" hasCustomPrompt="1"/>
          </p:nvPr>
        </p:nvSpPr>
        <p:spPr>
          <a:xfrm>
            <a:off x="449264" y="1261872"/>
            <a:ext cx="3956050" cy="4886325"/>
          </a:xfrm>
          <a:prstGeom prst="rect">
            <a:avLst/>
          </a:prstGeom>
        </p:spPr>
        <p:txBody>
          <a:bodyPr lIns="0" tIns="0" rIns="0" bIns="0"/>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0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0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0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00000"/>
              <a:buFont typeface="Arial" pitchFamily="34" charset="0"/>
              <a:buChar char="•"/>
              <a:defRPr sz="1400">
                <a:solidFill>
                  <a:schemeClr val="tx1"/>
                </a:solidFill>
                <a:latin typeface="Arial" pitchFamily="34" charset="0"/>
              </a:defRPr>
            </a:lvl5pPr>
            <a:lvl6pPr marL="1136650" indent="-215900">
              <a:spcBef>
                <a:spcPts val="500"/>
              </a:spcBef>
              <a:buClr>
                <a:schemeClr val="accent1"/>
              </a:buClr>
              <a:buSzPct val="100000"/>
              <a:buFont typeface="Verdana" pitchFamily="34" charset="0"/>
              <a:buNone/>
              <a:defRPr sz="1050" baseline="0">
                <a:solidFill>
                  <a:schemeClr val="tx1"/>
                </a:solidFill>
                <a:latin typeface="Arial" pitchFamily="34" charset="0"/>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CA" noProof="0" dirty="0"/>
              <a:t>Cliquer pour ajouter du texte</a:t>
            </a:r>
          </a:p>
          <a:p>
            <a:pPr lvl="1"/>
            <a:r>
              <a:rPr lang="fr-CA" noProof="0" dirty="0"/>
              <a:t>Deuxième niveau</a:t>
            </a:r>
          </a:p>
          <a:p>
            <a:pPr lvl="2"/>
            <a:r>
              <a:rPr lang="fr-CA" noProof="0" dirty="0"/>
              <a:t>Troisième niveau</a:t>
            </a:r>
          </a:p>
          <a:p>
            <a:pPr lvl="3"/>
            <a:r>
              <a:rPr lang="fr-CA" noProof="0" dirty="0"/>
              <a:t>Quatrième niveau</a:t>
            </a:r>
          </a:p>
          <a:p>
            <a:pPr lvl="4"/>
            <a:r>
              <a:rPr lang="fr-CA" noProof="0" dirty="0"/>
              <a:t>Cinquième niveau</a:t>
            </a:r>
          </a:p>
        </p:txBody>
      </p:sp>
      <p:sp>
        <p:nvSpPr>
          <p:cNvPr id="12" name="Content Placeholder 20"/>
          <p:cNvSpPr>
            <a:spLocks noGrp="1"/>
          </p:cNvSpPr>
          <p:nvPr>
            <p:ph sz="quarter" idx="23" hasCustomPrompt="1"/>
          </p:nvPr>
        </p:nvSpPr>
        <p:spPr>
          <a:xfrm>
            <a:off x="4741416" y="1261872"/>
            <a:ext cx="3956050" cy="4886325"/>
          </a:xfrm>
          <a:prstGeom prst="rect">
            <a:avLst/>
          </a:prstGeom>
        </p:spPr>
        <p:txBody>
          <a:bodyPr lIns="0" tIns="0" rIns="0" bIns="0"/>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accent1"/>
              </a:buClr>
              <a:buFont typeface="Verdana" pitchFamily="34" charset="0"/>
              <a:buNone/>
              <a:defRPr sz="1400" baseline="0">
                <a:solidFill>
                  <a:schemeClr val="tx1"/>
                </a:solidFill>
                <a:latin typeface="Arial" pitchFamily="34" charset="0"/>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CA" noProof="0" dirty="0"/>
              <a:t>Cliquer pour ajouter du texte</a:t>
            </a:r>
          </a:p>
          <a:p>
            <a:pPr lvl="1"/>
            <a:r>
              <a:rPr lang="fr-CA" noProof="0" dirty="0"/>
              <a:t>Deuxième niveau</a:t>
            </a:r>
          </a:p>
          <a:p>
            <a:pPr lvl="2"/>
            <a:r>
              <a:rPr lang="fr-CA" noProof="0" dirty="0"/>
              <a:t>Troisième niveau</a:t>
            </a:r>
          </a:p>
          <a:p>
            <a:pPr lvl="3"/>
            <a:r>
              <a:rPr lang="fr-CA" noProof="0" dirty="0"/>
              <a:t>Quatrième niveau</a:t>
            </a:r>
          </a:p>
          <a:p>
            <a:pPr lvl="4"/>
            <a:r>
              <a:rPr lang="fr-CA" noProof="0" dirty="0"/>
              <a:t>Cinquième niveau</a:t>
            </a:r>
          </a:p>
        </p:txBody>
      </p:sp>
      <p:sp>
        <p:nvSpPr>
          <p:cNvPr id="13" name="TextBox 12"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a:solidFill>
                <a:srgbClr val="666666"/>
              </a:solidFill>
              <a:latin typeface="Arial"/>
              <a:cs typeface="Arial"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seulement">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447675" y="185739"/>
            <a:ext cx="8239125" cy="920750"/>
          </a:xfrm>
          <a:prstGeom prst="rect">
            <a:avLst/>
          </a:prstGeom>
        </p:spPr>
        <p:txBody>
          <a:bodyPr vert="horz" lIns="0" tIns="0" rIns="0" bIns="0" rtlCol="0" anchor="ctr" anchorCtr="0">
            <a:normAutofit/>
          </a:bodyPr>
          <a:lstStyle/>
          <a:p>
            <a:r>
              <a:rPr lang="fr-CA" noProof="0" dirty="0"/>
              <a:t>Cliquer pour ajouter un titre</a:t>
            </a:r>
            <a:endParaRPr lang="en-GB" noProof="0" dirty="0"/>
          </a:p>
        </p:txBody>
      </p:sp>
      <p:sp>
        <p:nvSpPr>
          <p:cNvPr id="10"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GB" smtClean="0"/>
              <a:pPr/>
              <a:t>‹N°›</a:t>
            </a:fld>
            <a:endParaRPr lang="en-GB" dirty="0"/>
          </a:p>
        </p:txBody>
      </p:sp>
      <p:sp>
        <p:nvSpPr>
          <p:cNvPr id="9" name="TextBox 8"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a:solidFill>
                <a:srgbClr val="666666"/>
              </a:solidFill>
              <a:latin typeface="Arial"/>
              <a:cs typeface="Arial"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re et contenu – diapo avec contenu de premier niveau">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GB" smtClean="0"/>
              <a:pPr/>
              <a:t>‹N°›</a:t>
            </a:fld>
            <a:endParaRPr lang="en-GB" dirty="0"/>
          </a:p>
        </p:txBody>
      </p:sp>
      <p:sp>
        <p:nvSpPr>
          <p:cNvPr id="9" name="Title Placeholder 1"/>
          <p:cNvSpPr>
            <a:spLocks noGrp="1"/>
          </p:cNvSpPr>
          <p:nvPr>
            <p:ph type="title" hasCustomPrompt="1"/>
          </p:nvPr>
        </p:nvSpPr>
        <p:spPr>
          <a:xfrm>
            <a:off x="447675" y="185739"/>
            <a:ext cx="8239125" cy="920750"/>
          </a:xfrm>
          <a:prstGeom prst="rect">
            <a:avLst/>
          </a:prstGeom>
        </p:spPr>
        <p:txBody>
          <a:bodyPr vert="horz" lIns="0" tIns="0" rIns="0" bIns="0" rtlCol="0" anchor="ctr" anchorCtr="0">
            <a:normAutofit/>
          </a:bodyPr>
          <a:lstStyle>
            <a:lvl1pPr>
              <a:defRPr/>
            </a:lvl1pPr>
          </a:lstStyle>
          <a:p>
            <a:r>
              <a:rPr lang="fr-CA" noProof="0" dirty="0"/>
              <a:t>Cliquer pour ajouter un titre</a:t>
            </a:r>
            <a:endParaRPr lang="en-GB" noProof="0" dirty="0"/>
          </a:p>
        </p:txBody>
      </p:sp>
      <p:sp>
        <p:nvSpPr>
          <p:cNvPr id="14" name="Content Placeholder 20"/>
          <p:cNvSpPr>
            <a:spLocks noGrp="1"/>
          </p:cNvSpPr>
          <p:nvPr>
            <p:ph sz="quarter" idx="17" hasCustomPrompt="1"/>
          </p:nvPr>
        </p:nvSpPr>
        <p:spPr>
          <a:xfrm>
            <a:off x="449263" y="1289829"/>
            <a:ext cx="8250237" cy="4871259"/>
          </a:xfrm>
          <a:prstGeom prst="rect">
            <a:avLst/>
          </a:prstGeom>
        </p:spPr>
        <p:txBody>
          <a:bodyPr lIns="0" tIns="0" rIns="0" bIns="0">
            <a:normAutofit/>
          </a:bodyPr>
          <a:lstStyle>
            <a:lvl1pPr marL="0" indent="0">
              <a:spcBef>
                <a:spcPts val="600"/>
              </a:spcBef>
              <a:buClr>
                <a:schemeClr val="accent1"/>
              </a:buClr>
              <a:buSzPct val="110000"/>
              <a:buFont typeface="Arial" pitchFamily="34" charset="0"/>
              <a:buNone/>
              <a:defRPr sz="1200">
                <a:solidFill>
                  <a:schemeClr val="tx1"/>
                </a:solidFill>
                <a:latin typeface="Arial" pitchFamily="34" charset="0"/>
              </a:defRPr>
            </a:lvl1pPr>
            <a:lvl2pPr marL="263525" indent="-263525">
              <a:spcBef>
                <a:spcPts val="600"/>
              </a:spcBef>
              <a:buClr>
                <a:schemeClr val="accent1"/>
              </a:buClr>
              <a:buSzPct val="110000"/>
              <a:buFont typeface="Arial" pitchFamily="34" charset="0"/>
              <a:buChar char="•"/>
              <a:defRPr sz="1200" baseline="0">
                <a:solidFill>
                  <a:schemeClr val="tx1"/>
                </a:solidFill>
                <a:latin typeface="Arial" pitchFamily="34" charset="0"/>
              </a:defRPr>
            </a:lvl2pPr>
            <a:lvl3pPr marL="536575" indent="-273050">
              <a:spcBef>
                <a:spcPts val="600"/>
              </a:spcBef>
              <a:buClr>
                <a:schemeClr val="accent1"/>
              </a:buClr>
              <a:buSzPct val="110000"/>
              <a:buFont typeface="Arial" pitchFamily="34" charset="0"/>
              <a:buChar char="•"/>
              <a:defRPr sz="1200">
                <a:solidFill>
                  <a:schemeClr val="tx1"/>
                </a:solidFill>
                <a:latin typeface="Arial" pitchFamily="34" charset="0"/>
              </a:defRPr>
            </a:lvl3pPr>
            <a:lvl4pPr marL="811213" indent="-274638">
              <a:spcBef>
                <a:spcPts val="600"/>
              </a:spcBef>
              <a:buClr>
                <a:schemeClr val="accent1"/>
              </a:buClr>
              <a:buSzPct val="110000"/>
              <a:buFont typeface="Arial" pitchFamily="34" charset="0"/>
              <a:buChar char="•"/>
              <a:defRPr sz="1100" baseline="0">
                <a:solidFill>
                  <a:schemeClr val="tx1"/>
                </a:solidFill>
                <a:latin typeface="Arial" pitchFamily="34" charset="0"/>
              </a:defRPr>
            </a:lvl4pPr>
            <a:lvl5pPr marL="1074738" indent="-263525">
              <a:spcBef>
                <a:spcPts val="600"/>
              </a:spcBef>
              <a:buClr>
                <a:schemeClr val="accent1"/>
              </a:buClr>
              <a:buSzPct val="110000"/>
              <a:buFont typeface="Arial" pitchFamily="34" charset="0"/>
              <a:buChar char="•"/>
              <a:defRPr sz="1050" baseline="0">
                <a:solidFill>
                  <a:schemeClr val="tx1"/>
                </a:solidFill>
                <a:latin typeface="Arial" pitchFamily="34" charset="0"/>
              </a:defRPr>
            </a:lvl5pPr>
            <a:lvl6pPr marL="1136650" indent="-215900">
              <a:spcBef>
                <a:spcPts val="500"/>
              </a:spcBef>
              <a:buClr>
                <a:schemeClr val="accent1"/>
              </a:buClr>
              <a:buSzPct val="100000"/>
              <a:buFont typeface="Verdana" pitchFamily="34" charset="0"/>
              <a:buNone/>
              <a:defRPr sz="105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CA" noProof="0" dirty="0"/>
              <a:t>Cliquer pour ajouter du texte</a:t>
            </a:r>
          </a:p>
          <a:p>
            <a:pPr lvl="1"/>
            <a:r>
              <a:rPr lang="fr-CA" noProof="0" dirty="0"/>
              <a:t>Deuxième niveau</a:t>
            </a:r>
          </a:p>
          <a:p>
            <a:pPr lvl="2"/>
            <a:r>
              <a:rPr lang="fr-CA" noProof="0" dirty="0"/>
              <a:t>Troisième niveau</a:t>
            </a:r>
          </a:p>
          <a:p>
            <a:pPr lvl="3"/>
            <a:r>
              <a:rPr lang="fr-CA" noProof="0" dirty="0"/>
              <a:t>Quatrième niveau</a:t>
            </a:r>
          </a:p>
          <a:p>
            <a:pPr lvl="4"/>
            <a:r>
              <a:rPr lang="fr-CA" noProof="0" dirty="0"/>
              <a:t>Cinquième niveau</a:t>
            </a:r>
          </a:p>
        </p:txBody>
      </p:sp>
      <p:sp>
        <p:nvSpPr>
          <p:cNvPr id="10" name="TextBox 9"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a:solidFill>
                <a:srgbClr val="666666"/>
              </a:solidFill>
              <a:latin typeface="Arial"/>
              <a:cs typeface="Arial"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et contenu 2 – diapo avec contenu de premier niveau">
    <p:spTree>
      <p:nvGrpSpPr>
        <p:cNvPr id="1" name=""/>
        <p:cNvGrpSpPr/>
        <p:nvPr/>
      </p:nvGrpSpPr>
      <p:grpSpPr>
        <a:xfrm>
          <a:off x="0" y="0"/>
          <a:ext cx="0" cy="0"/>
          <a:chOff x="0" y="0"/>
          <a:chExt cx="0" cy="0"/>
        </a:xfrm>
      </p:grpSpPr>
      <p:sp>
        <p:nvSpPr>
          <p:cNvPr id="10" name="Title Placeholder 1"/>
          <p:cNvSpPr>
            <a:spLocks noGrp="1"/>
          </p:cNvSpPr>
          <p:nvPr>
            <p:ph type="title" hasCustomPrompt="1"/>
          </p:nvPr>
        </p:nvSpPr>
        <p:spPr>
          <a:xfrm>
            <a:off x="447675" y="185739"/>
            <a:ext cx="8239125" cy="920750"/>
          </a:xfrm>
          <a:prstGeom prst="rect">
            <a:avLst/>
          </a:prstGeom>
        </p:spPr>
        <p:txBody>
          <a:bodyPr vert="horz" lIns="0" tIns="0" rIns="0" bIns="0" rtlCol="0" anchor="ctr" anchorCtr="0">
            <a:normAutofit/>
          </a:bodyPr>
          <a:lstStyle/>
          <a:p>
            <a:r>
              <a:rPr lang="fr-CA" noProof="0" dirty="0"/>
              <a:t>Cliquer pour ajouter un titre</a:t>
            </a:r>
            <a:endParaRPr lang="en-GB" noProof="0" dirty="0"/>
          </a:p>
        </p:txBody>
      </p:sp>
      <p:sp>
        <p:nvSpPr>
          <p:cNvPr id="12"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GB" smtClean="0"/>
              <a:pPr/>
              <a:t>‹N°›</a:t>
            </a:fld>
            <a:endParaRPr lang="en-GB" dirty="0"/>
          </a:p>
        </p:txBody>
      </p:sp>
      <p:sp>
        <p:nvSpPr>
          <p:cNvPr id="15" name="Content Placeholder 20"/>
          <p:cNvSpPr>
            <a:spLocks noGrp="1"/>
          </p:cNvSpPr>
          <p:nvPr>
            <p:ph sz="quarter" idx="17" hasCustomPrompt="1"/>
          </p:nvPr>
        </p:nvSpPr>
        <p:spPr>
          <a:xfrm>
            <a:off x="449264" y="1289829"/>
            <a:ext cx="3956049" cy="4871259"/>
          </a:xfrm>
          <a:prstGeom prst="rect">
            <a:avLst/>
          </a:prstGeom>
        </p:spPr>
        <p:txBody>
          <a:bodyPr lIns="0" tIns="0" rIns="0" bIns="0">
            <a:normAutofit/>
          </a:bodyPr>
          <a:lstStyle>
            <a:lvl1pPr marL="0" indent="0">
              <a:spcBef>
                <a:spcPts val="600"/>
              </a:spcBef>
              <a:buClr>
                <a:schemeClr val="accent1"/>
              </a:buClr>
              <a:buSzPct val="110000"/>
              <a:buFont typeface="Arial" pitchFamily="34" charset="0"/>
              <a:buNone/>
              <a:defRPr sz="1200">
                <a:solidFill>
                  <a:schemeClr val="tx1"/>
                </a:solidFill>
                <a:latin typeface="Arial" pitchFamily="34" charset="0"/>
              </a:defRPr>
            </a:lvl1pPr>
            <a:lvl2pPr marL="263525" indent="-263525">
              <a:spcBef>
                <a:spcPts val="600"/>
              </a:spcBef>
              <a:buClr>
                <a:schemeClr val="accent1"/>
              </a:buClr>
              <a:buSzPct val="110000"/>
              <a:buFont typeface="Arial" pitchFamily="34" charset="0"/>
              <a:buChar char="•"/>
              <a:defRPr sz="1200" baseline="0">
                <a:solidFill>
                  <a:schemeClr val="tx1"/>
                </a:solidFill>
                <a:latin typeface="Arial" pitchFamily="34" charset="0"/>
              </a:defRPr>
            </a:lvl2pPr>
            <a:lvl3pPr marL="536575" indent="-273050">
              <a:spcBef>
                <a:spcPts val="600"/>
              </a:spcBef>
              <a:buClr>
                <a:schemeClr val="accent1"/>
              </a:buClr>
              <a:buSzPct val="110000"/>
              <a:buFont typeface="Arial" pitchFamily="34" charset="0"/>
              <a:buChar char="•"/>
              <a:defRPr sz="1200">
                <a:solidFill>
                  <a:schemeClr val="tx1"/>
                </a:solidFill>
                <a:latin typeface="Arial" pitchFamily="34" charset="0"/>
              </a:defRPr>
            </a:lvl3pPr>
            <a:lvl4pPr marL="811213" indent="-274638">
              <a:spcBef>
                <a:spcPts val="600"/>
              </a:spcBef>
              <a:buClr>
                <a:schemeClr val="accent1"/>
              </a:buClr>
              <a:buSzPct val="110000"/>
              <a:buFont typeface="Arial" pitchFamily="34" charset="0"/>
              <a:buChar char="•"/>
              <a:defRPr sz="1100">
                <a:solidFill>
                  <a:schemeClr val="tx1"/>
                </a:solidFill>
                <a:latin typeface="Arial" pitchFamily="34" charset="0"/>
              </a:defRPr>
            </a:lvl4pPr>
            <a:lvl5pPr marL="1074738" indent="-263525">
              <a:spcBef>
                <a:spcPts val="600"/>
              </a:spcBef>
              <a:buClr>
                <a:schemeClr val="accent1"/>
              </a:buClr>
              <a:buSzPct val="110000"/>
              <a:buFont typeface="Arial" pitchFamily="34" charset="0"/>
              <a:buChar char="•"/>
              <a:defRPr sz="105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CA" noProof="0" dirty="0"/>
              <a:t>Cliquer pour ajouter du texte</a:t>
            </a:r>
          </a:p>
          <a:p>
            <a:pPr lvl="1"/>
            <a:r>
              <a:rPr lang="fr-CA" noProof="0" dirty="0"/>
              <a:t>Deuxième niveau</a:t>
            </a:r>
          </a:p>
          <a:p>
            <a:pPr lvl="2"/>
            <a:r>
              <a:rPr lang="fr-CA" noProof="0" dirty="0"/>
              <a:t>Troisième niveau</a:t>
            </a:r>
          </a:p>
          <a:p>
            <a:pPr lvl="3"/>
            <a:r>
              <a:rPr lang="fr-CA" noProof="0" dirty="0"/>
              <a:t>Quatrième niveau</a:t>
            </a:r>
          </a:p>
          <a:p>
            <a:pPr lvl="4"/>
            <a:r>
              <a:rPr lang="fr-CA" noProof="0" dirty="0"/>
              <a:t>Cinquième niveau</a:t>
            </a:r>
          </a:p>
        </p:txBody>
      </p:sp>
      <p:sp>
        <p:nvSpPr>
          <p:cNvPr id="16" name="Content Placeholder 20"/>
          <p:cNvSpPr>
            <a:spLocks noGrp="1"/>
          </p:cNvSpPr>
          <p:nvPr>
            <p:ph sz="quarter" idx="18" hasCustomPrompt="1"/>
          </p:nvPr>
        </p:nvSpPr>
        <p:spPr>
          <a:xfrm>
            <a:off x="4754116" y="1289829"/>
            <a:ext cx="3945384" cy="4871259"/>
          </a:xfrm>
          <a:prstGeom prst="rect">
            <a:avLst/>
          </a:prstGeom>
        </p:spPr>
        <p:txBody>
          <a:bodyPr lIns="0" tIns="0" rIns="0" bIns="0">
            <a:normAutofit/>
          </a:bodyPr>
          <a:lstStyle>
            <a:lvl1pPr marL="0" indent="0">
              <a:spcBef>
                <a:spcPts val="600"/>
              </a:spcBef>
              <a:buClr>
                <a:schemeClr val="accent1"/>
              </a:buClr>
              <a:buSzPct val="110000"/>
              <a:buFont typeface="Arial" pitchFamily="34" charset="0"/>
              <a:buNone/>
              <a:defRPr sz="1200">
                <a:solidFill>
                  <a:schemeClr val="tx1"/>
                </a:solidFill>
                <a:latin typeface="Arial" pitchFamily="34" charset="0"/>
              </a:defRPr>
            </a:lvl1pPr>
            <a:lvl2pPr marL="263525" indent="-263525">
              <a:spcBef>
                <a:spcPts val="600"/>
              </a:spcBef>
              <a:buClr>
                <a:schemeClr val="accent1"/>
              </a:buClr>
              <a:buSzPct val="110000"/>
              <a:buFont typeface="Arial" pitchFamily="34" charset="0"/>
              <a:buChar char="•"/>
              <a:defRPr sz="1200" baseline="0">
                <a:solidFill>
                  <a:schemeClr val="tx1"/>
                </a:solidFill>
                <a:latin typeface="Arial" pitchFamily="34" charset="0"/>
              </a:defRPr>
            </a:lvl2pPr>
            <a:lvl3pPr marL="536575" indent="-273050">
              <a:spcBef>
                <a:spcPts val="600"/>
              </a:spcBef>
              <a:buClr>
                <a:schemeClr val="accent1"/>
              </a:buClr>
              <a:buSzPct val="110000"/>
              <a:buFont typeface="Arial" pitchFamily="34" charset="0"/>
              <a:buChar char="•"/>
              <a:defRPr sz="1200">
                <a:solidFill>
                  <a:schemeClr val="tx1"/>
                </a:solidFill>
                <a:latin typeface="Arial" pitchFamily="34" charset="0"/>
              </a:defRPr>
            </a:lvl3pPr>
            <a:lvl4pPr marL="811213" indent="-274638">
              <a:spcBef>
                <a:spcPts val="600"/>
              </a:spcBef>
              <a:buClr>
                <a:schemeClr val="accent1"/>
              </a:buClr>
              <a:buSzPct val="110000"/>
              <a:buFont typeface="Arial" pitchFamily="34" charset="0"/>
              <a:buChar char="•"/>
              <a:defRPr sz="1100">
                <a:solidFill>
                  <a:schemeClr val="tx1"/>
                </a:solidFill>
                <a:latin typeface="Arial" pitchFamily="34" charset="0"/>
              </a:defRPr>
            </a:lvl4pPr>
            <a:lvl5pPr marL="1074738" indent="-263525">
              <a:spcBef>
                <a:spcPts val="600"/>
              </a:spcBef>
              <a:buClr>
                <a:schemeClr val="accent1"/>
              </a:buClr>
              <a:buSzPct val="110000"/>
              <a:buFont typeface="Arial" pitchFamily="34" charset="0"/>
              <a:buChar char="•"/>
              <a:defRPr sz="105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CA" noProof="0" dirty="0"/>
              <a:t>Cliquer pour ajouter du texte</a:t>
            </a:r>
          </a:p>
          <a:p>
            <a:pPr lvl="1"/>
            <a:r>
              <a:rPr lang="fr-CA" noProof="0" dirty="0"/>
              <a:t>Deuxième niveau</a:t>
            </a:r>
          </a:p>
          <a:p>
            <a:pPr lvl="2"/>
            <a:r>
              <a:rPr lang="fr-CA" noProof="0" dirty="0"/>
              <a:t>Troisième niveau</a:t>
            </a:r>
          </a:p>
          <a:p>
            <a:pPr lvl="3"/>
            <a:r>
              <a:rPr lang="fr-CA" noProof="0" dirty="0"/>
              <a:t>Quatrième niveau</a:t>
            </a:r>
          </a:p>
          <a:p>
            <a:pPr lvl="4"/>
            <a:r>
              <a:rPr lang="fr-CA" noProof="0" dirty="0"/>
              <a:t>Cinquième niveau</a:t>
            </a:r>
          </a:p>
        </p:txBody>
      </p:sp>
      <p:sp>
        <p:nvSpPr>
          <p:cNvPr id="11" name="TextBox 10"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a:solidFill>
                <a:srgbClr val="666666"/>
              </a:solidFill>
              <a:latin typeface="Arial"/>
              <a:cs typeface="Arial"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rdre du jour">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GB" smtClean="0"/>
              <a:pPr/>
              <a:t>‹N°›</a:t>
            </a:fld>
            <a:endParaRPr lang="en-GB" dirty="0"/>
          </a:p>
        </p:txBody>
      </p:sp>
      <p:sp>
        <p:nvSpPr>
          <p:cNvPr id="10" name="Title Placeholder 1"/>
          <p:cNvSpPr>
            <a:spLocks noGrp="1"/>
          </p:cNvSpPr>
          <p:nvPr>
            <p:ph type="title" hasCustomPrompt="1"/>
          </p:nvPr>
        </p:nvSpPr>
        <p:spPr>
          <a:xfrm>
            <a:off x="447675" y="185739"/>
            <a:ext cx="8239125" cy="920750"/>
          </a:xfrm>
          <a:prstGeom prst="rect">
            <a:avLst/>
          </a:prstGeom>
        </p:spPr>
        <p:txBody>
          <a:bodyPr vert="horz" lIns="0" tIns="0" rIns="0" bIns="0" rtlCol="0" anchor="ctr" anchorCtr="0">
            <a:normAutofit/>
          </a:bodyPr>
          <a:lstStyle/>
          <a:p>
            <a:r>
              <a:rPr lang="fr-CA" noProof="0" dirty="0"/>
              <a:t>Cliquer pour ajouter un titre</a:t>
            </a:r>
            <a:endParaRPr lang="en-GB" noProof="0" dirty="0"/>
          </a:p>
        </p:txBody>
      </p:sp>
      <p:sp>
        <p:nvSpPr>
          <p:cNvPr id="11" name="Content Placeholder 20"/>
          <p:cNvSpPr>
            <a:spLocks noGrp="1"/>
          </p:cNvSpPr>
          <p:nvPr>
            <p:ph sz="quarter" idx="17" hasCustomPrompt="1"/>
          </p:nvPr>
        </p:nvSpPr>
        <p:spPr>
          <a:xfrm>
            <a:off x="449264" y="1266825"/>
            <a:ext cx="3956050" cy="4886325"/>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CA" noProof="0" dirty="0"/>
              <a:t>Cliquer pour ajouter du texte</a:t>
            </a:r>
          </a:p>
          <a:p>
            <a:pPr lvl="1"/>
            <a:r>
              <a:rPr lang="fr-CA" noProof="0" dirty="0"/>
              <a:t>Deuxième niveau</a:t>
            </a:r>
          </a:p>
          <a:p>
            <a:pPr lvl="2"/>
            <a:r>
              <a:rPr lang="fr-CA" noProof="0" dirty="0"/>
              <a:t>Troisième niveau</a:t>
            </a:r>
          </a:p>
          <a:p>
            <a:pPr lvl="3"/>
            <a:r>
              <a:rPr lang="fr-CA" noProof="0" dirty="0"/>
              <a:t>Quatrième niveau</a:t>
            </a:r>
          </a:p>
          <a:p>
            <a:pPr lvl="4"/>
            <a:r>
              <a:rPr lang="fr-CA" noProof="0" dirty="0"/>
              <a:t>Cinquième niveau</a:t>
            </a:r>
          </a:p>
        </p:txBody>
      </p:sp>
      <p:sp>
        <p:nvSpPr>
          <p:cNvPr id="12" name="Content Placeholder 20"/>
          <p:cNvSpPr>
            <a:spLocks noGrp="1"/>
          </p:cNvSpPr>
          <p:nvPr>
            <p:ph sz="quarter" idx="23" hasCustomPrompt="1"/>
          </p:nvPr>
        </p:nvSpPr>
        <p:spPr>
          <a:xfrm>
            <a:off x="4741416" y="1266825"/>
            <a:ext cx="3956050" cy="4886325"/>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CA" noProof="0" dirty="0"/>
              <a:t>Cliquer pour ajouter du texte</a:t>
            </a:r>
          </a:p>
          <a:p>
            <a:pPr lvl="1"/>
            <a:r>
              <a:rPr lang="fr-CA" noProof="0" dirty="0"/>
              <a:t>Deuxième niveau</a:t>
            </a:r>
          </a:p>
          <a:p>
            <a:pPr lvl="2"/>
            <a:r>
              <a:rPr lang="fr-CA" noProof="0" dirty="0"/>
              <a:t>Troisième niveau</a:t>
            </a:r>
          </a:p>
          <a:p>
            <a:pPr lvl="3"/>
            <a:r>
              <a:rPr lang="fr-CA" noProof="0" dirty="0"/>
              <a:t>Quatrième niveau</a:t>
            </a:r>
          </a:p>
          <a:p>
            <a:pPr lvl="4"/>
            <a:r>
              <a:rPr lang="fr-CA" noProof="0" dirty="0"/>
              <a:t>Cinquième niveau</a:t>
            </a:r>
          </a:p>
        </p:txBody>
      </p:sp>
      <p:sp>
        <p:nvSpPr>
          <p:cNvPr id="13" name="TextBox 12"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a:solidFill>
                <a:srgbClr val="666666"/>
              </a:solidFill>
              <a:latin typeface="Arial"/>
              <a:cs typeface="Arial"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tête de section">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7674" y="253048"/>
            <a:ext cx="8251825" cy="605254"/>
          </a:xfrm>
        </p:spPr>
        <p:txBody>
          <a:bodyPr wrap="square" lIns="0" tIns="0" rIns="0" bIns="0">
            <a:noAutofit/>
          </a:bodyPr>
          <a:lstStyle>
            <a:lvl1pPr algn="l">
              <a:defRPr sz="3900" baseline="0">
                <a:solidFill>
                  <a:schemeClr val="tx2"/>
                </a:solidFill>
              </a:defRPr>
            </a:lvl1pPr>
          </a:lstStyle>
          <a:p>
            <a:r>
              <a:rPr lang="fr-CA" noProof="0" dirty="0"/>
              <a:t>Cliquer pour ajouter un titre</a:t>
            </a:r>
            <a:endParaRPr lang="en-GB" noProof="0" dirty="0"/>
          </a:p>
        </p:txBody>
      </p:sp>
      <p:sp>
        <p:nvSpPr>
          <p:cNvPr id="13" name="Subtitle 2"/>
          <p:cNvSpPr>
            <a:spLocks noGrp="1"/>
          </p:cNvSpPr>
          <p:nvPr>
            <p:ph type="subTitle" idx="1" hasCustomPrompt="1"/>
          </p:nvPr>
        </p:nvSpPr>
        <p:spPr>
          <a:xfrm>
            <a:off x="447675" y="855981"/>
            <a:ext cx="8251825" cy="629920"/>
          </a:xfrm>
          <a:prstGeom prst="rect">
            <a:avLst/>
          </a:prstGeom>
        </p:spPr>
        <p:txBody>
          <a:bodyPr lIns="0" tIns="0" rIns="0" bIns="0" anchor="t" anchorCtr="0">
            <a:noAutofit/>
          </a:bodyPr>
          <a:lstStyle>
            <a:lvl1pPr marL="0" indent="0" algn="l">
              <a:buNone/>
              <a:defRPr sz="3900">
                <a:solidFill>
                  <a:schemeClr val="tx1"/>
                </a:solidFill>
                <a:latin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CA" noProof="0" dirty="0"/>
              <a:t>Cliquer pour ajouter un sous-titre</a:t>
            </a:r>
            <a:endParaRPr lang="en-GB"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tête de section 2">
    <p:spTree>
      <p:nvGrpSpPr>
        <p:cNvPr id="1" name=""/>
        <p:cNvGrpSpPr/>
        <p:nvPr/>
      </p:nvGrpSpPr>
      <p:grpSpPr>
        <a:xfrm>
          <a:off x="0" y="0"/>
          <a:ext cx="0" cy="0"/>
          <a:chOff x="0" y="0"/>
          <a:chExt cx="0" cy="0"/>
        </a:xfrm>
      </p:grpSpPr>
      <p:pic>
        <p:nvPicPr>
          <p:cNvPr id="41" name="Picture 6" descr="cover_bg_beet_part2.jpg  &lt;IGNORE&gt;"/>
          <p:cNvPicPr>
            <a:picLocks/>
          </p:cNvPicPr>
          <p:nvPr userDrawn="1"/>
        </p:nvPicPr>
        <p:blipFill>
          <a:blip r:embed="rId2" cstate="print"/>
          <a:stretch>
            <a:fillRect/>
          </a:stretch>
        </p:blipFill>
        <p:spPr>
          <a:xfrm>
            <a:off x="0" y="0"/>
            <a:ext cx="9144000" cy="6858000"/>
          </a:xfrm>
          <a:prstGeom prst="rect">
            <a:avLst/>
          </a:prstGeom>
        </p:spPr>
      </p:pic>
      <p:sp>
        <p:nvSpPr>
          <p:cNvPr id="2" name="Title 1"/>
          <p:cNvSpPr>
            <a:spLocks noGrp="1"/>
          </p:cNvSpPr>
          <p:nvPr>
            <p:ph type="ctrTitle" hasCustomPrompt="1"/>
          </p:nvPr>
        </p:nvSpPr>
        <p:spPr bwMode="gray">
          <a:xfrm>
            <a:off x="447674" y="253048"/>
            <a:ext cx="8251826" cy="605254"/>
          </a:xfrm>
        </p:spPr>
        <p:txBody>
          <a:bodyPr wrap="square" lIns="0" tIns="0" rIns="0" bIns="0">
            <a:noAutofit/>
          </a:bodyPr>
          <a:lstStyle>
            <a:lvl1pPr algn="l">
              <a:defRPr sz="3900" baseline="0">
                <a:solidFill>
                  <a:srgbClr val="FFFFFF"/>
                </a:solidFill>
              </a:defRPr>
            </a:lvl1pPr>
          </a:lstStyle>
          <a:p>
            <a:r>
              <a:rPr lang="fr-CA" noProof="0" dirty="0"/>
              <a:t>Cliquer pour ajouter un titre</a:t>
            </a:r>
            <a:endParaRPr lang="en-GB" noProof="0" dirty="0"/>
          </a:p>
        </p:txBody>
      </p:sp>
      <p:sp>
        <p:nvSpPr>
          <p:cNvPr id="13" name="Subtitle 2"/>
          <p:cNvSpPr>
            <a:spLocks noGrp="1"/>
          </p:cNvSpPr>
          <p:nvPr>
            <p:ph type="subTitle" idx="1" hasCustomPrompt="1"/>
          </p:nvPr>
        </p:nvSpPr>
        <p:spPr bwMode="gray">
          <a:xfrm>
            <a:off x="447675" y="855981"/>
            <a:ext cx="8251825" cy="629920"/>
          </a:xfrm>
          <a:prstGeom prst="rect">
            <a:avLst/>
          </a:prstGeom>
        </p:spPr>
        <p:txBody>
          <a:bodyPr lIns="0" tIns="0" rIns="0" bIns="0" anchor="t" anchorCtr="0">
            <a:noAutofit/>
          </a:bodyPr>
          <a:lstStyle>
            <a:lvl1pPr marL="0" indent="0" algn="l">
              <a:buNone/>
              <a:defRPr sz="3900">
                <a:solidFill>
                  <a:srgbClr val="FFFFFF"/>
                </a:solidFill>
                <a:latin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CA" noProof="0" dirty="0"/>
              <a:t>Cliquer pour ajouter un sous-titre</a:t>
            </a:r>
            <a:endParaRPr lang="en-GB"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47675" y="178077"/>
            <a:ext cx="8239125" cy="925509"/>
          </a:xfrm>
          <a:prstGeom prst="rect">
            <a:avLst/>
          </a:prstGeom>
        </p:spPr>
        <p:txBody>
          <a:bodyPr vert="horz" lIns="0" tIns="0" rIns="0" bIns="0" rtlCol="0" anchor="ctr" anchorCtr="0">
            <a:normAutofit/>
          </a:bodyPr>
          <a:lstStyle/>
          <a:p>
            <a:r>
              <a:rPr lang="fr-CA" noProof="0" dirty="0"/>
              <a:t>Cliquer pour ajouter un titre</a:t>
            </a:r>
            <a:endParaRPr lang="en-GB" noProof="0" dirty="0"/>
          </a:p>
        </p:txBody>
      </p:sp>
    </p:spTree>
  </p:cSld>
  <p:clrMap bg1="lt1" tx1="dk1" bg2="lt2" tx2="dk2" accent1="accent1" accent2="accent2" accent3="accent3" accent4="accent4" accent5="accent5" accent6="accent6" hlink="hlink" folHlink="folHlink"/>
  <p:sldLayoutIdLst>
    <p:sldLayoutId id="2147483649" r:id="rId1"/>
    <p:sldLayoutId id="2147483666" r:id="rId2"/>
    <p:sldLayoutId id="2147483674" r:id="rId3"/>
    <p:sldLayoutId id="2147483671" r:id="rId4"/>
    <p:sldLayoutId id="2147483678" r:id="rId5"/>
    <p:sldLayoutId id="2147483679" r:id="rId6"/>
    <p:sldLayoutId id="2147483665" r:id="rId7"/>
    <p:sldLayoutId id="2147483670" r:id="rId8"/>
    <p:sldLayoutId id="2147483692" r:id="rId9"/>
    <p:sldLayoutId id="2147483650" r:id="rId10"/>
    <p:sldLayoutId id="2147483667" r:id="rId11"/>
    <p:sldLayoutId id="2147483668" r:id="rId12"/>
    <p:sldLayoutId id="2147483687" r:id="rId13"/>
    <p:sldLayoutId id="2147483690" r:id="rId14"/>
    <p:sldLayoutId id="2147483691" r:id="rId15"/>
    <p:sldLayoutId id="2147483661" r:id="rId16"/>
    <p:sldLayoutId id="2147483660" r:id="rId17"/>
    <p:sldLayoutId id="2147483672" r:id="rId18"/>
  </p:sldLayoutIdLst>
  <p:hf hdr="0" ftr="0" dt="0"/>
  <p:txStyles>
    <p:titleStyle>
      <a:lvl1pPr algn="l" defTabSz="914400" rtl="0" eaLnBrk="1" latinLnBrk="0" hangingPunct="1">
        <a:spcBef>
          <a:spcPct val="0"/>
        </a:spcBef>
        <a:buNone/>
        <a:defRPr sz="3000" kern="1200">
          <a:solidFill>
            <a:schemeClr val="tx2"/>
          </a:solidFill>
          <a:latin typeface="Arial"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jpg"/></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jp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6"/>
          <p:cNvSpPr>
            <a:spLocks noChangeArrowheads="1"/>
          </p:cNvSpPr>
          <p:nvPr/>
        </p:nvSpPr>
        <p:spPr bwMode="auto">
          <a:xfrm>
            <a:off x="2391019" y="2210170"/>
            <a:ext cx="5369140" cy="1459971"/>
          </a:xfrm>
          <a:prstGeom prst="roundRect">
            <a:avLst>
              <a:gd name="adj" fmla="val 0"/>
            </a:avLst>
          </a:prstGeom>
          <a:noFill/>
          <a:ln w="9525">
            <a:noFill/>
            <a:round/>
            <a:headEnd/>
            <a:tailEnd/>
          </a:ln>
        </p:spPr>
        <p:txBody>
          <a:bodyPr lIns="91430" tIns="45715" rIns="91430" bIns="45715" anchor="ctr"/>
          <a:lstStyle/>
          <a:p>
            <a:endParaRPr lang="fr-FR" sz="2700" dirty="0">
              <a:solidFill>
                <a:srgbClr val="000000"/>
              </a:solidFill>
              <a:latin typeface="Verdana" pitchFamily="34" charset="0"/>
            </a:endParaRPr>
          </a:p>
        </p:txBody>
      </p:sp>
      <p:sp>
        <p:nvSpPr>
          <p:cNvPr id="9" name="Title 1" descr="&lt;TITLE&gt;{98.01701,649.6249,331.0641,35.37496}"/>
          <p:cNvSpPr>
            <a:spLocks noGrp="1"/>
          </p:cNvSpPr>
          <p:nvPr>
            <p:ph type="ctrTitle"/>
            <p:custDataLst>
              <p:tags r:id="rId1"/>
            </p:custDataLst>
          </p:nvPr>
        </p:nvSpPr>
        <p:spPr>
          <a:xfrm>
            <a:off x="449262" y="4177620"/>
            <a:ext cx="8694738" cy="1375616"/>
          </a:xfrm>
        </p:spPr>
        <p:txBody>
          <a:bodyPr>
            <a:normAutofit/>
          </a:bodyPr>
          <a:lstStyle/>
          <a:p>
            <a:r>
              <a:rPr lang="fr-FR" dirty="0"/>
              <a:t>Modélisation UML</a:t>
            </a:r>
            <a:br>
              <a:rPr lang="fr-FR" dirty="0"/>
            </a:br>
            <a:r>
              <a:rPr lang="fr-FR" sz="2700" i="1" dirty="0"/>
              <a:t>Cours FGES – 2019/2020 – </a:t>
            </a:r>
            <a:r>
              <a:rPr lang="fr-FR" sz="2700" i="1" smtClean="0"/>
              <a:t>Modélisation statique</a:t>
            </a:r>
            <a:endParaRPr lang="fr-CA" i="1"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525A3C56-E491-49B2-93F3-63532DF516BC}" type="slidenum">
              <a:rPr lang="en-GB" smtClean="0"/>
              <a:pPr/>
              <a:t>10</a:t>
            </a:fld>
            <a:endParaRPr lang="en-GB" dirty="0"/>
          </a:p>
        </p:txBody>
      </p:sp>
      <p:sp>
        <p:nvSpPr>
          <p:cNvPr id="3" name="Titre 2"/>
          <p:cNvSpPr>
            <a:spLocks noGrp="1"/>
          </p:cNvSpPr>
          <p:nvPr>
            <p:ph type="title"/>
          </p:nvPr>
        </p:nvSpPr>
        <p:spPr/>
        <p:txBody>
          <a:bodyPr/>
          <a:lstStyle/>
          <a:p>
            <a:r>
              <a:rPr lang="fr-FR" dirty="0" smtClean="0"/>
              <a:t>Les propriétés</a:t>
            </a:r>
            <a:endParaRPr lang="fr-FR" dirty="0"/>
          </a:p>
        </p:txBody>
      </p:sp>
      <p:sp>
        <p:nvSpPr>
          <p:cNvPr id="4" name="Espace réservé du contenu 3"/>
          <p:cNvSpPr>
            <a:spLocks noGrp="1"/>
          </p:cNvSpPr>
          <p:nvPr>
            <p:ph sz="quarter" idx="17"/>
          </p:nvPr>
        </p:nvSpPr>
        <p:spPr/>
        <p:txBody>
          <a:bodyPr>
            <a:normAutofit lnSpcReduction="10000"/>
          </a:bodyPr>
          <a:lstStyle/>
          <a:p>
            <a:pPr marL="342900" indent="-342900">
              <a:buFontTx/>
              <a:buChar char="-"/>
            </a:pPr>
            <a:r>
              <a:rPr lang="fr-FR" sz="2000" dirty="0"/>
              <a:t>Applicable à un attribut, un paramètre, une variable de retour</a:t>
            </a:r>
          </a:p>
          <a:p>
            <a:pPr marL="342900" indent="-342900">
              <a:buFontTx/>
              <a:buChar char="-"/>
            </a:pPr>
            <a:endParaRPr lang="fr-FR" sz="2000" dirty="0" smtClean="0"/>
          </a:p>
          <a:p>
            <a:pPr marL="342900" indent="-342900">
              <a:buFontTx/>
              <a:buChar char="-"/>
            </a:pPr>
            <a:r>
              <a:rPr lang="fr-FR" sz="2000" dirty="0" smtClean="0"/>
              <a:t>{</a:t>
            </a:r>
            <a:r>
              <a:rPr lang="fr-FR" sz="2000" dirty="0" err="1" smtClean="0"/>
              <a:t>readOnly</a:t>
            </a:r>
            <a:r>
              <a:rPr lang="fr-FR" sz="2000" dirty="0" smtClean="0"/>
              <a:t>} : non modifiable. Initialisée par une valeur par défaut</a:t>
            </a:r>
          </a:p>
          <a:p>
            <a:pPr marL="342900" indent="-342900">
              <a:buFontTx/>
              <a:buChar char="-"/>
            </a:pPr>
            <a:endParaRPr lang="fr-FR" sz="2000" dirty="0" smtClean="0"/>
          </a:p>
          <a:p>
            <a:pPr marL="342900" indent="-342900">
              <a:buFontTx/>
              <a:buChar char="-"/>
            </a:pPr>
            <a:r>
              <a:rPr lang="fr-FR" sz="2000" dirty="0"/>
              <a:t>Applicable si cardinalité &gt; 1 (Liste) : plusieurs valeurs</a:t>
            </a:r>
            <a:endParaRPr lang="fr-FR" sz="2000" dirty="0" smtClean="0"/>
          </a:p>
          <a:p>
            <a:pPr marL="606425" lvl="1" indent="-342900">
              <a:buFontTx/>
              <a:buChar char="-"/>
            </a:pPr>
            <a:r>
              <a:rPr lang="fr-FR" sz="2000" dirty="0" smtClean="0"/>
              <a:t>{</a:t>
            </a:r>
            <a:r>
              <a:rPr lang="fr-FR" sz="2000" dirty="0" err="1"/>
              <a:t>o</a:t>
            </a:r>
            <a:r>
              <a:rPr lang="fr-FR" sz="2000" dirty="0" err="1" smtClean="0"/>
              <a:t>rdered</a:t>
            </a:r>
            <a:r>
              <a:rPr lang="fr-FR" sz="2000" dirty="0" smtClean="0"/>
              <a:t>} : les valeurs </a:t>
            </a:r>
            <a:r>
              <a:rPr lang="fr-FR" sz="2000" smtClean="0"/>
              <a:t>sont </a:t>
            </a:r>
            <a:r>
              <a:rPr lang="fr-FR" sz="2000" smtClean="0"/>
              <a:t>ordonnées</a:t>
            </a:r>
            <a:endParaRPr lang="fr-FR" sz="2000" dirty="0" smtClean="0"/>
          </a:p>
          <a:p>
            <a:pPr marL="606425" lvl="1" indent="-342900">
              <a:buFontTx/>
              <a:buChar char="-"/>
            </a:pPr>
            <a:r>
              <a:rPr lang="fr-FR" sz="2000" dirty="0" smtClean="0"/>
              <a:t>{ unique} : Chaque valeur est unique (pas de doublon)</a:t>
            </a:r>
          </a:p>
          <a:p>
            <a:pPr marL="606425" lvl="1" indent="-342900">
              <a:buFontTx/>
              <a:buChar char="-"/>
            </a:pPr>
            <a:r>
              <a:rPr lang="fr-FR" sz="2000" dirty="0" smtClean="0"/>
              <a:t>{</a:t>
            </a:r>
            <a:r>
              <a:rPr lang="fr-FR" sz="2000" dirty="0" err="1" smtClean="0"/>
              <a:t>nonunique</a:t>
            </a:r>
            <a:r>
              <a:rPr lang="fr-FR" sz="2000" dirty="0" smtClean="0"/>
              <a:t>} : Des doublons sont possibles</a:t>
            </a:r>
          </a:p>
          <a:p>
            <a:pPr marL="342900" indent="-342900">
              <a:buFontTx/>
              <a:buChar char="-"/>
            </a:pPr>
            <a:endParaRPr lang="fr-FR" sz="2000" dirty="0"/>
          </a:p>
          <a:p>
            <a:pPr marL="342900" indent="-342900">
              <a:buFontTx/>
              <a:buChar char="-"/>
            </a:pPr>
            <a:r>
              <a:rPr lang="fr-FR" sz="2000" dirty="0" smtClean="0"/>
              <a:t>Si plusieurs propriétés, séparation par virgule</a:t>
            </a:r>
          </a:p>
          <a:p>
            <a:pPr marL="342900" indent="-342900">
              <a:buFontTx/>
              <a:buChar char="-"/>
            </a:pPr>
            <a:endParaRPr lang="fr-FR" sz="2000" dirty="0"/>
          </a:p>
          <a:p>
            <a:pPr marL="342900" indent="-342900">
              <a:buFontTx/>
              <a:buChar char="-"/>
            </a:pPr>
            <a:r>
              <a:rPr lang="fr-FR" sz="2000" dirty="0" smtClean="0"/>
              <a:t>Exemple :</a:t>
            </a:r>
          </a:p>
          <a:p>
            <a:r>
              <a:rPr lang="fr-FR" sz="2000" dirty="0"/>
              <a:t>+ prénom : string[1..3</a:t>
            </a:r>
            <a:r>
              <a:rPr lang="fr-FR" sz="2000" dirty="0" smtClean="0"/>
              <a:t>] {</a:t>
            </a:r>
            <a:r>
              <a:rPr lang="fr-FR" sz="2000" dirty="0" err="1" smtClean="0"/>
              <a:t>ordered</a:t>
            </a:r>
            <a:r>
              <a:rPr lang="fr-FR" sz="2000" dirty="0" smtClean="0"/>
              <a:t>, unique}</a:t>
            </a:r>
            <a:endParaRPr lang="fr-FR" sz="2000" dirty="0"/>
          </a:p>
          <a:p>
            <a:endParaRPr lang="fr-FR" sz="2000" dirty="0" smtClean="0"/>
          </a:p>
          <a:p>
            <a:pPr lvl="4" indent="0">
              <a:buNone/>
            </a:pPr>
            <a:endParaRPr lang="fr-FR" sz="2650" dirty="0" smtClean="0"/>
          </a:p>
          <a:p>
            <a:pPr marL="606425" lvl="1" indent="-342900">
              <a:buFontTx/>
              <a:buChar char="-"/>
            </a:pPr>
            <a:endParaRPr lang="fr-FR" sz="2000" dirty="0" smtClean="0"/>
          </a:p>
          <a:p>
            <a:pPr marL="606425" lvl="1" indent="-342900">
              <a:buFontTx/>
              <a:buChar char="-"/>
            </a:pPr>
            <a:endParaRPr lang="fr-FR" sz="2000" dirty="0"/>
          </a:p>
        </p:txBody>
      </p:sp>
    </p:spTree>
    <p:extLst>
      <p:ext uri="{BB962C8B-B14F-4D97-AF65-F5344CB8AC3E}">
        <p14:creationId xmlns:p14="http://schemas.microsoft.com/office/powerpoint/2010/main" val="39090620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525A3C56-E491-49B2-93F3-63532DF516BC}" type="slidenum">
              <a:rPr lang="en-GB" smtClean="0"/>
              <a:pPr/>
              <a:t>11</a:t>
            </a:fld>
            <a:endParaRPr lang="en-GB" dirty="0"/>
          </a:p>
        </p:txBody>
      </p:sp>
      <p:sp>
        <p:nvSpPr>
          <p:cNvPr id="3" name="Titre 2"/>
          <p:cNvSpPr>
            <a:spLocks noGrp="1"/>
          </p:cNvSpPr>
          <p:nvPr>
            <p:ph type="title"/>
          </p:nvPr>
        </p:nvSpPr>
        <p:spPr/>
        <p:txBody>
          <a:bodyPr/>
          <a:lstStyle/>
          <a:p>
            <a:r>
              <a:rPr lang="fr-FR" dirty="0"/>
              <a:t>La signature </a:t>
            </a:r>
            <a:r>
              <a:rPr lang="fr-FR" dirty="0" smtClean="0"/>
              <a:t>d’une méthode</a:t>
            </a:r>
            <a:endParaRPr lang="fr-FR" dirty="0"/>
          </a:p>
        </p:txBody>
      </p:sp>
      <p:sp>
        <p:nvSpPr>
          <p:cNvPr id="4" name="Espace réservé du contenu 3"/>
          <p:cNvSpPr>
            <a:spLocks noGrp="1"/>
          </p:cNvSpPr>
          <p:nvPr>
            <p:ph sz="quarter" idx="17"/>
          </p:nvPr>
        </p:nvSpPr>
        <p:spPr/>
        <p:txBody>
          <a:bodyPr>
            <a:normAutofit/>
          </a:bodyPr>
          <a:lstStyle/>
          <a:p>
            <a:r>
              <a:rPr lang="fr-FR" sz="2000" dirty="0" smtClean="0"/>
              <a:t>Ensemble comprenant :</a:t>
            </a:r>
          </a:p>
          <a:p>
            <a:pPr marL="342900" indent="-342900">
              <a:buFontTx/>
              <a:buChar char="-"/>
            </a:pPr>
            <a:r>
              <a:rPr lang="fr-FR" sz="2000" dirty="0" smtClean="0"/>
              <a:t>Nom de la méthode</a:t>
            </a:r>
          </a:p>
          <a:p>
            <a:pPr marL="342900" indent="-342900">
              <a:buFontTx/>
              <a:buChar char="-"/>
            </a:pPr>
            <a:r>
              <a:rPr lang="fr-FR" sz="2000" dirty="0" smtClean="0"/>
              <a:t>Paramètres : nom, type, cardinalité, propriété(s), sens (in, out, </a:t>
            </a:r>
            <a:r>
              <a:rPr lang="fr-FR" sz="2000" dirty="0" err="1" smtClean="0"/>
              <a:t>inout</a:t>
            </a:r>
            <a:r>
              <a:rPr lang="fr-FR" sz="2000" dirty="0" smtClean="0"/>
              <a:t>)</a:t>
            </a:r>
          </a:p>
          <a:p>
            <a:pPr marL="342900" indent="-342900">
              <a:buFontTx/>
              <a:buChar char="-"/>
            </a:pPr>
            <a:r>
              <a:rPr lang="fr-FR" sz="2000" dirty="0" smtClean="0"/>
              <a:t>Résultat : type, cardinalité, propriété</a:t>
            </a:r>
          </a:p>
          <a:p>
            <a:pPr marL="342900" indent="-342900">
              <a:buFontTx/>
              <a:buChar char="-"/>
            </a:pPr>
            <a:endParaRPr lang="fr-FR" sz="2000" dirty="0"/>
          </a:p>
          <a:p>
            <a:r>
              <a:rPr lang="fr-FR" sz="2000" i="1" dirty="0" err="1" smtClean="0"/>
              <a:t>nomMéthode</a:t>
            </a:r>
            <a:r>
              <a:rPr lang="fr-FR" sz="2000" i="1" dirty="0" smtClean="0"/>
              <a:t> (sen </a:t>
            </a:r>
            <a:r>
              <a:rPr lang="fr-FR" sz="2000" i="1" dirty="0" err="1" smtClean="0"/>
              <a:t>nomParamètre</a:t>
            </a:r>
            <a:r>
              <a:rPr lang="fr-FR" sz="2000" i="1" dirty="0" smtClean="0"/>
              <a:t> : </a:t>
            </a:r>
          </a:p>
          <a:p>
            <a:r>
              <a:rPr lang="fr-FR" sz="2000" i="1" dirty="0" smtClean="0"/>
              <a:t>type[</a:t>
            </a:r>
            <a:r>
              <a:rPr lang="fr-FR" sz="2000" i="1" dirty="0" err="1" smtClean="0"/>
              <a:t>borneInf</a:t>
            </a:r>
            <a:r>
              <a:rPr lang="fr-FR" sz="2000" i="1" dirty="0" smtClean="0"/>
              <a:t>..</a:t>
            </a:r>
            <a:r>
              <a:rPr lang="fr-FR" sz="2000" i="1" dirty="0" err="1" smtClean="0"/>
              <a:t>borneSup</a:t>
            </a:r>
            <a:r>
              <a:rPr lang="fr-FR" sz="2000" i="1" dirty="0" smtClean="0"/>
              <a:t>]=</a:t>
            </a:r>
            <a:r>
              <a:rPr lang="fr-FR" sz="2000" i="1" dirty="0" err="1" smtClean="0"/>
              <a:t>ValeurDéfaut</a:t>
            </a:r>
            <a:r>
              <a:rPr lang="fr-FR" sz="2000" i="1" dirty="0" smtClean="0"/>
              <a:t>{propriétés}, ...) :  </a:t>
            </a:r>
          </a:p>
          <a:p>
            <a:r>
              <a:rPr lang="fr-FR" sz="2000" i="1" dirty="0" err="1" smtClean="0"/>
              <a:t>typeRésultat</a:t>
            </a:r>
            <a:r>
              <a:rPr lang="fr-FR" sz="2000" i="1" dirty="0" smtClean="0"/>
              <a:t>[</a:t>
            </a:r>
            <a:r>
              <a:rPr lang="fr-FR" sz="2000" i="1" dirty="0" err="1" smtClean="0"/>
              <a:t>borneInf</a:t>
            </a:r>
            <a:r>
              <a:rPr lang="fr-FR" sz="2000" i="1" dirty="0" smtClean="0"/>
              <a:t>..</a:t>
            </a:r>
            <a:r>
              <a:rPr lang="fr-FR" sz="2000" i="1" dirty="0" err="1" smtClean="0"/>
              <a:t>borneSup</a:t>
            </a:r>
            <a:r>
              <a:rPr lang="fr-FR" sz="2000" i="1" dirty="0" smtClean="0"/>
              <a:t>]{propriétés}</a:t>
            </a:r>
          </a:p>
          <a:p>
            <a:endParaRPr lang="fr-FR" sz="2000" i="1" dirty="0"/>
          </a:p>
          <a:p>
            <a:r>
              <a:rPr lang="fr-FR" sz="2000" dirty="0" smtClean="0"/>
              <a:t>Exemple :</a:t>
            </a:r>
          </a:p>
          <a:p>
            <a:r>
              <a:rPr lang="fr-FR" sz="2000" dirty="0"/>
              <a:t>+ </a:t>
            </a:r>
            <a:r>
              <a:rPr lang="fr-FR" sz="2000" dirty="0" err="1"/>
              <a:t>régulerVitesse</a:t>
            </a:r>
            <a:r>
              <a:rPr lang="fr-FR" sz="2000" dirty="0"/>
              <a:t> (vitesse : </a:t>
            </a:r>
            <a:r>
              <a:rPr lang="fr-FR" sz="2000" dirty="0" err="1"/>
              <a:t>integer</a:t>
            </a:r>
            <a:r>
              <a:rPr lang="fr-FR" sz="2000" dirty="0"/>
              <a:t>) : </a:t>
            </a:r>
            <a:r>
              <a:rPr lang="fr-FR" sz="2000" dirty="0" err="1"/>
              <a:t>boolean</a:t>
            </a:r>
            <a:endParaRPr lang="fr-FR" sz="2000" i="1" dirty="0"/>
          </a:p>
        </p:txBody>
      </p:sp>
    </p:spTree>
    <p:extLst>
      <p:ext uri="{BB962C8B-B14F-4D97-AF65-F5344CB8AC3E}">
        <p14:creationId xmlns:p14="http://schemas.microsoft.com/office/powerpoint/2010/main" val="28289412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Représentation complète d’une classe</a:t>
            </a:r>
            <a:endParaRPr lang="fr-FR" dirty="0"/>
          </a:p>
        </p:txBody>
      </p:sp>
      <p:sp>
        <p:nvSpPr>
          <p:cNvPr id="3" name="Espace réservé du contenu 2"/>
          <p:cNvSpPr>
            <a:spLocks noGrp="1"/>
          </p:cNvSpPr>
          <p:nvPr>
            <p:ph sz="quarter" idx="17"/>
          </p:nvPr>
        </p:nvSpPr>
        <p:spPr>
          <a:xfrm>
            <a:off x="449263" y="1263407"/>
            <a:ext cx="5454885" cy="3173705"/>
          </a:xfrm>
        </p:spPr>
        <p:txBody>
          <a:bodyPr>
            <a:normAutofit lnSpcReduction="10000"/>
          </a:bodyPr>
          <a:lstStyle/>
          <a:p>
            <a:r>
              <a:rPr lang="fr-FR" dirty="0" smtClean="0"/>
              <a:t>Fait apparaître l’ensemble des caractéristiques des attributs et des méthodes : </a:t>
            </a:r>
          </a:p>
          <a:p>
            <a:pPr marL="342900" indent="-342900">
              <a:buFontTx/>
              <a:buChar char="-"/>
            </a:pPr>
            <a:r>
              <a:rPr lang="fr-FR" dirty="0" smtClean="0"/>
              <a:t>Niveau d’encapsulation : +, -, #</a:t>
            </a:r>
          </a:p>
          <a:p>
            <a:pPr marL="342900" indent="-342900">
              <a:buFontTx/>
              <a:buChar char="-"/>
            </a:pPr>
            <a:r>
              <a:rPr lang="fr-FR" dirty="0" smtClean="0"/>
              <a:t>Type : </a:t>
            </a:r>
            <a:r>
              <a:rPr lang="fr-FR" dirty="0" err="1" smtClean="0"/>
              <a:t>int</a:t>
            </a:r>
            <a:r>
              <a:rPr lang="fr-FR" dirty="0" smtClean="0"/>
              <a:t>, string, </a:t>
            </a:r>
            <a:r>
              <a:rPr lang="fr-FR" dirty="0" err="1" smtClean="0"/>
              <a:t>boolean</a:t>
            </a:r>
            <a:r>
              <a:rPr lang="fr-FR" dirty="0" smtClean="0"/>
              <a:t>, real</a:t>
            </a:r>
            <a:endParaRPr lang="fr-FR" dirty="0"/>
          </a:p>
          <a:p>
            <a:pPr marL="342900" indent="-342900">
              <a:buFontTx/>
              <a:buChar char="-"/>
            </a:pPr>
            <a:r>
              <a:rPr lang="fr-FR" dirty="0" smtClean="0"/>
              <a:t>Cardinalité : [</a:t>
            </a:r>
            <a:r>
              <a:rPr lang="fr-FR" dirty="0" err="1" smtClean="0"/>
              <a:t>borneInf</a:t>
            </a:r>
            <a:r>
              <a:rPr lang="fr-FR" dirty="0" smtClean="0"/>
              <a:t>…</a:t>
            </a:r>
            <a:r>
              <a:rPr lang="fr-FR" dirty="0" err="1" smtClean="0"/>
              <a:t>borneSup</a:t>
            </a:r>
            <a:r>
              <a:rPr lang="fr-FR" dirty="0" smtClean="0"/>
              <a:t>]</a:t>
            </a:r>
          </a:p>
          <a:p>
            <a:pPr marL="342900" indent="-342900">
              <a:buFontTx/>
              <a:buChar char="-"/>
            </a:pPr>
            <a:r>
              <a:rPr lang="fr-FR" dirty="0" smtClean="0"/>
              <a:t>Valeur par défaut : </a:t>
            </a:r>
          </a:p>
          <a:p>
            <a:pPr marL="606425" lvl="1" indent="-342900">
              <a:buFontTx/>
              <a:buChar char="-"/>
            </a:pPr>
            <a:r>
              <a:rPr lang="fr-FR" dirty="0" smtClean="0"/>
              <a:t>attribut : sa valeur à la construction de l’objet</a:t>
            </a:r>
          </a:p>
          <a:p>
            <a:pPr marL="606425" lvl="1" indent="-342900">
              <a:buFontTx/>
              <a:buChar char="-"/>
            </a:pPr>
            <a:r>
              <a:rPr lang="fr-FR" dirty="0" smtClean="0"/>
              <a:t>Paramètre : sa valeur lors de l’appel si non spécifiée</a:t>
            </a:r>
            <a:endParaRPr lang="fr-FR" dirty="0"/>
          </a:p>
          <a:p>
            <a:endParaRPr lang="fr-FR" dirty="0" smtClean="0"/>
          </a:p>
          <a:p>
            <a:endParaRPr lang="fr-FR" dirty="0" smtClean="0"/>
          </a:p>
          <a:p>
            <a:pPr marL="342900" indent="-342900">
              <a:buFontTx/>
              <a:buChar char="-"/>
            </a:pPr>
            <a:endParaRPr lang="fr-FR" dirty="0" smtClean="0"/>
          </a:p>
        </p:txBody>
      </p:sp>
      <p:sp>
        <p:nvSpPr>
          <p:cNvPr id="4" name="Espace réservé du numéro de diapositive 3"/>
          <p:cNvSpPr>
            <a:spLocks noGrp="1"/>
          </p:cNvSpPr>
          <p:nvPr>
            <p:ph type="sldNum" sz="quarter" idx="12"/>
          </p:nvPr>
        </p:nvSpPr>
        <p:spPr/>
        <p:txBody>
          <a:bodyPr/>
          <a:lstStyle/>
          <a:p>
            <a:fld id="{525A3C56-E491-49B2-93F3-63532DF516BC}" type="slidenum">
              <a:rPr lang="en-GB" smtClean="0"/>
              <a:pPr/>
              <a:t>12</a:t>
            </a:fld>
            <a:endParaRPr lang="en-GB" dirty="0"/>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655" y="4642936"/>
            <a:ext cx="8476368" cy="1463261"/>
          </a:xfrm>
          <a:prstGeom prst="rect">
            <a:avLst/>
          </a:prstGeom>
        </p:spPr>
      </p:pic>
      <p:pic>
        <p:nvPicPr>
          <p:cNvPr id="9" name="Imag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4148" y="1844824"/>
            <a:ext cx="3007371" cy="1636490"/>
          </a:xfrm>
          <a:prstGeom prst="rect">
            <a:avLst/>
          </a:prstGeom>
        </p:spPr>
      </p:pic>
    </p:spTree>
    <p:extLst>
      <p:ext uri="{BB962C8B-B14F-4D97-AF65-F5344CB8AC3E}">
        <p14:creationId xmlns:p14="http://schemas.microsoft.com/office/powerpoint/2010/main" val="1010107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attributs et les méthodes de </a:t>
            </a:r>
            <a:r>
              <a:rPr lang="fr-FR" dirty="0" smtClean="0"/>
              <a:t>classe (attribut statique, méthode statique)</a:t>
            </a:r>
            <a:endParaRPr lang="fr-FR" dirty="0"/>
          </a:p>
        </p:txBody>
      </p:sp>
      <p:sp>
        <p:nvSpPr>
          <p:cNvPr id="3" name="Espace réservé du contenu 2"/>
          <p:cNvSpPr>
            <a:spLocks noGrp="1"/>
          </p:cNvSpPr>
          <p:nvPr>
            <p:ph sz="quarter" idx="17"/>
          </p:nvPr>
        </p:nvSpPr>
        <p:spPr>
          <a:xfrm>
            <a:off x="447675" y="1412776"/>
            <a:ext cx="4511965" cy="3840274"/>
          </a:xfrm>
        </p:spPr>
        <p:txBody>
          <a:bodyPr>
            <a:normAutofit fontScale="92500" lnSpcReduction="20000"/>
          </a:bodyPr>
          <a:lstStyle/>
          <a:p>
            <a:r>
              <a:rPr lang="fr-FR" dirty="0" smtClean="0"/>
              <a:t>Attribut de Classe : (attribut statique)</a:t>
            </a:r>
          </a:p>
          <a:p>
            <a:r>
              <a:rPr lang="fr-FR" dirty="0" smtClean="0"/>
              <a:t>Permet de partager une valeur commune à tous les objets d’une classe</a:t>
            </a:r>
          </a:p>
          <a:p>
            <a:r>
              <a:rPr lang="fr-FR" dirty="0" smtClean="0"/>
              <a:t>Ex : taux de TVA</a:t>
            </a:r>
          </a:p>
          <a:p>
            <a:endParaRPr lang="fr-FR" dirty="0" smtClean="0"/>
          </a:p>
          <a:p>
            <a:r>
              <a:rPr lang="fr-FR" dirty="0" smtClean="0"/>
              <a:t>Apparaît en souligné dans le diagramme de classe avec le plus souvent une valeur par défaut</a:t>
            </a:r>
          </a:p>
          <a:p>
            <a:endParaRPr lang="fr-FR" dirty="0"/>
          </a:p>
          <a:p>
            <a:r>
              <a:rPr lang="fr-FR" dirty="0" smtClean="0"/>
              <a:t>Méthode de classe : (Méthode statique)</a:t>
            </a:r>
          </a:p>
          <a:p>
            <a:r>
              <a:rPr lang="fr-FR" dirty="0" smtClean="0"/>
              <a:t>S’invoque sur la classe et non sur son instance</a:t>
            </a:r>
            <a:endParaRPr lang="fr-FR" dirty="0"/>
          </a:p>
          <a:p>
            <a:r>
              <a:rPr lang="fr-FR" dirty="0" smtClean="0"/>
              <a:t>Permet de manipuler les attributs de classe</a:t>
            </a:r>
          </a:p>
          <a:p>
            <a:endParaRPr lang="fr-FR" dirty="0"/>
          </a:p>
          <a:p>
            <a:endParaRPr lang="fr-FR" dirty="0" smtClean="0"/>
          </a:p>
          <a:p>
            <a:endParaRPr lang="fr-FR" dirty="0"/>
          </a:p>
          <a:p>
            <a:endParaRPr lang="fr-FR" dirty="0" smtClean="0"/>
          </a:p>
          <a:p>
            <a:endParaRPr lang="fr-FR" dirty="0"/>
          </a:p>
          <a:p>
            <a:endParaRPr lang="fr-FR" dirty="0"/>
          </a:p>
        </p:txBody>
      </p:sp>
      <p:sp>
        <p:nvSpPr>
          <p:cNvPr id="4" name="Espace réservé du numéro de diapositive 3"/>
          <p:cNvSpPr>
            <a:spLocks noGrp="1"/>
          </p:cNvSpPr>
          <p:nvPr>
            <p:ph type="sldNum" sz="quarter" idx="12"/>
          </p:nvPr>
        </p:nvSpPr>
        <p:spPr/>
        <p:txBody>
          <a:bodyPr/>
          <a:lstStyle/>
          <a:p>
            <a:fld id="{525A3C56-E491-49B2-93F3-63532DF516BC}" type="slidenum">
              <a:rPr lang="en-GB" smtClean="0"/>
              <a:pPr/>
              <a:t>13</a:t>
            </a:fld>
            <a:endParaRPr lang="en-GB" dirty="0"/>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5525" y="2185150"/>
            <a:ext cx="2581275" cy="2295525"/>
          </a:xfrm>
          <a:prstGeom prst="rect">
            <a:avLst/>
          </a:prstGeom>
        </p:spPr>
      </p:pic>
    </p:spTree>
    <p:extLst>
      <p:ext uri="{BB962C8B-B14F-4D97-AF65-F5344CB8AC3E}">
        <p14:creationId xmlns:p14="http://schemas.microsoft.com/office/powerpoint/2010/main" val="22031401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attributs calculés</a:t>
            </a:r>
            <a:endParaRPr lang="fr-FR" dirty="0"/>
          </a:p>
        </p:txBody>
      </p:sp>
      <p:sp>
        <p:nvSpPr>
          <p:cNvPr id="3" name="Espace réservé du contenu 2"/>
          <p:cNvSpPr>
            <a:spLocks noGrp="1"/>
          </p:cNvSpPr>
          <p:nvPr>
            <p:ph sz="quarter" idx="17"/>
          </p:nvPr>
        </p:nvSpPr>
        <p:spPr/>
        <p:txBody>
          <a:bodyPr/>
          <a:lstStyle/>
          <a:p>
            <a:r>
              <a:rPr lang="fr-FR" dirty="0" smtClean="0"/>
              <a:t>Attribut dont la valeur est calculée à partir de la valeur d’autres attributs</a:t>
            </a:r>
          </a:p>
          <a:p>
            <a:endParaRPr lang="fr-FR" dirty="0"/>
          </a:p>
          <a:p>
            <a:r>
              <a:rPr lang="fr-FR" dirty="0" smtClean="0"/>
              <a:t>Précédé du signe /</a:t>
            </a:r>
            <a:endParaRPr lang="fr-FR" dirty="0"/>
          </a:p>
          <a:p>
            <a:endParaRPr lang="fr-FR" dirty="0" smtClean="0"/>
          </a:p>
          <a:p>
            <a:r>
              <a:rPr lang="fr-FR" dirty="0" smtClean="0"/>
              <a:t>Exemple :</a:t>
            </a:r>
          </a:p>
          <a:p>
            <a:r>
              <a:rPr lang="fr-FR" dirty="0" smtClean="0"/>
              <a:t>/</a:t>
            </a:r>
            <a:r>
              <a:rPr lang="fr-FR" dirty="0" err="1" smtClean="0"/>
              <a:t>prixTTC</a:t>
            </a:r>
            <a:r>
              <a:rPr lang="fr-FR" dirty="0" smtClean="0"/>
              <a:t> = </a:t>
            </a:r>
            <a:r>
              <a:rPr lang="fr-FR" dirty="0" err="1" smtClean="0"/>
              <a:t>prixHT</a:t>
            </a:r>
            <a:r>
              <a:rPr lang="fr-FR" dirty="0" smtClean="0"/>
              <a:t> * (1 + </a:t>
            </a:r>
            <a:r>
              <a:rPr lang="fr-FR" dirty="0" err="1" smtClean="0"/>
              <a:t>tauxTVA</a:t>
            </a:r>
            <a:r>
              <a:rPr lang="fr-FR" dirty="0" smtClean="0"/>
              <a:t>/100)</a:t>
            </a:r>
          </a:p>
          <a:p>
            <a:endParaRPr lang="fr-FR" dirty="0"/>
          </a:p>
          <a:p>
            <a:endParaRPr lang="fr-FR" dirty="0" smtClean="0"/>
          </a:p>
        </p:txBody>
      </p:sp>
      <p:sp>
        <p:nvSpPr>
          <p:cNvPr id="4" name="Espace réservé du numéro de diapositive 3"/>
          <p:cNvSpPr>
            <a:spLocks noGrp="1"/>
          </p:cNvSpPr>
          <p:nvPr>
            <p:ph type="sldNum" sz="quarter" idx="12"/>
          </p:nvPr>
        </p:nvSpPr>
        <p:spPr/>
        <p:txBody>
          <a:bodyPr/>
          <a:lstStyle/>
          <a:p>
            <a:fld id="{525A3C56-E491-49B2-93F3-63532DF516BC}" type="slidenum">
              <a:rPr lang="en-GB" smtClean="0"/>
              <a:pPr/>
              <a:t>14</a:t>
            </a:fld>
            <a:endParaRPr lang="en-GB" dirty="0"/>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2100" y="2891333"/>
            <a:ext cx="2581275" cy="2295525"/>
          </a:xfrm>
          <a:prstGeom prst="rect">
            <a:avLst/>
          </a:prstGeom>
        </p:spPr>
      </p:pic>
    </p:spTree>
    <p:extLst>
      <p:ext uri="{BB962C8B-B14F-4D97-AF65-F5344CB8AC3E}">
        <p14:creationId xmlns:p14="http://schemas.microsoft.com/office/powerpoint/2010/main" val="10026241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Liens entre objets, Association entre classe</a:t>
            </a:r>
            <a:endParaRPr lang="fr-FR" dirty="0"/>
          </a:p>
        </p:txBody>
      </p:sp>
      <p:sp>
        <p:nvSpPr>
          <p:cNvPr id="3" name="Espace réservé du contenu 2"/>
          <p:cNvSpPr>
            <a:spLocks noGrp="1"/>
          </p:cNvSpPr>
          <p:nvPr>
            <p:ph sz="quarter" idx="17"/>
          </p:nvPr>
        </p:nvSpPr>
        <p:spPr/>
        <p:txBody>
          <a:bodyPr>
            <a:normAutofit fontScale="92500" lnSpcReduction="20000"/>
          </a:bodyPr>
          <a:lstStyle/>
          <a:p>
            <a:r>
              <a:rPr lang="fr-FR" dirty="0" smtClean="0"/>
              <a:t>Permet de modéliser les différentes sortes de lien pouvant exister entre des objets.</a:t>
            </a:r>
          </a:p>
          <a:p>
            <a:pPr marL="342900" indent="-342900">
              <a:buFontTx/>
              <a:buChar char="-"/>
            </a:pPr>
            <a:endParaRPr lang="fr-FR" dirty="0" smtClean="0"/>
          </a:p>
          <a:p>
            <a:r>
              <a:rPr lang="fr-FR" dirty="0" smtClean="0"/>
              <a:t>Vocabulaire :</a:t>
            </a:r>
          </a:p>
          <a:p>
            <a:pPr marL="342900" indent="-342900">
              <a:buFontTx/>
              <a:buChar char="-"/>
            </a:pPr>
            <a:r>
              <a:rPr lang="fr-FR" dirty="0" smtClean="0"/>
              <a:t>Un objet est décrit dans une classe</a:t>
            </a:r>
            <a:endParaRPr lang="fr-FR" dirty="0"/>
          </a:p>
          <a:p>
            <a:pPr marL="342900" indent="-342900">
              <a:buFontTx/>
              <a:buChar char="-"/>
            </a:pPr>
            <a:r>
              <a:rPr lang="fr-FR" dirty="0" smtClean="0"/>
              <a:t>Une association relie  des classes</a:t>
            </a:r>
          </a:p>
          <a:p>
            <a:pPr marL="606425" lvl="1" indent="-342900">
              <a:buFontTx/>
              <a:buChar char="-"/>
            </a:pPr>
            <a:r>
              <a:rPr lang="fr-FR" dirty="0" smtClean="0"/>
              <a:t>Entre 2 classes : binaire, 3 classes : ternaire, n  classes </a:t>
            </a:r>
            <a:r>
              <a:rPr lang="fr-FR" dirty="0" err="1" smtClean="0"/>
              <a:t>n-aires</a:t>
            </a:r>
            <a:endParaRPr lang="fr-FR" dirty="0" smtClean="0"/>
          </a:p>
          <a:p>
            <a:pPr marL="342900" indent="-342900">
              <a:buFontTx/>
              <a:buChar char="-"/>
            </a:pPr>
            <a:r>
              <a:rPr lang="fr-FR" dirty="0" smtClean="0"/>
              <a:t>Une occurrence d’une association est un lien qui relie des objets</a:t>
            </a:r>
          </a:p>
          <a:p>
            <a:pPr marL="342900" indent="-342900">
              <a:buFontTx/>
              <a:buChar char="-"/>
            </a:pPr>
            <a:r>
              <a:rPr lang="fr-FR" dirty="0" smtClean="0"/>
              <a:t>Un lien est décrit dans une association </a:t>
            </a:r>
          </a:p>
          <a:p>
            <a:endParaRPr lang="fr-FR" dirty="0" smtClean="0"/>
          </a:p>
          <a:p>
            <a:r>
              <a:rPr lang="fr-FR" dirty="0" smtClean="0"/>
              <a:t>Une association porte un nom (verbe) significatif du lien entre les objets. Ce nom peut être un rôle joué par une classe de l’association</a:t>
            </a:r>
          </a:p>
          <a:p>
            <a:endParaRPr lang="fr-FR" dirty="0" smtClean="0"/>
          </a:p>
          <a:p>
            <a:r>
              <a:rPr lang="fr-FR" dirty="0" smtClean="0"/>
              <a:t>Exemples :</a:t>
            </a:r>
          </a:p>
          <a:p>
            <a:r>
              <a:rPr lang="fr-FR" dirty="0"/>
              <a:t>	</a:t>
            </a:r>
            <a:r>
              <a:rPr lang="fr-FR" dirty="0" smtClean="0"/>
              <a:t>- Association « propriétaire » entre Voiture et Personne</a:t>
            </a:r>
          </a:p>
          <a:p>
            <a:r>
              <a:rPr lang="fr-FR" dirty="0" smtClean="0"/>
              <a:t>- 	- Association  « entretient » entre Garage et Voiture  </a:t>
            </a:r>
            <a:endParaRPr lang="fr-FR" dirty="0"/>
          </a:p>
          <a:p>
            <a:pPr marL="342900" indent="-342900">
              <a:buFontTx/>
              <a:buChar char="-"/>
            </a:pPr>
            <a:endParaRPr lang="fr-FR" dirty="0" smtClean="0"/>
          </a:p>
          <a:p>
            <a:pPr marL="342900" indent="-342900">
              <a:buFontTx/>
              <a:buChar char="-"/>
            </a:pPr>
            <a:endParaRPr lang="fr-FR" dirty="0"/>
          </a:p>
        </p:txBody>
      </p:sp>
      <p:sp>
        <p:nvSpPr>
          <p:cNvPr id="4" name="Espace réservé du numéro de diapositive 3"/>
          <p:cNvSpPr>
            <a:spLocks noGrp="1"/>
          </p:cNvSpPr>
          <p:nvPr>
            <p:ph type="sldNum" sz="quarter" idx="12"/>
          </p:nvPr>
        </p:nvSpPr>
        <p:spPr/>
        <p:txBody>
          <a:bodyPr/>
          <a:lstStyle/>
          <a:p>
            <a:fld id="{525A3C56-E491-49B2-93F3-63532DF516BC}" type="slidenum">
              <a:rPr lang="en-GB" smtClean="0"/>
              <a:pPr/>
              <a:t>15</a:t>
            </a:fld>
            <a:endParaRPr lang="en-GB" dirty="0"/>
          </a:p>
        </p:txBody>
      </p:sp>
    </p:spTree>
    <p:extLst>
      <p:ext uri="{BB962C8B-B14F-4D97-AF65-F5344CB8AC3E}">
        <p14:creationId xmlns:p14="http://schemas.microsoft.com/office/powerpoint/2010/main" val="16117350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Représentation des associations</a:t>
            </a:r>
            <a:endParaRPr lang="fr-FR" dirty="0"/>
          </a:p>
        </p:txBody>
      </p:sp>
      <p:sp>
        <p:nvSpPr>
          <p:cNvPr id="4" name="Espace réservé du numéro de diapositive 3"/>
          <p:cNvSpPr>
            <a:spLocks noGrp="1"/>
          </p:cNvSpPr>
          <p:nvPr>
            <p:ph type="sldNum" sz="quarter" idx="12"/>
          </p:nvPr>
        </p:nvSpPr>
        <p:spPr/>
        <p:txBody>
          <a:bodyPr/>
          <a:lstStyle/>
          <a:p>
            <a:fld id="{525A3C56-E491-49B2-93F3-63532DF516BC}" type="slidenum">
              <a:rPr lang="en-GB" smtClean="0"/>
              <a:pPr/>
              <a:t>16</a:t>
            </a:fld>
            <a:endParaRPr lang="en-GB" dirty="0"/>
          </a:p>
        </p:txBody>
      </p:sp>
      <p:sp>
        <p:nvSpPr>
          <p:cNvPr id="9" name="Espace réservé du contenu 8"/>
          <p:cNvSpPr>
            <a:spLocks noGrp="1"/>
          </p:cNvSpPr>
          <p:nvPr>
            <p:ph sz="quarter" idx="17"/>
          </p:nvPr>
        </p:nvSpPr>
        <p:spPr>
          <a:xfrm>
            <a:off x="363149" y="1834667"/>
            <a:ext cx="3387385" cy="1919819"/>
          </a:xfrm>
        </p:spPr>
        <p:txBody>
          <a:bodyPr>
            <a:normAutofit fontScale="85000" lnSpcReduction="20000"/>
          </a:bodyPr>
          <a:lstStyle/>
          <a:p>
            <a:pPr marL="342900" indent="-342900">
              <a:buFont typeface="Wingdings" panose="05000000000000000000" pitchFamily="2" charset="2"/>
              <a:buChar char="Ø"/>
            </a:pPr>
            <a:r>
              <a:rPr lang="fr-FR" dirty="0" smtClean="0"/>
              <a:t>&gt; Ou &lt; : pour orienter le sens de lecture</a:t>
            </a:r>
          </a:p>
          <a:p>
            <a:pPr marL="342900" indent="-342900">
              <a:buFont typeface="Wingdings" panose="05000000000000000000" pitchFamily="2" charset="2"/>
              <a:buChar char="Ø"/>
            </a:pPr>
            <a:r>
              <a:rPr lang="fr-FR" dirty="0" smtClean="0"/>
              <a:t>Rôle : nom joué par la classe, ~attribut</a:t>
            </a:r>
          </a:p>
          <a:p>
            <a:pPr marL="879475" lvl="2" indent="-342900">
              <a:buFont typeface="Wingdings" panose="05000000000000000000" pitchFamily="2" charset="2"/>
              <a:buChar char="Ø"/>
            </a:pPr>
            <a:r>
              <a:rPr lang="fr-FR" dirty="0" smtClean="0"/>
              <a:t>En pratique, rôle(nom) ou verbe</a:t>
            </a:r>
          </a:p>
          <a:p>
            <a:pPr marL="342900" indent="-342900">
              <a:buFont typeface="Wingdings" panose="05000000000000000000" pitchFamily="2" charset="2"/>
              <a:buChar char="Ø"/>
            </a:pPr>
            <a:r>
              <a:rPr lang="fr-FR" dirty="0" smtClean="0"/>
              <a:t>Ternaire</a:t>
            </a:r>
          </a:p>
          <a:p>
            <a:pPr marL="342900" indent="-342900">
              <a:buFont typeface="Wingdings" panose="05000000000000000000" pitchFamily="2" charset="2"/>
              <a:buChar char="Ø"/>
            </a:pPr>
            <a:r>
              <a:rPr lang="fr-FR" dirty="0" smtClean="0"/>
              <a:t>Réflexive</a:t>
            </a:r>
            <a:endParaRPr lang="fr-FR" dirty="0"/>
          </a:p>
        </p:txBody>
      </p:sp>
      <p:pic>
        <p:nvPicPr>
          <p:cNvPr id="10" name="Image 9"/>
          <p:cNvPicPr>
            <a:picLocks noChangeAspect="1"/>
          </p:cNvPicPr>
          <p:nvPr/>
        </p:nvPicPr>
        <p:blipFill>
          <a:blip r:embed="rId2"/>
          <a:stretch>
            <a:fillRect/>
          </a:stretch>
        </p:blipFill>
        <p:spPr>
          <a:xfrm>
            <a:off x="3756462" y="980959"/>
            <a:ext cx="4930338" cy="1018398"/>
          </a:xfrm>
          <a:prstGeom prst="rect">
            <a:avLst/>
          </a:prstGeom>
        </p:spPr>
      </p:pic>
      <p:pic>
        <p:nvPicPr>
          <p:cNvPr id="11" name="Imag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8446" y="2170318"/>
            <a:ext cx="4271966" cy="2259880"/>
          </a:xfrm>
          <a:prstGeom prst="rect">
            <a:avLst/>
          </a:prstGeom>
        </p:spPr>
      </p:pic>
      <p:pic>
        <p:nvPicPr>
          <p:cNvPr id="12" name="Imag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5976" y="4863070"/>
            <a:ext cx="3089791" cy="1773620"/>
          </a:xfrm>
          <a:prstGeom prst="rect">
            <a:avLst/>
          </a:prstGeom>
        </p:spPr>
      </p:pic>
      <p:pic>
        <p:nvPicPr>
          <p:cNvPr id="3" name="Imag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5142" y="4492580"/>
            <a:ext cx="2057400" cy="1257300"/>
          </a:xfrm>
          <a:prstGeom prst="rect">
            <a:avLst/>
          </a:prstGeom>
        </p:spPr>
      </p:pic>
    </p:spTree>
    <p:extLst>
      <p:ext uri="{BB962C8B-B14F-4D97-AF65-F5344CB8AC3E}">
        <p14:creationId xmlns:p14="http://schemas.microsoft.com/office/powerpoint/2010/main" val="34023993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Cardinalité d’une association</a:t>
            </a:r>
            <a:endParaRPr lang="fr-FR" dirty="0"/>
          </a:p>
        </p:txBody>
      </p:sp>
      <p:sp>
        <p:nvSpPr>
          <p:cNvPr id="3" name="Espace réservé du contenu 2"/>
          <p:cNvSpPr>
            <a:spLocks noGrp="1"/>
          </p:cNvSpPr>
          <p:nvPr>
            <p:ph sz="quarter" idx="17"/>
          </p:nvPr>
        </p:nvSpPr>
        <p:spPr>
          <a:xfrm>
            <a:off x="449263" y="1263408"/>
            <a:ext cx="7651129" cy="1517520"/>
          </a:xfrm>
        </p:spPr>
        <p:txBody>
          <a:bodyPr>
            <a:normAutofit/>
          </a:bodyPr>
          <a:lstStyle/>
          <a:p>
            <a:pPr marL="342900" indent="-342900">
              <a:buFont typeface="Wingdings" panose="05000000000000000000" pitchFamily="2" charset="2"/>
              <a:buChar char="Ø"/>
            </a:pPr>
            <a:r>
              <a:rPr lang="fr-FR" dirty="0" smtClean="0"/>
              <a:t>Indique le nombre d’instances de classe reliés par une association de classe à chacune de ses extrémités.</a:t>
            </a:r>
          </a:p>
          <a:p>
            <a:pPr marL="342900" indent="-342900">
              <a:buFont typeface="Wingdings" panose="05000000000000000000" pitchFamily="2" charset="2"/>
              <a:buChar char="Ø"/>
            </a:pPr>
            <a:endParaRPr lang="fr-FR" dirty="0" smtClean="0"/>
          </a:p>
          <a:p>
            <a:pPr marL="342900" indent="-342900">
              <a:buFont typeface="Wingdings" panose="05000000000000000000" pitchFamily="2" charset="2"/>
              <a:buChar char="Ø"/>
            </a:pPr>
            <a:r>
              <a:rPr lang="fr-FR" dirty="0" smtClean="0"/>
              <a:t>Les différentes valeurs possibles :</a:t>
            </a:r>
          </a:p>
          <a:p>
            <a:pPr marL="342900" indent="-342900">
              <a:buFont typeface="Wingdings" panose="05000000000000000000" pitchFamily="2" charset="2"/>
              <a:buChar char="Ø"/>
            </a:pPr>
            <a:endParaRPr lang="fr-FR" dirty="0" smtClean="0"/>
          </a:p>
          <a:p>
            <a:endParaRPr lang="fr-FR" dirty="0"/>
          </a:p>
        </p:txBody>
      </p:sp>
      <p:sp>
        <p:nvSpPr>
          <p:cNvPr id="4" name="Espace réservé du numéro de diapositive 3"/>
          <p:cNvSpPr>
            <a:spLocks noGrp="1"/>
          </p:cNvSpPr>
          <p:nvPr>
            <p:ph type="sldNum" sz="quarter" idx="12"/>
          </p:nvPr>
        </p:nvSpPr>
        <p:spPr/>
        <p:txBody>
          <a:bodyPr/>
          <a:lstStyle/>
          <a:p>
            <a:fld id="{525A3C56-E491-49B2-93F3-63532DF516BC}" type="slidenum">
              <a:rPr lang="en-GB" smtClean="0"/>
              <a:pPr/>
              <a:t>17</a:t>
            </a:fld>
            <a:endParaRPr lang="en-GB" dirty="0"/>
          </a:p>
        </p:txBody>
      </p:sp>
      <p:pic>
        <p:nvPicPr>
          <p:cNvPr id="5" name="Image 4"/>
          <p:cNvPicPr>
            <a:picLocks noChangeAspect="1"/>
          </p:cNvPicPr>
          <p:nvPr/>
        </p:nvPicPr>
        <p:blipFill>
          <a:blip r:embed="rId2"/>
          <a:stretch>
            <a:fillRect/>
          </a:stretch>
        </p:blipFill>
        <p:spPr>
          <a:xfrm>
            <a:off x="2231740" y="2937847"/>
            <a:ext cx="4536504" cy="3124795"/>
          </a:xfrm>
          <a:prstGeom prst="rect">
            <a:avLst/>
          </a:prstGeom>
        </p:spPr>
      </p:pic>
    </p:spTree>
    <p:extLst>
      <p:ext uri="{BB962C8B-B14F-4D97-AF65-F5344CB8AC3E}">
        <p14:creationId xmlns:p14="http://schemas.microsoft.com/office/powerpoint/2010/main" val="7771848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Exemples de cardinalité</a:t>
            </a:r>
            <a:endParaRPr lang="fr-FR" dirty="0"/>
          </a:p>
        </p:txBody>
      </p:sp>
      <p:sp>
        <p:nvSpPr>
          <p:cNvPr id="4" name="Espace réservé du numéro de diapositive 3"/>
          <p:cNvSpPr>
            <a:spLocks noGrp="1"/>
          </p:cNvSpPr>
          <p:nvPr>
            <p:ph type="sldNum" sz="quarter" idx="12"/>
          </p:nvPr>
        </p:nvSpPr>
        <p:spPr/>
        <p:txBody>
          <a:bodyPr/>
          <a:lstStyle/>
          <a:p>
            <a:fld id="{525A3C56-E491-49B2-93F3-63532DF516BC}" type="slidenum">
              <a:rPr lang="en-GB" smtClean="0"/>
              <a:pPr/>
              <a:t>18</a:t>
            </a:fld>
            <a:endParaRPr lang="en-GB" dirty="0"/>
          </a:p>
        </p:txBody>
      </p:sp>
      <p:sp>
        <p:nvSpPr>
          <p:cNvPr id="6" name="ZoneTexte 5"/>
          <p:cNvSpPr txBox="1"/>
          <p:nvPr/>
        </p:nvSpPr>
        <p:spPr bwMode="auto">
          <a:xfrm>
            <a:off x="287524" y="4023319"/>
            <a:ext cx="3895247" cy="1661993"/>
          </a:xfrm>
          <a:prstGeom prst="rect">
            <a:avLst/>
          </a:prstGeom>
          <a:noFill/>
          <a:ln w="9525" algn="ctr">
            <a:noFill/>
            <a:miter lim="800000"/>
            <a:headEnd/>
            <a:tailEnd/>
          </a:ln>
          <a:effectLst/>
        </p:spPr>
        <p:txBody>
          <a:bodyPr wrap="square" lIns="0" tIns="0" rIns="0" bIns="0" rtlCol="0">
            <a:spAutoFit/>
          </a:bodyPr>
          <a:lstStyle/>
          <a:p>
            <a:pPr marL="285750" indent="-285750">
              <a:buFont typeface="Wingdings" panose="05000000000000000000" pitchFamily="2" charset="2"/>
              <a:buChar char="Ø"/>
            </a:pPr>
            <a:r>
              <a:rPr lang="fr-FR" dirty="0" smtClean="0">
                <a:cs typeface="Arial" pitchFamily="34" charset="0"/>
              </a:rPr>
              <a:t>Une voiture appartient à 1 seule personne</a:t>
            </a:r>
          </a:p>
          <a:p>
            <a:pPr marL="285750" indent="-285750">
              <a:buFont typeface="Wingdings" panose="05000000000000000000" pitchFamily="2" charset="2"/>
              <a:buChar char="Ø"/>
            </a:pPr>
            <a:r>
              <a:rPr lang="fr-FR" dirty="0" smtClean="0">
                <a:cs typeface="Arial" pitchFamily="34" charset="0"/>
              </a:rPr>
              <a:t>Une voiture est conduite par aucune ou 1 seule personne</a:t>
            </a:r>
          </a:p>
          <a:p>
            <a:pPr marL="285750" indent="-285750">
              <a:buFont typeface="Wingdings" panose="05000000000000000000" pitchFamily="2" charset="2"/>
              <a:buChar char="Ø"/>
            </a:pPr>
            <a:r>
              <a:rPr lang="fr-FR" dirty="0" smtClean="0">
                <a:cs typeface="Arial" pitchFamily="34" charset="0"/>
              </a:rPr>
              <a:t>Une voiture transporte aucune ou plusieurs personne</a:t>
            </a:r>
          </a:p>
        </p:txBody>
      </p:sp>
      <p:sp>
        <p:nvSpPr>
          <p:cNvPr id="7" name="ZoneTexte 6"/>
          <p:cNvSpPr txBox="1"/>
          <p:nvPr/>
        </p:nvSpPr>
        <p:spPr bwMode="auto">
          <a:xfrm>
            <a:off x="4807629" y="4005534"/>
            <a:ext cx="3895247" cy="1661993"/>
          </a:xfrm>
          <a:prstGeom prst="rect">
            <a:avLst/>
          </a:prstGeom>
          <a:noFill/>
          <a:ln w="9525" algn="ctr">
            <a:noFill/>
            <a:miter lim="800000"/>
            <a:headEnd/>
            <a:tailEnd/>
          </a:ln>
          <a:effectLst/>
        </p:spPr>
        <p:txBody>
          <a:bodyPr wrap="square" lIns="0" tIns="0" rIns="0" bIns="0" rtlCol="0">
            <a:spAutoFit/>
          </a:bodyPr>
          <a:lstStyle/>
          <a:p>
            <a:pPr marL="285750" indent="-285750">
              <a:buFont typeface="Wingdings" panose="05000000000000000000" pitchFamily="2" charset="2"/>
              <a:buChar char="Ø"/>
            </a:pPr>
            <a:r>
              <a:rPr lang="fr-FR" dirty="0" smtClean="0">
                <a:cs typeface="Arial" pitchFamily="34" charset="0"/>
              </a:rPr>
              <a:t>Une personne a aucune ou plusieurs voitures</a:t>
            </a:r>
          </a:p>
          <a:p>
            <a:pPr marL="285750" indent="-285750">
              <a:buFont typeface="Wingdings" panose="05000000000000000000" pitchFamily="2" charset="2"/>
              <a:buChar char="Ø"/>
            </a:pPr>
            <a:r>
              <a:rPr lang="fr-FR" dirty="0" smtClean="0">
                <a:cs typeface="Arial" pitchFamily="34" charset="0"/>
              </a:rPr>
              <a:t>Une personne conduit aucune ou 1 seule voiture</a:t>
            </a:r>
          </a:p>
          <a:p>
            <a:pPr marL="285750" indent="-285750">
              <a:buFont typeface="Wingdings" panose="05000000000000000000" pitchFamily="2" charset="2"/>
              <a:buChar char="Ø"/>
            </a:pPr>
            <a:r>
              <a:rPr lang="fr-FR" dirty="0" smtClean="0">
                <a:cs typeface="Arial" pitchFamily="34" charset="0"/>
              </a:rPr>
              <a:t>Une personne est transportée par aucune ou 1 seule voiture</a:t>
            </a:r>
          </a:p>
        </p:txBody>
      </p:sp>
      <p:pic>
        <p:nvPicPr>
          <p:cNvPr id="9" name="Espace réservé du contenu 8"/>
          <p:cNvPicPr>
            <a:picLocks noGrp="1" noChangeAspect="1"/>
          </p:cNvPicPr>
          <p:nvPr>
            <p:ph sz="quarter" idx="17"/>
          </p:nvPr>
        </p:nvPicPr>
        <p:blipFill>
          <a:blip r:embed="rId2">
            <a:extLst>
              <a:ext uri="{28A0092B-C50C-407E-A947-70E740481C1C}">
                <a14:useLocalDpi xmlns:a14="http://schemas.microsoft.com/office/drawing/2010/main" val="0"/>
              </a:ext>
            </a:extLst>
          </a:blip>
          <a:stretch>
            <a:fillRect/>
          </a:stretch>
        </p:blipFill>
        <p:spPr>
          <a:xfrm>
            <a:off x="2130133" y="1464805"/>
            <a:ext cx="4964361" cy="1727736"/>
          </a:xfrm>
        </p:spPr>
      </p:pic>
    </p:spTree>
    <p:extLst>
      <p:ext uri="{BB962C8B-B14F-4D97-AF65-F5344CB8AC3E}">
        <p14:creationId xmlns:p14="http://schemas.microsoft.com/office/powerpoint/2010/main" val="10927982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Navigation, classe-association</a:t>
            </a:r>
            <a:endParaRPr lang="fr-FR" dirty="0"/>
          </a:p>
        </p:txBody>
      </p:sp>
      <p:sp>
        <p:nvSpPr>
          <p:cNvPr id="3" name="Espace réservé du contenu 2"/>
          <p:cNvSpPr>
            <a:spLocks noGrp="1"/>
          </p:cNvSpPr>
          <p:nvPr>
            <p:ph sz="quarter" idx="17"/>
          </p:nvPr>
        </p:nvSpPr>
        <p:spPr>
          <a:xfrm>
            <a:off x="449263" y="1263408"/>
            <a:ext cx="8011169" cy="1481516"/>
          </a:xfrm>
        </p:spPr>
        <p:txBody>
          <a:bodyPr/>
          <a:lstStyle/>
          <a:p>
            <a:pPr marL="342900" indent="-342900">
              <a:buFont typeface="Wingdings" panose="05000000000000000000" pitchFamily="2" charset="2"/>
              <a:buChar char="Ø"/>
            </a:pPr>
            <a:r>
              <a:rPr lang="fr-FR" dirty="0" smtClean="0"/>
              <a:t>Navigation</a:t>
            </a:r>
          </a:p>
          <a:p>
            <a:pPr marL="879475" lvl="2" indent="-342900">
              <a:buFont typeface="Wingdings" panose="05000000000000000000" pitchFamily="2" charset="2"/>
              <a:buChar char="Ø"/>
            </a:pPr>
            <a:r>
              <a:rPr lang="fr-FR" dirty="0" smtClean="0"/>
              <a:t>Par défaut, bidirectionnelle</a:t>
            </a:r>
          </a:p>
          <a:p>
            <a:pPr marL="879475" lvl="2" indent="-342900">
              <a:buFont typeface="Wingdings" panose="05000000000000000000" pitchFamily="2" charset="2"/>
              <a:buChar char="Ø"/>
            </a:pPr>
            <a:r>
              <a:rPr lang="fr-FR" dirty="0" smtClean="0"/>
              <a:t>Permet de préciser au développeur le sens de navigation entre les instances d’une association : instance 1 &gt; instance 2</a:t>
            </a:r>
          </a:p>
          <a:p>
            <a:pPr marL="342900" indent="-342900">
              <a:buFont typeface="Wingdings" panose="05000000000000000000" pitchFamily="2" charset="2"/>
              <a:buChar char="Ø"/>
            </a:pPr>
            <a:endParaRPr lang="fr-FR" dirty="0"/>
          </a:p>
          <a:p>
            <a:pPr marL="342900" indent="-342900">
              <a:buFont typeface="Wingdings" panose="05000000000000000000" pitchFamily="2" charset="2"/>
              <a:buChar char="Ø"/>
            </a:pPr>
            <a:endParaRPr lang="fr-FR" dirty="0" smtClean="0"/>
          </a:p>
          <a:p>
            <a:pPr marL="342900" indent="-342900">
              <a:buFont typeface="Wingdings" panose="05000000000000000000" pitchFamily="2" charset="2"/>
              <a:buChar char="Ø"/>
            </a:pPr>
            <a:endParaRPr lang="fr-FR" dirty="0"/>
          </a:p>
        </p:txBody>
      </p:sp>
      <p:sp>
        <p:nvSpPr>
          <p:cNvPr id="4" name="Espace réservé du numéro de diapositive 3"/>
          <p:cNvSpPr>
            <a:spLocks noGrp="1"/>
          </p:cNvSpPr>
          <p:nvPr>
            <p:ph type="sldNum" sz="quarter" idx="12"/>
          </p:nvPr>
        </p:nvSpPr>
        <p:spPr/>
        <p:txBody>
          <a:bodyPr/>
          <a:lstStyle/>
          <a:p>
            <a:fld id="{525A3C56-E491-49B2-93F3-63532DF516BC}" type="slidenum">
              <a:rPr lang="en-GB" smtClean="0"/>
              <a:pPr/>
              <a:t>19</a:t>
            </a:fld>
            <a:endParaRPr lang="en-GB"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6758" y="2949526"/>
            <a:ext cx="4772025" cy="771525"/>
          </a:xfrm>
          <a:prstGeom prst="rect">
            <a:avLst/>
          </a:prstGeom>
        </p:spPr>
      </p:pic>
      <p:sp>
        <p:nvSpPr>
          <p:cNvPr id="6" name="ZoneTexte 5"/>
          <p:cNvSpPr txBox="1"/>
          <p:nvPr/>
        </p:nvSpPr>
        <p:spPr bwMode="auto">
          <a:xfrm>
            <a:off x="824070" y="4035636"/>
            <a:ext cx="7862730" cy="679673"/>
          </a:xfrm>
          <a:prstGeom prst="rect">
            <a:avLst/>
          </a:prstGeom>
        </p:spPr>
        <p:txBody>
          <a:bodyPr lIns="0" tIns="0" rIns="0" bIns="0">
            <a:normAutofit/>
          </a:bodyPr>
          <a:lstStyle>
            <a:lvl1pPr marL="342900" indent="-342900">
              <a:spcBef>
                <a:spcPts val="500"/>
              </a:spcBef>
              <a:buClr>
                <a:schemeClr val="accent1"/>
              </a:buClr>
              <a:buSzPct val="110000"/>
              <a:buFont typeface="Wingdings" panose="05000000000000000000" pitchFamily="2" charset="2"/>
              <a:buChar char="Ø"/>
              <a:defRPr sz="2000">
                <a:latin typeface="Arial" pitchFamily="34" charset="0"/>
              </a:defRPr>
            </a:lvl1pPr>
            <a:lvl2pPr marL="263525" indent="-263525">
              <a:spcBef>
                <a:spcPts val="500"/>
              </a:spcBef>
              <a:buClr>
                <a:schemeClr val="accent1"/>
              </a:buClr>
              <a:buSzPct val="110000"/>
              <a:buFont typeface="Arial" pitchFamily="34" charset="0"/>
              <a:buChar char="•"/>
              <a:defRPr sz="2000" baseline="0">
                <a:latin typeface="Arial" pitchFamily="34" charset="0"/>
              </a:defRPr>
            </a:lvl2pPr>
            <a:lvl3pPr marL="879475" lvl="2" indent="-342900">
              <a:spcBef>
                <a:spcPts val="500"/>
              </a:spcBef>
              <a:buClr>
                <a:schemeClr val="accent1"/>
              </a:buClr>
              <a:buSzPct val="110000"/>
              <a:buFont typeface="Wingdings" panose="05000000000000000000" pitchFamily="2" charset="2"/>
              <a:buChar char="Ø"/>
              <a:defRPr baseline="0">
                <a:latin typeface="Arial" pitchFamily="34" charset="0"/>
              </a:defRPr>
            </a:lvl3pPr>
            <a:lvl4pPr marL="811213" indent="-274638">
              <a:spcBef>
                <a:spcPts val="500"/>
              </a:spcBef>
              <a:buClr>
                <a:schemeClr val="accent1"/>
              </a:buClr>
              <a:buSzPct val="110000"/>
              <a:buFont typeface="Arial" pitchFamily="34" charset="0"/>
              <a:buChar char="•"/>
              <a:defRPr sz="1600" baseline="0">
                <a:latin typeface="Arial" pitchFamily="34" charset="0"/>
              </a:defRPr>
            </a:lvl4pPr>
            <a:lvl5pPr marL="1074738" indent="-263525">
              <a:spcBef>
                <a:spcPts val="500"/>
              </a:spcBef>
              <a:buClr>
                <a:schemeClr val="accent1"/>
              </a:buClr>
              <a:buSzPct val="110000"/>
              <a:buFont typeface="Arial" pitchFamily="34" charset="0"/>
              <a:buChar char="•"/>
              <a:defRPr sz="1400" baseline="0">
                <a:latin typeface="Arial" pitchFamily="34" charset="0"/>
              </a:defRPr>
            </a:lvl5pPr>
            <a:lvl6pPr marL="1136650" indent="-215900">
              <a:spcBef>
                <a:spcPts val="500"/>
              </a:spcBef>
              <a:buClr>
                <a:schemeClr val="accent1"/>
              </a:buClr>
              <a:buFont typeface="Verdana" pitchFamily="34" charset="0"/>
              <a:buNone/>
              <a:defRPr sz="1400" baseline="0"/>
            </a:lvl6pPr>
            <a:lvl7pPr marL="1343025" indent="-228600">
              <a:spcBef>
                <a:spcPts val="500"/>
              </a:spcBef>
              <a:buClr>
                <a:schemeClr val="tx1">
                  <a:lumMod val="60000"/>
                  <a:lumOff val="40000"/>
                </a:schemeClr>
              </a:buClr>
              <a:buFont typeface="Verdana" pitchFamily="34" charset="0"/>
              <a:buChar char="•"/>
              <a:defRPr sz="1400" baseline="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fr-FR" dirty="0"/>
              <a:t>Classe association :</a:t>
            </a:r>
          </a:p>
          <a:p>
            <a:pPr lvl="2"/>
            <a:r>
              <a:rPr lang="fr-FR" dirty="0" smtClean="0"/>
              <a:t>Inclure </a:t>
            </a:r>
            <a:r>
              <a:rPr lang="fr-FR" dirty="0"/>
              <a:t>des information/méthodes à une association</a:t>
            </a:r>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0134" y="5029894"/>
            <a:ext cx="4114205" cy="1486369"/>
          </a:xfrm>
          <a:prstGeom prst="rect">
            <a:avLst/>
          </a:prstGeom>
        </p:spPr>
      </p:pic>
    </p:spTree>
    <p:extLst>
      <p:ext uri="{BB962C8B-B14F-4D97-AF65-F5344CB8AC3E}">
        <p14:creationId xmlns:p14="http://schemas.microsoft.com/office/powerpoint/2010/main" val="20664440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Titre 2"/>
          <p:cNvSpPr>
            <a:spLocks noGrp="1"/>
          </p:cNvSpPr>
          <p:nvPr>
            <p:ph type="title"/>
          </p:nvPr>
        </p:nvSpPr>
        <p:spPr>
          <a:xfrm>
            <a:off x="447675" y="185738"/>
            <a:ext cx="8239125" cy="920750"/>
          </a:xfrm>
        </p:spPr>
        <p:txBody>
          <a:bodyPr/>
          <a:lstStyle/>
          <a:p>
            <a:pPr eaLnBrk="1" hangingPunct="1"/>
            <a:r>
              <a:rPr lang="fr-FR">
                <a:latin typeface="Arial" charset="0"/>
              </a:rPr>
              <a:t>Sommaire</a:t>
            </a:r>
          </a:p>
        </p:txBody>
      </p:sp>
      <p:sp>
        <p:nvSpPr>
          <p:cNvPr id="21507" name="Espace réservé du contenu 1"/>
          <p:cNvSpPr>
            <a:spLocks noGrp="1"/>
          </p:cNvSpPr>
          <p:nvPr>
            <p:ph sz="quarter" idx="17"/>
          </p:nvPr>
        </p:nvSpPr>
        <p:spPr bwMode="auto">
          <a:xfrm>
            <a:off x="440202" y="1072808"/>
            <a:ext cx="8703798" cy="5488540"/>
          </a:xfrm>
          <a:noFill/>
          <a:ln>
            <a:miter lim="800000"/>
            <a:headEnd/>
            <a:tailEnd/>
          </a:ln>
        </p:spPr>
        <p:txBody>
          <a:bodyPr vert="horz" wrap="square" numCol="1" anchor="t" anchorCtr="0" compatLnSpc="1">
            <a:prstTxWarp prst="textNoShape">
              <a:avLst/>
            </a:prstTxWarp>
            <a:noAutofit/>
          </a:bodyPr>
          <a:lstStyle/>
          <a:p>
            <a:pPr marL="342900" indent="-342900">
              <a:spcAft>
                <a:spcPts val="1450"/>
              </a:spcAft>
              <a:buFont typeface="+mj-lt"/>
              <a:buAutoNum type="arabicPeriod"/>
            </a:pPr>
            <a:r>
              <a:rPr lang="fr-FR" sz="1800" dirty="0">
                <a:latin typeface="Arial" charset="0"/>
              </a:rPr>
              <a:t>Introduction à UML</a:t>
            </a:r>
          </a:p>
          <a:p>
            <a:pPr marL="720725" lvl="1" indent="-457200">
              <a:spcAft>
                <a:spcPts val="1450"/>
              </a:spcAft>
              <a:buFont typeface="+mj-lt"/>
              <a:buAutoNum type="alphaLcPeriod"/>
            </a:pPr>
            <a:r>
              <a:rPr lang="fr-FR" sz="1800" dirty="0">
                <a:latin typeface="Arial" charset="0"/>
              </a:rPr>
              <a:t>Utilité de la modélisation</a:t>
            </a:r>
          </a:p>
          <a:p>
            <a:pPr marL="720725" lvl="1" indent="-457200">
              <a:spcAft>
                <a:spcPts val="1450"/>
              </a:spcAft>
              <a:buFont typeface="+mj-lt"/>
              <a:buAutoNum type="alphaLcPeriod"/>
            </a:pPr>
            <a:r>
              <a:rPr lang="fr-FR" sz="1800" dirty="0">
                <a:latin typeface="Arial" charset="0"/>
              </a:rPr>
              <a:t>L’objet et UML</a:t>
            </a:r>
          </a:p>
          <a:p>
            <a:pPr marL="720725" lvl="1" indent="-457200">
              <a:spcAft>
                <a:spcPts val="1450"/>
              </a:spcAft>
              <a:buFont typeface="+mj-lt"/>
              <a:buAutoNum type="alphaLcPeriod"/>
            </a:pPr>
            <a:r>
              <a:rPr lang="fr-FR" sz="1800" dirty="0">
                <a:latin typeface="Arial" charset="0"/>
              </a:rPr>
              <a:t>Vue d’ensemble des différents diagrammes</a:t>
            </a:r>
          </a:p>
          <a:p>
            <a:pPr marL="457200" indent="-457200">
              <a:spcAft>
                <a:spcPts val="1450"/>
              </a:spcAft>
              <a:buFont typeface="+mj-lt"/>
              <a:buAutoNum type="arabicPeriod"/>
            </a:pPr>
            <a:r>
              <a:rPr lang="fr-FR" sz="1800" dirty="0" smtClean="0">
                <a:latin typeface="Arial" charset="0"/>
              </a:rPr>
              <a:t>La modélisation des besoins / exigences : use case</a:t>
            </a:r>
          </a:p>
          <a:p>
            <a:pPr marL="457200" indent="-457200">
              <a:spcAft>
                <a:spcPts val="1450"/>
              </a:spcAft>
              <a:buFont typeface="+mj-lt"/>
              <a:buAutoNum type="arabicPeriod"/>
            </a:pPr>
            <a:r>
              <a:rPr lang="fr-FR" sz="1800" dirty="0" smtClean="0">
                <a:latin typeface="Arial" charset="0"/>
              </a:rPr>
              <a:t>La modélisation des interactions entre objets : Séquence et Communication</a:t>
            </a:r>
          </a:p>
          <a:p>
            <a:pPr marL="457200" indent="-457200">
              <a:spcAft>
                <a:spcPts val="1450"/>
              </a:spcAft>
              <a:buFont typeface="+mj-lt"/>
              <a:buAutoNum type="arabicPeriod"/>
            </a:pPr>
            <a:r>
              <a:rPr lang="fr-FR" sz="1800" dirty="0" smtClean="0">
                <a:latin typeface="Arial" charset="0"/>
              </a:rPr>
              <a:t>La </a:t>
            </a:r>
            <a:r>
              <a:rPr lang="fr-FR" sz="1800" dirty="0">
                <a:latin typeface="Arial" charset="0"/>
              </a:rPr>
              <a:t>modélisation </a:t>
            </a:r>
            <a:r>
              <a:rPr lang="fr-FR" sz="1800" dirty="0" smtClean="0">
                <a:latin typeface="Arial" charset="0"/>
              </a:rPr>
              <a:t>statique : Classes, Objets, Composites</a:t>
            </a:r>
          </a:p>
          <a:p>
            <a:pPr marL="457200" indent="-457200">
              <a:spcAft>
                <a:spcPts val="1450"/>
              </a:spcAft>
              <a:buFont typeface="+mj-lt"/>
              <a:buAutoNum type="arabicPeriod"/>
            </a:pPr>
            <a:r>
              <a:rPr lang="en-US" sz="1800" dirty="0" smtClean="0">
                <a:latin typeface="Arial" charset="0"/>
              </a:rPr>
              <a:t>La </a:t>
            </a:r>
            <a:r>
              <a:rPr lang="en-US" sz="1800" dirty="0" err="1">
                <a:latin typeface="Arial" charset="0"/>
              </a:rPr>
              <a:t>modélisation</a:t>
            </a:r>
            <a:r>
              <a:rPr lang="en-US" sz="1800" dirty="0">
                <a:latin typeface="Arial" charset="0"/>
              </a:rPr>
              <a:t> </a:t>
            </a:r>
            <a:r>
              <a:rPr lang="en-US" sz="1800" dirty="0" err="1" smtClean="0">
                <a:latin typeface="Arial" charset="0"/>
              </a:rPr>
              <a:t>dynamique</a:t>
            </a:r>
            <a:r>
              <a:rPr lang="en-US" sz="1800" dirty="0" smtClean="0">
                <a:latin typeface="Arial" charset="0"/>
              </a:rPr>
              <a:t>  : </a:t>
            </a:r>
            <a:r>
              <a:rPr lang="en-US" sz="1800" dirty="0" err="1" smtClean="0">
                <a:latin typeface="Arial" charset="0"/>
              </a:rPr>
              <a:t>états</a:t>
            </a:r>
            <a:r>
              <a:rPr lang="en-US" sz="1800" dirty="0" smtClean="0">
                <a:latin typeface="Arial" charset="0"/>
              </a:rPr>
              <a:t>/transition, </a:t>
            </a:r>
            <a:r>
              <a:rPr lang="en-US" sz="1800" dirty="0" err="1" smtClean="0">
                <a:latin typeface="Arial" charset="0"/>
              </a:rPr>
              <a:t>activités</a:t>
            </a:r>
            <a:endParaRPr lang="en-US" sz="1800" dirty="0">
              <a:latin typeface="Arial" charset="0"/>
            </a:endParaRPr>
          </a:p>
          <a:p>
            <a:pPr marL="457200" indent="-457200">
              <a:spcAft>
                <a:spcPts val="1450"/>
              </a:spcAft>
              <a:buFont typeface="+mj-lt"/>
              <a:buAutoNum type="arabicPeriod"/>
            </a:pPr>
            <a:r>
              <a:rPr lang="en-US" sz="1800" dirty="0" smtClean="0">
                <a:latin typeface="Arial" charset="0"/>
              </a:rPr>
              <a:t>Le </a:t>
            </a:r>
            <a:r>
              <a:rPr lang="en-US" sz="1800" dirty="0" err="1" smtClean="0">
                <a:latin typeface="Arial" charset="0"/>
              </a:rPr>
              <a:t>regroupement</a:t>
            </a:r>
            <a:r>
              <a:rPr lang="en-US" sz="1800" dirty="0" smtClean="0">
                <a:latin typeface="Arial" charset="0"/>
              </a:rPr>
              <a:t> des </a:t>
            </a:r>
            <a:r>
              <a:rPr lang="en-US" sz="1800" dirty="0" err="1" smtClean="0">
                <a:latin typeface="Arial" charset="0"/>
              </a:rPr>
              <a:t>diagrammes</a:t>
            </a:r>
            <a:r>
              <a:rPr lang="en-US" sz="1800" dirty="0" smtClean="0">
                <a:latin typeface="Arial" charset="0"/>
              </a:rPr>
              <a:t> : packages</a:t>
            </a:r>
            <a:endParaRPr lang="en-US" sz="1800" dirty="0">
              <a:latin typeface="Arial" charset="0"/>
            </a:endParaRPr>
          </a:p>
          <a:p>
            <a:pPr marL="457200" indent="-457200">
              <a:spcAft>
                <a:spcPts val="1450"/>
              </a:spcAft>
              <a:buFont typeface="+mj-lt"/>
              <a:buAutoNum type="arabicPeriod"/>
            </a:pPr>
            <a:r>
              <a:rPr lang="en-US" sz="1800" dirty="0" smtClean="0">
                <a:latin typeface="Arial" charset="0"/>
              </a:rPr>
              <a:t>La </a:t>
            </a:r>
            <a:r>
              <a:rPr lang="en-US" sz="1800" dirty="0" err="1" smtClean="0">
                <a:latin typeface="Arial" charset="0"/>
              </a:rPr>
              <a:t>modélisation</a:t>
            </a:r>
            <a:r>
              <a:rPr lang="en-US" sz="1800" dirty="0" smtClean="0">
                <a:latin typeface="Arial" charset="0"/>
              </a:rPr>
              <a:t> de </a:t>
            </a:r>
            <a:r>
              <a:rPr lang="en-US" sz="1800" dirty="0" err="1" smtClean="0">
                <a:latin typeface="Arial" charset="0"/>
              </a:rPr>
              <a:t>l’architecture</a:t>
            </a:r>
            <a:r>
              <a:rPr lang="en-US" sz="1800" dirty="0" smtClean="0">
                <a:latin typeface="Arial" charset="0"/>
              </a:rPr>
              <a:t> : </a:t>
            </a:r>
            <a:r>
              <a:rPr lang="en-US" sz="1800" dirty="0" err="1" smtClean="0">
                <a:latin typeface="Arial" charset="0"/>
              </a:rPr>
              <a:t>composants</a:t>
            </a:r>
            <a:r>
              <a:rPr lang="en-US" sz="1800" dirty="0" smtClean="0">
                <a:latin typeface="Arial" charset="0"/>
              </a:rPr>
              <a:t>, </a:t>
            </a:r>
            <a:r>
              <a:rPr lang="en-US" sz="1800" dirty="0" err="1" smtClean="0">
                <a:latin typeface="Arial" charset="0"/>
              </a:rPr>
              <a:t>déploiement</a:t>
            </a:r>
            <a:endParaRPr lang="fr-FR" sz="1800" dirty="0">
              <a:latin typeface="Arial" charset="0"/>
            </a:endParaRPr>
          </a:p>
          <a:p>
            <a:pPr marL="720725" lvl="1" indent="-457200">
              <a:spcAft>
                <a:spcPts val="1450"/>
              </a:spcAft>
              <a:buFont typeface="+mj-lt"/>
              <a:buAutoNum type="alphaLcPeriod"/>
            </a:pPr>
            <a:endParaRPr lang="fr-FR" sz="1800" dirty="0">
              <a:latin typeface="Arial" charset="0"/>
            </a:endParaRPr>
          </a:p>
          <a:p>
            <a:pPr marL="342900" indent="-342900">
              <a:spcAft>
                <a:spcPts val="1450"/>
              </a:spcAft>
              <a:buFont typeface="+mj-lt"/>
              <a:buAutoNum type="arabicPeriod"/>
            </a:pPr>
            <a:endParaRPr lang="fr-FR" sz="1800" dirty="0">
              <a:latin typeface="Arial" charset="0"/>
            </a:endParaRPr>
          </a:p>
          <a:p>
            <a:pPr marL="285750" indent="-285750" eaLnBrk="1" hangingPunct="1">
              <a:spcAft>
                <a:spcPts val="1450"/>
              </a:spcAft>
              <a:buFont typeface="Arial" charset="0"/>
              <a:buNone/>
            </a:pPr>
            <a:r>
              <a:rPr lang="fr-FR" sz="1800" dirty="0">
                <a:latin typeface="Arial" charset="0"/>
              </a:rPr>
              <a:t>	</a:t>
            </a:r>
          </a:p>
        </p:txBody>
      </p:sp>
    </p:spTree>
    <p:extLst>
      <p:ext uri="{BB962C8B-B14F-4D97-AF65-F5344CB8AC3E}">
        <p14:creationId xmlns:p14="http://schemas.microsoft.com/office/powerpoint/2010/main" val="22401590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Propriété,  qualificateur</a:t>
            </a:r>
            <a:endParaRPr lang="fr-FR" dirty="0"/>
          </a:p>
        </p:txBody>
      </p:sp>
      <p:sp>
        <p:nvSpPr>
          <p:cNvPr id="3" name="Espace réservé du contenu 2"/>
          <p:cNvSpPr>
            <a:spLocks noGrp="1"/>
          </p:cNvSpPr>
          <p:nvPr>
            <p:ph sz="quarter" idx="17"/>
          </p:nvPr>
        </p:nvSpPr>
        <p:spPr>
          <a:xfrm>
            <a:off x="170716" y="1358802"/>
            <a:ext cx="3152217" cy="1445512"/>
          </a:xfrm>
        </p:spPr>
        <p:txBody>
          <a:bodyPr>
            <a:normAutofit/>
          </a:bodyPr>
          <a:lstStyle/>
          <a:p>
            <a:pPr marL="342900" indent="-342900">
              <a:buFont typeface="Wingdings" panose="05000000000000000000" pitchFamily="2" charset="2"/>
              <a:buChar char="Ø"/>
            </a:pPr>
            <a:r>
              <a:rPr lang="fr-FR" dirty="0" smtClean="0"/>
              <a:t>Principales propriétés utilisées</a:t>
            </a:r>
          </a:p>
          <a:p>
            <a:pPr marL="879475" lvl="2" indent="-342900">
              <a:buFont typeface="Wingdings" panose="05000000000000000000" pitchFamily="2" charset="2"/>
              <a:buChar char="Ø"/>
            </a:pPr>
            <a:r>
              <a:rPr lang="fr-FR" dirty="0" err="1" smtClean="0"/>
              <a:t>Ordered</a:t>
            </a:r>
            <a:r>
              <a:rPr lang="fr-FR" dirty="0" smtClean="0"/>
              <a:t>, non unique (unique par défaut)</a:t>
            </a:r>
          </a:p>
          <a:p>
            <a:pPr marL="342900" indent="-342900">
              <a:buFont typeface="Wingdings" panose="05000000000000000000" pitchFamily="2" charset="2"/>
              <a:buChar char="Ø"/>
            </a:pPr>
            <a:endParaRPr lang="fr-FR" dirty="0"/>
          </a:p>
        </p:txBody>
      </p:sp>
      <p:sp>
        <p:nvSpPr>
          <p:cNvPr id="4" name="Espace réservé du numéro de diapositive 3"/>
          <p:cNvSpPr>
            <a:spLocks noGrp="1"/>
          </p:cNvSpPr>
          <p:nvPr>
            <p:ph type="sldNum" sz="quarter" idx="12"/>
          </p:nvPr>
        </p:nvSpPr>
        <p:spPr/>
        <p:txBody>
          <a:bodyPr/>
          <a:lstStyle/>
          <a:p>
            <a:fld id="{525A3C56-E491-49B2-93F3-63532DF516BC}" type="slidenum">
              <a:rPr lang="en-GB" smtClean="0"/>
              <a:pPr/>
              <a:t>20</a:t>
            </a:fld>
            <a:endParaRPr lang="en-GB" dirty="0"/>
          </a:p>
        </p:txBody>
      </p:sp>
      <p:sp>
        <p:nvSpPr>
          <p:cNvPr id="5" name="Espace réservé du contenu 2"/>
          <p:cNvSpPr txBox="1">
            <a:spLocks/>
          </p:cNvSpPr>
          <p:nvPr/>
        </p:nvSpPr>
        <p:spPr>
          <a:xfrm>
            <a:off x="178304" y="3537012"/>
            <a:ext cx="8370741" cy="900100"/>
          </a:xfrm>
          <a:prstGeom prst="rect">
            <a:avLst/>
          </a:prstGeom>
        </p:spPr>
        <p:txBody>
          <a:bodyPr lIns="0" tIns="0" rIns="0" bIns="0">
            <a:normAutofit lnSpcReduction="10000"/>
          </a:bodyPr>
          <a:lstStyle>
            <a:lvl1pPr marL="0" indent="0" algn="l" defTabSz="914400" rtl="0" eaLnBrk="1" latinLnBrk="0" hangingPunct="1">
              <a:spcBef>
                <a:spcPts val="500"/>
              </a:spcBef>
              <a:buClr>
                <a:schemeClr val="accent1"/>
              </a:buClr>
              <a:buSzPct val="110000"/>
              <a:buFont typeface="Arial" pitchFamily="34" charset="0"/>
              <a:buNone/>
              <a:defRPr sz="2000" kern="1200">
                <a:solidFill>
                  <a:schemeClr val="tx1"/>
                </a:solidFill>
                <a:latin typeface="Arial" pitchFamily="34" charset="0"/>
                <a:ea typeface="+mn-ea"/>
                <a:cs typeface="+mn-cs"/>
              </a:defRPr>
            </a:lvl1pPr>
            <a:lvl2pPr marL="263525" indent="-263525" algn="l" defTabSz="914400" rtl="0" eaLnBrk="1" latinLnBrk="0" hangingPunct="1">
              <a:spcBef>
                <a:spcPts val="500"/>
              </a:spcBef>
              <a:buClr>
                <a:schemeClr val="accent1"/>
              </a:buClr>
              <a:buSzPct val="110000"/>
              <a:buFont typeface="Arial" pitchFamily="34" charset="0"/>
              <a:buChar char="•"/>
              <a:defRPr sz="2000" kern="1200" baseline="0">
                <a:solidFill>
                  <a:schemeClr val="tx1"/>
                </a:solidFill>
                <a:latin typeface="Arial" pitchFamily="34" charset="0"/>
                <a:ea typeface="+mn-ea"/>
                <a:cs typeface="+mn-cs"/>
              </a:defRPr>
            </a:lvl2pPr>
            <a:lvl3pPr marL="536575" indent="-273050" algn="l" defTabSz="914400" rtl="0" eaLnBrk="1" latinLnBrk="0" hangingPunct="1">
              <a:spcBef>
                <a:spcPts val="500"/>
              </a:spcBef>
              <a:buClr>
                <a:schemeClr val="accent1"/>
              </a:buClr>
              <a:buSzPct val="110000"/>
              <a:buFont typeface="Arial" pitchFamily="34" charset="0"/>
              <a:buChar char="•"/>
              <a:defRPr sz="1800" kern="1200" baseline="0">
                <a:solidFill>
                  <a:schemeClr val="tx1"/>
                </a:solidFill>
                <a:latin typeface="Arial" pitchFamily="34" charset="0"/>
                <a:ea typeface="+mn-ea"/>
                <a:cs typeface="+mn-cs"/>
              </a:defRPr>
            </a:lvl3pPr>
            <a:lvl4pPr marL="811213" indent="-274638" algn="l" defTabSz="914400" rtl="0" eaLnBrk="1" latinLnBrk="0" hangingPunct="1">
              <a:spcBef>
                <a:spcPts val="500"/>
              </a:spcBef>
              <a:buClr>
                <a:schemeClr val="accent1"/>
              </a:buClr>
              <a:buSzPct val="110000"/>
              <a:buFont typeface="Arial" pitchFamily="34" charset="0"/>
              <a:buChar char="•"/>
              <a:defRPr sz="1600" kern="1200" baseline="0">
                <a:solidFill>
                  <a:schemeClr val="tx1"/>
                </a:solidFill>
                <a:latin typeface="Arial" pitchFamily="34" charset="0"/>
                <a:ea typeface="+mn-ea"/>
                <a:cs typeface="+mn-cs"/>
              </a:defRPr>
            </a:lvl4pPr>
            <a:lvl5pPr marL="1074738" indent="-263525" algn="l" defTabSz="914400" rtl="0" eaLnBrk="1" latinLnBrk="0" hangingPunct="1">
              <a:spcBef>
                <a:spcPts val="500"/>
              </a:spcBef>
              <a:buClr>
                <a:schemeClr val="accent1"/>
              </a:buClr>
              <a:buSzPct val="110000"/>
              <a:buFont typeface="Arial" pitchFamily="34" charset="0"/>
              <a:buChar char="•"/>
              <a:defRPr sz="1400" kern="1200" baseline="0">
                <a:solidFill>
                  <a:schemeClr val="tx1"/>
                </a:solidFill>
                <a:latin typeface="Arial" pitchFamily="34" charset="0"/>
                <a:ea typeface="+mn-ea"/>
                <a:cs typeface="+mn-cs"/>
              </a:defRPr>
            </a:lvl5pPr>
            <a:lvl6pPr marL="1136650" indent="-215900" algn="l" defTabSz="914400" rtl="0" eaLnBrk="1" latinLnBrk="0" hangingPunct="1">
              <a:spcBef>
                <a:spcPts val="500"/>
              </a:spcBef>
              <a:buClr>
                <a:schemeClr val="accent1"/>
              </a:buClr>
              <a:buFont typeface="Verdana" pitchFamily="34" charset="0"/>
              <a:buNone/>
              <a:defRPr sz="1400" kern="1200" baseline="0">
                <a:solidFill>
                  <a:schemeClr val="tx1"/>
                </a:solidFill>
                <a:latin typeface="+mn-lt"/>
                <a:ea typeface="+mn-ea"/>
                <a:cs typeface="+mn-cs"/>
              </a:defRPr>
            </a:lvl6pPr>
            <a:lvl7pPr marL="1343025" indent="-228600" algn="l" defTabSz="914400" rtl="0" eaLnBrk="1" latinLnBrk="0" hangingPunct="1">
              <a:spcBef>
                <a:spcPts val="500"/>
              </a:spcBef>
              <a:buClr>
                <a:schemeClr val="tx1">
                  <a:lumMod val="60000"/>
                  <a:lumOff val="40000"/>
                </a:schemeClr>
              </a:buClr>
              <a:buFont typeface="Verdana" pitchFamily="34" charset="0"/>
              <a:buChar char="•"/>
              <a:defRPr sz="1400" kern="1200" baseline="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Wingdings" panose="05000000000000000000" pitchFamily="2" charset="2"/>
              <a:buChar char="Ø"/>
            </a:pPr>
            <a:r>
              <a:rPr lang="fr-FR" dirty="0" smtClean="0"/>
              <a:t>Qualificateur</a:t>
            </a:r>
          </a:p>
          <a:p>
            <a:pPr marL="879475" lvl="2" indent="-342900">
              <a:buFont typeface="Wingdings" panose="05000000000000000000" pitchFamily="2" charset="2"/>
              <a:buChar char="Ø"/>
            </a:pPr>
            <a:r>
              <a:rPr lang="fr-FR" dirty="0" smtClean="0"/>
              <a:t>Index permettant de retrouver à partir d’une instance, une des instances reliées</a:t>
            </a:r>
          </a:p>
          <a:p>
            <a:pPr marL="342900" indent="-342900">
              <a:buFont typeface="Wingdings" panose="05000000000000000000" pitchFamily="2" charset="2"/>
              <a:buChar char="Ø"/>
            </a:pPr>
            <a:endParaRPr lang="fr-FR"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9932" y="1303680"/>
            <a:ext cx="4581525" cy="1628775"/>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0465" y="4653812"/>
            <a:ext cx="4581525" cy="581025"/>
          </a:xfrm>
          <a:prstGeom prst="rect">
            <a:avLst/>
          </a:prstGeom>
        </p:spPr>
      </p:pic>
    </p:spTree>
    <p:extLst>
      <p:ext uri="{BB962C8B-B14F-4D97-AF65-F5344CB8AC3E}">
        <p14:creationId xmlns:p14="http://schemas.microsoft.com/office/powerpoint/2010/main" val="17483843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Contrainte entre associations</a:t>
            </a:r>
            <a:endParaRPr lang="fr-FR" dirty="0"/>
          </a:p>
        </p:txBody>
      </p:sp>
      <p:sp>
        <p:nvSpPr>
          <p:cNvPr id="3" name="Espace réservé du contenu 2"/>
          <p:cNvSpPr>
            <a:spLocks noGrp="1"/>
          </p:cNvSpPr>
          <p:nvPr>
            <p:ph sz="quarter" idx="17"/>
          </p:nvPr>
        </p:nvSpPr>
        <p:spPr>
          <a:xfrm>
            <a:off x="447675" y="2411094"/>
            <a:ext cx="3008202" cy="2345612"/>
          </a:xfrm>
        </p:spPr>
        <p:txBody>
          <a:bodyPr/>
          <a:lstStyle/>
          <a:p>
            <a:pPr marL="342900" indent="-342900">
              <a:buFont typeface="Wingdings" panose="05000000000000000000" pitchFamily="2" charset="2"/>
              <a:buChar char="Ø"/>
            </a:pPr>
            <a:r>
              <a:rPr lang="fr-FR" dirty="0" smtClean="0"/>
              <a:t>Permet de définir des relations :</a:t>
            </a:r>
          </a:p>
          <a:p>
            <a:pPr marL="606425" lvl="1" indent="-342900">
              <a:buFont typeface="Wingdings" panose="05000000000000000000" pitchFamily="2" charset="2"/>
              <a:buChar char="Ø"/>
            </a:pPr>
            <a:r>
              <a:rPr lang="fr-FR" dirty="0"/>
              <a:t>d</a:t>
            </a:r>
            <a:r>
              <a:rPr lang="fr-FR" dirty="0" smtClean="0"/>
              <a:t>’exclusion : {XOR}</a:t>
            </a:r>
          </a:p>
          <a:p>
            <a:pPr marL="606425" lvl="1" indent="-342900">
              <a:buFont typeface="Wingdings" panose="05000000000000000000" pitchFamily="2" charset="2"/>
              <a:buChar char="Ø"/>
            </a:pPr>
            <a:r>
              <a:rPr lang="fr-FR" dirty="0" smtClean="0"/>
              <a:t>D’inclusion : {</a:t>
            </a:r>
            <a:r>
              <a:rPr lang="fr-FR" dirty="0" err="1" smtClean="0"/>
              <a:t>subset</a:t>
            </a:r>
            <a:r>
              <a:rPr lang="fr-FR" dirty="0"/>
              <a:t>}</a:t>
            </a:r>
            <a:endParaRPr lang="fr-FR" dirty="0" smtClean="0"/>
          </a:p>
          <a:p>
            <a:pPr marL="606425" lvl="1" indent="-342900">
              <a:buFont typeface="Wingdings" panose="05000000000000000000" pitchFamily="2" charset="2"/>
              <a:buChar char="Ø"/>
            </a:pPr>
            <a:endParaRPr lang="fr-FR" dirty="0"/>
          </a:p>
          <a:p>
            <a:pPr marL="606425" lvl="1" indent="-342900">
              <a:buFont typeface="Wingdings" panose="05000000000000000000" pitchFamily="2" charset="2"/>
              <a:buChar char="Ø"/>
            </a:pPr>
            <a:endParaRPr lang="fr-FR" dirty="0"/>
          </a:p>
        </p:txBody>
      </p:sp>
      <p:sp>
        <p:nvSpPr>
          <p:cNvPr id="4" name="Espace réservé du numéro de diapositive 3"/>
          <p:cNvSpPr>
            <a:spLocks noGrp="1"/>
          </p:cNvSpPr>
          <p:nvPr>
            <p:ph type="sldNum" sz="quarter" idx="12"/>
          </p:nvPr>
        </p:nvSpPr>
        <p:spPr/>
        <p:txBody>
          <a:bodyPr/>
          <a:lstStyle/>
          <a:p>
            <a:fld id="{525A3C56-E491-49B2-93F3-63532DF516BC}" type="slidenum">
              <a:rPr lang="en-GB" smtClean="0"/>
              <a:pPr/>
              <a:t>21</a:t>
            </a:fld>
            <a:endParaRPr lang="en-GB"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1183" y="1579643"/>
            <a:ext cx="4143375" cy="1257300"/>
          </a:xfrm>
          <a:prstGeom prst="rect">
            <a:avLst/>
          </a:prstGeom>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1183" y="3583900"/>
            <a:ext cx="4486275" cy="1438275"/>
          </a:xfrm>
          <a:prstGeom prst="rect">
            <a:avLst/>
          </a:prstGeom>
        </p:spPr>
      </p:pic>
    </p:spTree>
    <p:extLst>
      <p:ext uri="{BB962C8B-B14F-4D97-AF65-F5344CB8AC3E}">
        <p14:creationId xmlns:p14="http://schemas.microsoft.com/office/powerpoint/2010/main" val="11719897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objets composés et les objets agrégés</a:t>
            </a:r>
            <a:endParaRPr lang="fr-FR" dirty="0"/>
          </a:p>
        </p:txBody>
      </p:sp>
      <p:sp>
        <p:nvSpPr>
          <p:cNvPr id="3" name="Espace réservé du contenu 2"/>
          <p:cNvSpPr>
            <a:spLocks noGrp="1"/>
          </p:cNvSpPr>
          <p:nvPr>
            <p:ph sz="quarter" idx="17"/>
          </p:nvPr>
        </p:nvSpPr>
        <p:spPr>
          <a:xfrm>
            <a:off x="74703" y="1844824"/>
            <a:ext cx="3733508" cy="1553524"/>
          </a:xfrm>
        </p:spPr>
        <p:txBody>
          <a:bodyPr>
            <a:normAutofit fontScale="92500" lnSpcReduction="20000"/>
          </a:bodyPr>
          <a:lstStyle/>
          <a:p>
            <a:pPr marL="342900" indent="-342900">
              <a:buFont typeface="Wingdings" panose="05000000000000000000" pitchFamily="2" charset="2"/>
              <a:buChar char="Ø"/>
            </a:pPr>
            <a:r>
              <a:rPr lang="fr-FR" dirty="0" smtClean="0"/>
              <a:t>La composition  : </a:t>
            </a:r>
          </a:p>
          <a:p>
            <a:pPr marL="606425" lvl="1" indent="-342900">
              <a:buFont typeface="Wingdings" panose="05000000000000000000" pitchFamily="2" charset="2"/>
              <a:buChar char="Ø"/>
            </a:pPr>
            <a:r>
              <a:rPr lang="fr-FR" dirty="0" smtClean="0"/>
              <a:t>Commande composée de lignes de commande</a:t>
            </a:r>
          </a:p>
          <a:p>
            <a:pPr marL="879475" lvl="2" indent="-342900">
              <a:buFont typeface="Wingdings" panose="05000000000000000000" pitchFamily="2" charset="2"/>
              <a:buChar char="Ø"/>
            </a:pPr>
            <a:r>
              <a:rPr lang="fr-FR" dirty="0" smtClean="0"/>
              <a:t>Si suppression d’une commande  alors suppression de ses lignes</a:t>
            </a:r>
            <a:endParaRPr lang="fr-FR" dirty="0"/>
          </a:p>
        </p:txBody>
      </p:sp>
      <p:sp>
        <p:nvSpPr>
          <p:cNvPr id="4" name="Espace réservé du numéro de diapositive 3"/>
          <p:cNvSpPr>
            <a:spLocks noGrp="1"/>
          </p:cNvSpPr>
          <p:nvPr>
            <p:ph type="sldNum" sz="quarter" idx="12"/>
          </p:nvPr>
        </p:nvSpPr>
        <p:spPr/>
        <p:txBody>
          <a:bodyPr/>
          <a:lstStyle/>
          <a:p>
            <a:fld id="{525A3C56-E491-49B2-93F3-63532DF516BC}" type="slidenum">
              <a:rPr lang="en-GB" smtClean="0"/>
              <a:pPr/>
              <a:t>22</a:t>
            </a:fld>
            <a:endParaRPr lang="en-GB" dirty="0"/>
          </a:p>
        </p:txBody>
      </p:sp>
      <p:pic>
        <p:nvPicPr>
          <p:cNvPr id="5" name="Image 4"/>
          <p:cNvPicPr>
            <a:picLocks noChangeAspect="1"/>
          </p:cNvPicPr>
          <p:nvPr/>
        </p:nvPicPr>
        <p:blipFill>
          <a:blip r:embed="rId2"/>
          <a:stretch>
            <a:fillRect/>
          </a:stretch>
        </p:blipFill>
        <p:spPr>
          <a:xfrm>
            <a:off x="3808211" y="1016978"/>
            <a:ext cx="5094680" cy="921072"/>
          </a:xfrm>
          <a:prstGeom prst="rect">
            <a:avLst/>
          </a:prstGeom>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9101" y="2118663"/>
            <a:ext cx="4220208" cy="1504962"/>
          </a:xfrm>
          <a:prstGeom prst="rect">
            <a:avLst/>
          </a:prstGeom>
        </p:spPr>
      </p:pic>
      <p:sp>
        <p:nvSpPr>
          <p:cNvPr id="7" name="Espace réservé du contenu 2"/>
          <p:cNvSpPr txBox="1">
            <a:spLocks/>
          </p:cNvSpPr>
          <p:nvPr/>
        </p:nvSpPr>
        <p:spPr>
          <a:xfrm>
            <a:off x="251520" y="4293096"/>
            <a:ext cx="3733508" cy="1553524"/>
          </a:xfrm>
          <a:prstGeom prst="rect">
            <a:avLst/>
          </a:prstGeom>
        </p:spPr>
        <p:txBody>
          <a:bodyPr lIns="0" tIns="0" rIns="0" bIns="0">
            <a:normAutofit fontScale="92500"/>
          </a:bodyPr>
          <a:lstStyle>
            <a:lvl1pPr marL="0" indent="0" algn="l" defTabSz="914400" rtl="0" eaLnBrk="1" latinLnBrk="0" hangingPunct="1">
              <a:spcBef>
                <a:spcPts val="500"/>
              </a:spcBef>
              <a:buClr>
                <a:schemeClr val="accent1"/>
              </a:buClr>
              <a:buSzPct val="110000"/>
              <a:buFont typeface="Arial" pitchFamily="34" charset="0"/>
              <a:buNone/>
              <a:defRPr sz="2000" kern="1200">
                <a:solidFill>
                  <a:schemeClr val="tx1"/>
                </a:solidFill>
                <a:latin typeface="Arial" pitchFamily="34" charset="0"/>
                <a:ea typeface="+mn-ea"/>
                <a:cs typeface="+mn-cs"/>
              </a:defRPr>
            </a:lvl1pPr>
            <a:lvl2pPr marL="263525" indent="-263525" algn="l" defTabSz="914400" rtl="0" eaLnBrk="1" latinLnBrk="0" hangingPunct="1">
              <a:spcBef>
                <a:spcPts val="500"/>
              </a:spcBef>
              <a:buClr>
                <a:schemeClr val="accent1"/>
              </a:buClr>
              <a:buSzPct val="110000"/>
              <a:buFont typeface="Arial" pitchFamily="34" charset="0"/>
              <a:buChar char="•"/>
              <a:defRPr sz="2000" kern="1200" baseline="0">
                <a:solidFill>
                  <a:schemeClr val="tx1"/>
                </a:solidFill>
                <a:latin typeface="Arial" pitchFamily="34" charset="0"/>
                <a:ea typeface="+mn-ea"/>
                <a:cs typeface="+mn-cs"/>
              </a:defRPr>
            </a:lvl2pPr>
            <a:lvl3pPr marL="536575" indent="-273050" algn="l" defTabSz="914400" rtl="0" eaLnBrk="1" latinLnBrk="0" hangingPunct="1">
              <a:spcBef>
                <a:spcPts val="500"/>
              </a:spcBef>
              <a:buClr>
                <a:schemeClr val="accent1"/>
              </a:buClr>
              <a:buSzPct val="110000"/>
              <a:buFont typeface="Arial" pitchFamily="34" charset="0"/>
              <a:buChar char="•"/>
              <a:defRPr sz="1800" kern="1200" baseline="0">
                <a:solidFill>
                  <a:schemeClr val="tx1"/>
                </a:solidFill>
                <a:latin typeface="Arial" pitchFamily="34" charset="0"/>
                <a:ea typeface="+mn-ea"/>
                <a:cs typeface="+mn-cs"/>
              </a:defRPr>
            </a:lvl3pPr>
            <a:lvl4pPr marL="811213" indent="-274638" algn="l" defTabSz="914400" rtl="0" eaLnBrk="1" latinLnBrk="0" hangingPunct="1">
              <a:spcBef>
                <a:spcPts val="500"/>
              </a:spcBef>
              <a:buClr>
                <a:schemeClr val="accent1"/>
              </a:buClr>
              <a:buSzPct val="110000"/>
              <a:buFont typeface="Arial" pitchFamily="34" charset="0"/>
              <a:buChar char="•"/>
              <a:defRPr sz="1600" kern="1200" baseline="0">
                <a:solidFill>
                  <a:schemeClr val="tx1"/>
                </a:solidFill>
                <a:latin typeface="Arial" pitchFamily="34" charset="0"/>
                <a:ea typeface="+mn-ea"/>
                <a:cs typeface="+mn-cs"/>
              </a:defRPr>
            </a:lvl4pPr>
            <a:lvl5pPr marL="1074738" indent="-263525" algn="l" defTabSz="914400" rtl="0" eaLnBrk="1" latinLnBrk="0" hangingPunct="1">
              <a:spcBef>
                <a:spcPts val="500"/>
              </a:spcBef>
              <a:buClr>
                <a:schemeClr val="accent1"/>
              </a:buClr>
              <a:buSzPct val="110000"/>
              <a:buFont typeface="Arial" pitchFamily="34" charset="0"/>
              <a:buChar char="•"/>
              <a:defRPr sz="1400" kern="1200" baseline="0">
                <a:solidFill>
                  <a:schemeClr val="tx1"/>
                </a:solidFill>
                <a:latin typeface="Arial" pitchFamily="34" charset="0"/>
                <a:ea typeface="+mn-ea"/>
                <a:cs typeface="+mn-cs"/>
              </a:defRPr>
            </a:lvl5pPr>
            <a:lvl6pPr marL="1136650" indent="-215900" algn="l" defTabSz="914400" rtl="0" eaLnBrk="1" latinLnBrk="0" hangingPunct="1">
              <a:spcBef>
                <a:spcPts val="500"/>
              </a:spcBef>
              <a:buClr>
                <a:schemeClr val="accent1"/>
              </a:buClr>
              <a:buFont typeface="Verdana" pitchFamily="34" charset="0"/>
              <a:buNone/>
              <a:defRPr sz="1400" kern="1200" baseline="0">
                <a:solidFill>
                  <a:schemeClr val="tx1"/>
                </a:solidFill>
                <a:latin typeface="+mn-lt"/>
                <a:ea typeface="+mn-ea"/>
                <a:cs typeface="+mn-cs"/>
              </a:defRPr>
            </a:lvl6pPr>
            <a:lvl7pPr marL="1343025" indent="-228600" algn="l" defTabSz="914400" rtl="0" eaLnBrk="1" latinLnBrk="0" hangingPunct="1">
              <a:spcBef>
                <a:spcPts val="500"/>
              </a:spcBef>
              <a:buClr>
                <a:schemeClr val="tx1">
                  <a:lumMod val="60000"/>
                  <a:lumOff val="40000"/>
                </a:schemeClr>
              </a:buClr>
              <a:buFont typeface="Verdana" pitchFamily="34" charset="0"/>
              <a:buChar char="•"/>
              <a:defRPr sz="1400" kern="1200" baseline="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Wingdings" panose="05000000000000000000" pitchFamily="2" charset="2"/>
              <a:buChar char="Ø"/>
            </a:pPr>
            <a:r>
              <a:rPr lang="fr-FR" dirty="0" smtClean="0"/>
              <a:t>L’agrégation : </a:t>
            </a:r>
          </a:p>
          <a:p>
            <a:pPr marL="606425" lvl="1" indent="-342900">
              <a:buFont typeface="Wingdings" panose="05000000000000000000" pitchFamily="2" charset="2"/>
              <a:buChar char="Ø"/>
            </a:pPr>
            <a:r>
              <a:rPr lang="fr-FR" dirty="0" smtClean="0"/>
              <a:t>Permet d’établir des association de regroupement</a:t>
            </a:r>
          </a:p>
          <a:p>
            <a:pPr marL="879475" lvl="2" indent="-342900">
              <a:buFont typeface="Wingdings" panose="05000000000000000000" pitchFamily="2" charset="2"/>
              <a:buChar char="Ø"/>
            </a:pPr>
            <a:r>
              <a:rPr lang="fr-FR" dirty="0" smtClean="0"/>
              <a:t>Si suppression de l’agrégat, les agrégés subsistent </a:t>
            </a:r>
          </a:p>
        </p:txBody>
      </p:sp>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91025" y="4769820"/>
            <a:ext cx="4295775" cy="600075"/>
          </a:xfrm>
          <a:prstGeom prst="rect">
            <a:avLst/>
          </a:prstGeom>
        </p:spPr>
      </p:pic>
    </p:spTree>
    <p:extLst>
      <p:ext uri="{BB962C8B-B14F-4D97-AF65-F5344CB8AC3E}">
        <p14:creationId xmlns:p14="http://schemas.microsoft.com/office/powerpoint/2010/main" val="8971659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Généralisation / Spécialisation : héritage</a:t>
            </a:r>
            <a:endParaRPr lang="fr-FR" dirty="0"/>
          </a:p>
        </p:txBody>
      </p:sp>
      <p:sp>
        <p:nvSpPr>
          <p:cNvPr id="3" name="Espace réservé du contenu 2"/>
          <p:cNvSpPr>
            <a:spLocks noGrp="1"/>
          </p:cNvSpPr>
          <p:nvPr>
            <p:ph sz="quarter" idx="17"/>
          </p:nvPr>
        </p:nvSpPr>
        <p:spPr>
          <a:xfrm>
            <a:off x="529617" y="1211093"/>
            <a:ext cx="8075240" cy="1785859"/>
          </a:xfrm>
        </p:spPr>
        <p:txBody>
          <a:bodyPr>
            <a:normAutofit fontScale="92500" lnSpcReduction="20000"/>
          </a:bodyPr>
          <a:lstStyle/>
          <a:p>
            <a:pPr marL="342900" indent="-342900">
              <a:buFont typeface="Wingdings" panose="05000000000000000000" pitchFamily="2" charset="2"/>
              <a:buChar char="Ø"/>
            </a:pPr>
            <a:r>
              <a:rPr lang="fr-FR" dirty="0" smtClean="0"/>
              <a:t>Une classe a une  relation de spécialisation d’une autre classe si toutes ses instances sont aussi instances de l’autre classe</a:t>
            </a:r>
          </a:p>
          <a:p>
            <a:pPr marL="342900" indent="-342900">
              <a:buFont typeface="Wingdings" panose="05000000000000000000" pitchFamily="2" charset="2"/>
              <a:buChar char="Ø"/>
            </a:pPr>
            <a:r>
              <a:rPr lang="fr-FR" dirty="0" smtClean="0"/>
              <a:t>.</a:t>
            </a:r>
          </a:p>
          <a:p>
            <a:pPr marL="342900" indent="-342900">
              <a:buFont typeface="Wingdings" panose="05000000000000000000" pitchFamily="2" charset="2"/>
              <a:buChar char="Ø"/>
            </a:pPr>
            <a:r>
              <a:rPr lang="fr-FR" dirty="0" smtClean="0"/>
              <a:t>Notion de Sous-Classe et </a:t>
            </a:r>
            <a:r>
              <a:rPr lang="fr-FR" dirty="0" err="1" smtClean="0"/>
              <a:t>Super-Classe</a:t>
            </a:r>
            <a:endParaRPr lang="fr-FR" dirty="0" smtClean="0"/>
          </a:p>
          <a:p>
            <a:pPr marL="342900" indent="-342900">
              <a:buFont typeface="Wingdings" panose="05000000000000000000" pitchFamily="2" charset="2"/>
              <a:buChar char="Ø"/>
            </a:pPr>
            <a:endParaRPr lang="fr-FR" dirty="0" smtClean="0"/>
          </a:p>
          <a:p>
            <a:pPr marL="342900" indent="-342900">
              <a:buFont typeface="Wingdings" panose="05000000000000000000" pitchFamily="2" charset="2"/>
              <a:buChar char="Ø"/>
            </a:pPr>
            <a:r>
              <a:rPr lang="fr-FR" dirty="0" smtClean="0"/>
              <a:t>Héritage des attributs et des méthodes</a:t>
            </a:r>
          </a:p>
        </p:txBody>
      </p:sp>
      <p:sp>
        <p:nvSpPr>
          <p:cNvPr id="4" name="Espace réservé du numéro de diapositive 3"/>
          <p:cNvSpPr>
            <a:spLocks noGrp="1"/>
          </p:cNvSpPr>
          <p:nvPr>
            <p:ph type="sldNum" sz="quarter" idx="12"/>
          </p:nvPr>
        </p:nvSpPr>
        <p:spPr/>
        <p:txBody>
          <a:bodyPr/>
          <a:lstStyle/>
          <a:p>
            <a:fld id="{525A3C56-E491-49B2-93F3-63532DF516BC}" type="slidenum">
              <a:rPr lang="en-GB" smtClean="0"/>
              <a:pPr/>
              <a:t>23</a:t>
            </a:fld>
            <a:endParaRPr lang="en-GB" dirty="0"/>
          </a:p>
        </p:txBody>
      </p:sp>
      <p:pic>
        <p:nvPicPr>
          <p:cNvPr id="5" name="Image 4"/>
          <p:cNvPicPr>
            <a:picLocks noChangeAspect="1"/>
          </p:cNvPicPr>
          <p:nvPr/>
        </p:nvPicPr>
        <p:blipFill>
          <a:blip r:embed="rId3"/>
          <a:stretch>
            <a:fillRect/>
          </a:stretch>
        </p:blipFill>
        <p:spPr>
          <a:xfrm>
            <a:off x="215516" y="2984889"/>
            <a:ext cx="5656954" cy="3281475"/>
          </a:xfrm>
          <a:prstGeom prst="rect">
            <a:avLst/>
          </a:prstGeom>
        </p:spPr>
      </p:pic>
      <p:sp>
        <p:nvSpPr>
          <p:cNvPr id="6" name="ZoneTexte 5"/>
          <p:cNvSpPr txBox="1"/>
          <p:nvPr/>
        </p:nvSpPr>
        <p:spPr bwMode="auto">
          <a:xfrm>
            <a:off x="5584799" y="3573016"/>
            <a:ext cx="3020058" cy="830997"/>
          </a:xfrm>
          <a:prstGeom prst="rect">
            <a:avLst/>
          </a:prstGeom>
          <a:noFill/>
          <a:ln w="9525" algn="ctr">
            <a:noFill/>
            <a:miter lim="800000"/>
            <a:headEnd/>
            <a:tailEnd/>
          </a:ln>
          <a:effectLst/>
        </p:spPr>
        <p:txBody>
          <a:bodyPr wrap="none" lIns="0" tIns="0" rIns="0" bIns="0" rtlCol="0">
            <a:spAutoFit/>
          </a:bodyPr>
          <a:lstStyle/>
          <a:p>
            <a:pPr marL="285750" indent="-285750">
              <a:buFont typeface="Wingdings" panose="05000000000000000000" pitchFamily="2" charset="2"/>
              <a:buChar char="Ø"/>
            </a:pPr>
            <a:r>
              <a:rPr lang="fr-FR" dirty="0" smtClean="0">
                <a:cs typeface="Arial" pitchFamily="34" charset="0"/>
              </a:rPr>
              <a:t>Classe abstraite</a:t>
            </a:r>
          </a:p>
          <a:p>
            <a:pPr marL="285750" indent="-285750">
              <a:buFont typeface="Wingdings" panose="05000000000000000000" pitchFamily="2" charset="2"/>
              <a:buChar char="Ø"/>
            </a:pPr>
            <a:r>
              <a:rPr lang="fr-FR" dirty="0" smtClean="0">
                <a:cs typeface="Arial" pitchFamily="34" charset="0"/>
              </a:rPr>
              <a:t>Classe concrète</a:t>
            </a:r>
          </a:p>
          <a:p>
            <a:pPr marL="285750" indent="-285750">
              <a:buFont typeface="Wingdings" panose="05000000000000000000" pitchFamily="2" charset="2"/>
              <a:buChar char="Ø"/>
            </a:pPr>
            <a:r>
              <a:rPr lang="fr-FR" dirty="0" smtClean="0">
                <a:cs typeface="Arial" pitchFamily="34" charset="0"/>
              </a:rPr>
              <a:t>Redéfinition des méthodes</a:t>
            </a:r>
          </a:p>
        </p:txBody>
      </p:sp>
    </p:spTree>
    <p:extLst>
      <p:ext uri="{BB962C8B-B14F-4D97-AF65-F5344CB8AC3E}">
        <p14:creationId xmlns:p14="http://schemas.microsoft.com/office/powerpoint/2010/main" val="8243127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Contraintes sur la relation d’héritage</a:t>
            </a:r>
            <a:endParaRPr lang="fr-FR" dirty="0"/>
          </a:p>
        </p:txBody>
      </p:sp>
      <p:sp>
        <p:nvSpPr>
          <p:cNvPr id="3" name="Espace réservé du contenu 2"/>
          <p:cNvSpPr>
            <a:spLocks noGrp="1"/>
          </p:cNvSpPr>
          <p:nvPr>
            <p:ph sz="quarter" idx="17"/>
          </p:nvPr>
        </p:nvSpPr>
        <p:spPr>
          <a:xfrm>
            <a:off x="449263" y="1263408"/>
            <a:ext cx="8237537" cy="1877560"/>
          </a:xfrm>
        </p:spPr>
        <p:txBody>
          <a:bodyPr/>
          <a:lstStyle/>
          <a:p>
            <a:pPr marL="342900" indent="-342900">
              <a:buFont typeface="Wingdings" panose="05000000000000000000" pitchFamily="2" charset="2"/>
              <a:buChar char="Ø"/>
            </a:pPr>
            <a:r>
              <a:rPr lang="fr-FR" dirty="0" smtClean="0"/>
              <a:t>{</a:t>
            </a:r>
            <a:r>
              <a:rPr lang="fr-FR" dirty="0" err="1" smtClean="0"/>
              <a:t>complete</a:t>
            </a:r>
            <a:r>
              <a:rPr lang="fr-FR" dirty="0" smtClean="0"/>
              <a:t>} : Toutes les sous-classes complètent la </a:t>
            </a:r>
            <a:r>
              <a:rPr lang="fr-FR" dirty="0" err="1" smtClean="0"/>
              <a:t>sur-classe</a:t>
            </a:r>
            <a:endParaRPr lang="fr-FR" dirty="0" smtClean="0"/>
          </a:p>
          <a:p>
            <a:pPr marL="342900" indent="-342900">
              <a:buFont typeface="Wingdings" panose="05000000000000000000" pitchFamily="2" charset="2"/>
              <a:buChar char="Ø"/>
            </a:pPr>
            <a:r>
              <a:rPr lang="fr-FR" dirty="0"/>
              <a:t>{</a:t>
            </a:r>
            <a:r>
              <a:rPr lang="fr-FR" dirty="0" err="1"/>
              <a:t>incomplete</a:t>
            </a:r>
            <a:r>
              <a:rPr lang="fr-FR" dirty="0"/>
              <a:t>} : Sous-classes </a:t>
            </a:r>
            <a:r>
              <a:rPr lang="fr-FR" dirty="0" smtClean="0"/>
              <a:t>manquantes</a:t>
            </a:r>
          </a:p>
          <a:p>
            <a:pPr marL="342900" indent="-342900">
              <a:buFont typeface="Wingdings" panose="05000000000000000000" pitchFamily="2" charset="2"/>
              <a:buChar char="Ø"/>
            </a:pPr>
            <a:r>
              <a:rPr lang="fr-FR" dirty="0" smtClean="0"/>
              <a:t>{disjoint} : pas d’instances communes entre les sous-classes</a:t>
            </a:r>
          </a:p>
          <a:p>
            <a:pPr marL="342900" indent="-342900">
              <a:buFont typeface="Wingdings" panose="05000000000000000000" pitchFamily="2" charset="2"/>
              <a:buChar char="Ø"/>
            </a:pPr>
            <a:r>
              <a:rPr lang="fr-FR" dirty="0" smtClean="0"/>
              <a:t>{</a:t>
            </a:r>
            <a:r>
              <a:rPr lang="fr-FR" dirty="0" err="1" smtClean="0"/>
              <a:t>overlapping</a:t>
            </a:r>
            <a:r>
              <a:rPr lang="fr-FR" dirty="0" smtClean="0"/>
              <a:t>} : Instances communes entre les sous-classes</a:t>
            </a:r>
            <a:endParaRPr lang="fr-FR" dirty="0"/>
          </a:p>
        </p:txBody>
      </p:sp>
      <p:sp>
        <p:nvSpPr>
          <p:cNvPr id="4" name="Espace réservé du numéro de diapositive 3"/>
          <p:cNvSpPr>
            <a:spLocks noGrp="1"/>
          </p:cNvSpPr>
          <p:nvPr>
            <p:ph type="sldNum" sz="quarter" idx="12"/>
          </p:nvPr>
        </p:nvSpPr>
        <p:spPr/>
        <p:txBody>
          <a:bodyPr/>
          <a:lstStyle/>
          <a:p>
            <a:fld id="{525A3C56-E491-49B2-93F3-63532DF516BC}" type="slidenum">
              <a:rPr lang="en-GB" smtClean="0"/>
              <a:pPr/>
              <a:t>24</a:t>
            </a:fld>
            <a:endParaRPr lang="en-GB" dirty="0"/>
          </a:p>
        </p:txBody>
      </p:sp>
      <p:pic>
        <p:nvPicPr>
          <p:cNvPr id="5" name="Image 4"/>
          <p:cNvPicPr>
            <a:picLocks noChangeAspect="1"/>
          </p:cNvPicPr>
          <p:nvPr/>
        </p:nvPicPr>
        <p:blipFill>
          <a:blip r:embed="rId2"/>
          <a:stretch>
            <a:fillRect/>
          </a:stretch>
        </p:blipFill>
        <p:spPr>
          <a:xfrm>
            <a:off x="1962149" y="3414811"/>
            <a:ext cx="5210175" cy="2133600"/>
          </a:xfrm>
          <a:prstGeom prst="rect">
            <a:avLst/>
          </a:prstGeom>
        </p:spPr>
      </p:pic>
    </p:spTree>
    <p:extLst>
      <p:ext uri="{BB962C8B-B14F-4D97-AF65-F5344CB8AC3E}">
        <p14:creationId xmlns:p14="http://schemas.microsoft.com/office/powerpoint/2010/main" val="16474512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Héritage multiple</a:t>
            </a:r>
            <a:endParaRPr lang="fr-FR" dirty="0"/>
          </a:p>
        </p:txBody>
      </p:sp>
      <p:sp>
        <p:nvSpPr>
          <p:cNvPr id="3" name="Espace réservé du contenu 2"/>
          <p:cNvSpPr>
            <a:spLocks noGrp="1"/>
          </p:cNvSpPr>
          <p:nvPr>
            <p:ph sz="quarter" idx="17"/>
          </p:nvPr>
        </p:nvSpPr>
        <p:spPr>
          <a:xfrm>
            <a:off x="213190" y="2101793"/>
            <a:ext cx="4178789" cy="2083292"/>
          </a:xfrm>
        </p:spPr>
        <p:txBody>
          <a:bodyPr>
            <a:normAutofit fontScale="92500" lnSpcReduction="10000"/>
          </a:bodyPr>
          <a:lstStyle/>
          <a:p>
            <a:pPr marL="342900" indent="-342900">
              <a:buFont typeface="Wingdings" panose="05000000000000000000" pitchFamily="2" charset="2"/>
              <a:buChar char="Ø"/>
            </a:pPr>
            <a:r>
              <a:rPr lang="fr-FR" dirty="0" smtClean="0"/>
              <a:t>Permet de définir une sous-classe à partir de 2 </a:t>
            </a:r>
            <a:r>
              <a:rPr lang="fr-FR" dirty="0" err="1" smtClean="0"/>
              <a:t>super-classes</a:t>
            </a:r>
            <a:endParaRPr lang="fr-FR" dirty="0" smtClean="0"/>
          </a:p>
          <a:p>
            <a:pPr marL="342900" indent="-342900">
              <a:buFont typeface="Wingdings" panose="05000000000000000000" pitchFamily="2" charset="2"/>
              <a:buChar char="Ø"/>
            </a:pPr>
            <a:r>
              <a:rPr lang="fr-FR" dirty="0" smtClean="0"/>
              <a:t>Nécessite de </a:t>
            </a:r>
            <a:r>
              <a:rPr lang="fr-FR" dirty="0" err="1" smtClean="0"/>
              <a:t>rédéfinir</a:t>
            </a:r>
            <a:r>
              <a:rPr lang="fr-FR" dirty="0" smtClean="0"/>
              <a:t> les méthodes de même signature héritées des </a:t>
            </a:r>
            <a:r>
              <a:rPr lang="fr-FR" dirty="0" err="1" smtClean="0"/>
              <a:t>super-classes</a:t>
            </a:r>
            <a:r>
              <a:rPr lang="fr-FR" dirty="0" smtClean="0"/>
              <a:t> </a:t>
            </a:r>
          </a:p>
          <a:p>
            <a:pPr marL="342900" indent="-342900">
              <a:buFont typeface="Wingdings" panose="05000000000000000000" pitchFamily="2" charset="2"/>
              <a:buChar char="Ø"/>
            </a:pPr>
            <a:r>
              <a:rPr lang="fr-FR" dirty="0" smtClean="0"/>
              <a:t>Nécessite de redéfinir les attributs de même nom</a:t>
            </a:r>
          </a:p>
          <a:p>
            <a:endParaRPr lang="fr-FR" dirty="0"/>
          </a:p>
        </p:txBody>
      </p:sp>
      <p:sp>
        <p:nvSpPr>
          <p:cNvPr id="4" name="Espace réservé du numéro de diapositive 3"/>
          <p:cNvSpPr>
            <a:spLocks noGrp="1"/>
          </p:cNvSpPr>
          <p:nvPr>
            <p:ph type="sldNum" sz="quarter" idx="12"/>
          </p:nvPr>
        </p:nvSpPr>
        <p:spPr/>
        <p:txBody>
          <a:bodyPr/>
          <a:lstStyle/>
          <a:p>
            <a:fld id="{525A3C56-E491-49B2-93F3-63532DF516BC}" type="slidenum">
              <a:rPr lang="en-GB" smtClean="0"/>
              <a:pPr/>
              <a:t>25</a:t>
            </a:fld>
            <a:endParaRPr lang="en-GB" dirty="0"/>
          </a:p>
        </p:txBody>
      </p:sp>
      <p:pic>
        <p:nvPicPr>
          <p:cNvPr id="5" name="Image 4"/>
          <p:cNvPicPr>
            <a:picLocks noChangeAspect="1"/>
          </p:cNvPicPr>
          <p:nvPr/>
        </p:nvPicPr>
        <p:blipFill>
          <a:blip r:embed="rId2"/>
          <a:stretch>
            <a:fillRect/>
          </a:stretch>
        </p:blipFill>
        <p:spPr>
          <a:xfrm>
            <a:off x="4961228" y="1664804"/>
            <a:ext cx="3505200" cy="3552825"/>
          </a:xfrm>
          <a:prstGeom prst="rect">
            <a:avLst/>
          </a:prstGeom>
        </p:spPr>
      </p:pic>
    </p:spTree>
    <p:extLst>
      <p:ext uri="{BB962C8B-B14F-4D97-AF65-F5344CB8AC3E}">
        <p14:creationId xmlns:p14="http://schemas.microsoft.com/office/powerpoint/2010/main" val="14145956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Stéréotype</a:t>
            </a:r>
            <a:endParaRPr lang="fr-FR" dirty="0"/>
          </a:p>
        </p:txBody>
      </p:sp>
      <p:sp>
        <p:nvSpPr>
          <p:cNvPr id="3" name="Espace réservé du contenu 2"/>
          <p:cNvSpPr>
            <a:spLocks noGrp="1"/>
          </p:cNvSpPr>
          <p:nvPr>
            <p:ph sz="quarter" idx="17"/>
          </p:nvPr>
        </p:nvSpPr>
        <p:spPr>
          <a:xfrm>
            <a:off x="449263" y="1263408"/>
            <a:ext cx="8047173" cy="1229488"/>
          </a:xfrm>
        </p:spPr>
        <p:txBody>
          <a:bodyPr>
            <a:normAutofit/>
          </a:bodyPr>
          <a:lstStyle/>
          <a:p>
            <a:r>
              <a:rPr lang="fr-FR" dirty="0" smtClean="0"/>
              <a:t>Permet d’ajouter une indication en plus du nom de la classe afin d’en préciser sa nature.</a:t>
            </a:r>
          </a:p>
          <a:p>
            <a:r>
              <a:rPr lang="fr-FR" dirty="0" smtClean="0"/>
              <a:t>	&gt; Regroupement des classes par typologies</a:t>
            </a:r>
          </a:p>
          <a:p>
            <a:endParaRPr lang="fr-FR" dirty="0"/>
          </a:p>
        </p:txBody>
      </p:sp>
      <p:sp>
        <p:nvSpPr>
          <p:cNvPr id="4" name="Espace réservé du numéro de diapositive 3"/>
          <p:cNvSpPr>
            <a:spLocks noGrp="1"/>
          </p:cNvSpPr>
          <p:nvPr>
            <p:ph type="sldNum" sz="quarter" idx="12"/>
          </p:nvPr>
        </p:nvSpPr>
        <p:spPr/>
        <p:txBody>
          <a:bodyPr/>
          <a:lstStyle/>
          <a:p>
            <a:fld id="{525A3C56-E491-49B2-93F3-63532DF516BC}" type="slidenum">
              <a:rPr lang="en-GB" smtClean="0"/>
              <a:pPr/>
              <a:t>26</a:t>
            </a:fld>
            <a:endParaRPr lang="en-GB" dirty="0"/>
          </a:p>
        </p:txBody>
      </p:sp>
      <p:sp>
        <p:nvSpPr>
          <p:cNvPr id="6" name="Espace réservé du contenu 2"/>
          <p:cNvSpPr txBox="1">
            <a:spLocks/>
          </p:cNvSpPr>
          <p:nvPr/>
        </p:nvSpPr>
        <p:spPr>
          <a:xfrm>
            <a:off x="3256575" y="2525496"/>
            <a:ext cx="5430225" cy="3026669"/>
          </a:xfrm>
          <a:prstGeom prst="rect">
            <a:avLst/>
          </a:prstGeom>
        </p:spPr>
        <p:txBody>
          <a:bodyPr lIns="0" tIns="0" rIns="0" bIns="0">
            <a:normAutofit fontScale="92500" lnSpcReduction="10000"/>
          </a:bodyPr>
          <a:lstStyle>
            <a:lvl1pPr marL="0" indent="0" algn="l" defTabSz="914400" rtl="0" eaLnBrk="1" latinLnBrk="0" hangingPunct="1">
              <a:spcBef>
                <a:spcPts val="500"/>
              </a:spcBef>
              <a:buClr>
                <a:schemeClr val="accent1"/>
              </a:buClr>
              <a:buSzPct val="110000"/>
              <a:buFont typeface="Arial" pitchFamily="34" charset="0"/>
              <a:buNone/>
              <a:defRPr sz="2000" kern="1200">
                <a:solidFill>
                  <a:schemeClr val="tx1"/>
                </a:solidFill>
                <a:latin typeface="Arial" pitchFamily="34" charset="0"/>
                <a:ea typeface="+mn-ea"/>
                <a:cs typeface="+mn-cs"/>
              </a:defRPr>
            </a:lvl1pPr>
            <a:lvl2pPr marL="263525" indent="-263525" algn="l" defTabSz="914400" rtl="0" eaLnBrk="1" latinLnBrk="0" hangingPunct="1">
              <a:spcBef>
                <a:spcPts val="500"/>
              </a:spcBef>
              <a:buClr>
                <a:schemeClr val="accent1"/>
              </a:buClr>
              <a:buSzPct val="110000"/>
              <a:buFont typeface="Arial" pitchFamily="34" charset="0"/>
              <a:buChar char="•"/>
              <a:defRPr sz="2000" kern="1200" baseline="0">
                <a:solidFill>
                  <a:schemeClr val="tx1"/>
                </a:solidFill>
                <a:latin typeface="Arial" pitchFamily="34" charset="0"/>
                <a:ea typeface="+mn-ea"/>
                <a:cs typeface="+mn-cs"/>
              </a:defRPr>
            </a:lvl2pPr>
            <a:lvl3pPr marL="536575" indent="-273050" algn="l" defTabSz="914400" rtl="0" eaLnBrk="1" latinLnBrk="0" hangingPunct="1">
              <a:spcBef>
                <a:spcPts val="500"/>
              </a:spcBef>
              <a:buClr>
                <a:schemeClr val="accent1"/>
              </a:buClr>
              <a:buSzPct val="110000"/>
              <a:buFont typeface="Arial" pitchFamily="34" charset="0"/>
              <a:buChar char="•"/>
              <a:defRPr sz="1800" kern="1200" baseline="0">
                <a:solidFill>
                  <a:schemeClr val="tx1"/>
                </a:solidFill>
                <a:latin typeface="Arial" pitchFamily="34" charset="0"/>
                <a:ea typeface="+mn-ea"/>
                <a:cs typeface="+mn-cs"/>
              </a:defRPr>
            </a:lvl3pPr>
            <a:lvl4pPr marL="811213" indent="-274638" algn="l" defTabSz="914400" rtl="0" eaLnBrk="1" latinLnBrk="0" hangingPunct="1">
              <a:spcBef>
                <a:spcPts val="500"/>
              </a:spcBef>
              <a:buClr>
                <a:schemeClr val="accent1"/>
              </a:buClr>
              <a:buSzPct val="110000"/>
              <a:buFont typeface="Arial" pitchFamily="34" charset="0"/>
              <a:buChar char="•"/>
              <a:defRPr sz="1600" kern="1200" baseline="0">
                <a:solidFill>
                  <a:schemeClr val="tx1"/>
                </a:solidFill>
                <a:latin typeface="Arial" pitchFamily="34" charset="0"/>
                <a:ea typeface="+mn-ea"/>
                <a:cs typeface="+mn-cs"/>
              </a:defRPr>
            </a:lvl4pPr>
            <a:lvl5pPr marL="1074738" indent="-263525" algn="l" defTabSz="914400" rtl="0" eaLnBrk="1" latinLnBrk="0" hangingPunct="1">
              <a:spcBef>
                <a:spcPts val="500"/>
              </a:spcBef>
              <a:buClr>
                <a:schemeClr val="accent1"/>
              </a:buClr>
              <a:buSzPct val="110000"/>
              <a:buFont typeface="Arial" pitchFamily="34" charset="0"/>
              <a:buChar char="•"/>
              <a:defRPr sz="1400" kern="1200" baseline="0">
                <a:solidFill>
                  <a:schemeClr val="tx1"/>
                </a:solidFill>
                <a:latin typeface="Arial" pitchFamily="34" charset="0"/>
                <a:ea typeface="+mn-ea"/>
                <a:cs typeface="+mn-cs"/>
              </a:defRPr>
            </a:lvl5pPr>
            <a:lvl6pPr marL="1136650" indent="-215900" algn="l" defTabSz="914400" rtl="0" eaLnBrk="1" latinLnBrk="0" hangingPunct="1">
              <a:spcBef>
                <a:spcPts val="500"/>
              </a:spcBef>
              <a:buClr>
                <a:schemeClr val="accent1"/>
              </a:buClr>
              <a:buFont typeface="Verdana" pitchFamily="34" charset="0"/>
              <a:buNone/>
              <a:defRPr sz="1400" kern="1200" baseline="0">
                <a:solidFill>
                  <a:schemeClr val="tx1"/>
                </a:solidFill>
                <a:latin typeface="+mn-lt"/>
                <a:ea typeface="+mn-ea"/>
                <a:cs typeface="+mn-cs"/>
              </a:defRPr>
            </a:lvl6pPr>
            <a:lvl7pPr marL="1343025" indent="-228600" algn="l" defTabSz="914400" rtl="0" eaLnBrk="1" latinLnBrk="0" hangingPunct="1">
              <a:spcBef>
                <a:spcPts val="500"/>
              </a:spcBef>
              <a:buClr>
                <a:schemeClr val="tx1">
                  <a:lumMod val="60000"/>
                  <a:lumOff val="40000"/>
                </a:schemeClr>
              </a:buClr>
              <a:buFont typeface="Verdana" pitchFamily="34" charset="0"/>
              <a:buChar char="•"/>
              <a:defRPr sz="1400" kern="1200" baseline="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Wingdings" panose="05000000000000000000" pitchFamily="2" charset="2"/>
              <a:buChar char="Ø"/>
            </a:pPr>
            <a:r>
              <a:rPr lang="fr-FR" dirty="0" smtClean="0"/>
              <a:t>«abstract» : classe abstraite</a:t>
            </a:r>
          </a:p>
          <a:p>
            <a:pPr marL="342900" indent="-342900">
              <a:buFont typeface="Wingdings" panose="05000000000000000000" pitchFamily="2" charset="2"/>
              <a:buChar char="Ø"/>
            </a:pPr>
            <a:r>
              <a:rPr lang="fr-FR" dirty="0" smtClean="0"/>
              <a:t>«</a:t>
            </a:r>
            <a:r>
              <a:rPr lang="fr-FR" dirty="0" err="1" smtClean="0"/>
              <a:t>auxiliary</a:t>
            </a:r>
            <a:r>
              <a:rPr lang="fr-FR" dirty="0" smtClean="0"/>
              <a:t>» : classe secondaire</a:t>
            </a:r>
          </a:p>
          <a:p>
            <a:pPr marL="342900" indent="-342900">
              <a:buFont typeface="Wingdings" panose="05000000000000000000" pitchFamily="2" charset="2"/>
              <a:buChar char="Ø"/>
            </a:pPr>
            <a:r>
              <a:rPr lang="fr-FR" dirty="0" smtClean="0"/>
              <a:t>«focus» : classe principale. Ce stéréotype s’oppose au stéréotype «</a:t>
            </a:r>
            <a:r>
              <a:rPr lang="fr-FR" dirty="0" err="1" smtClean="0"/>
              <a:t>auxiliary</a:t>
            </a:r>
            <a:r>
              <a:rPr lang="fr-FR" dirty="0" smtClean="0"/>
              <a:t>»</a:t>
            </a:r>
          </a:p>
          <a:p>
            <a:pPr marL="342900" indent="-342900">
              <a:buFont typeface="Wingdings" panose="05000000000000000000" pitchFamily="2" charset="2"/>
              <a:buChar char="Ø"/>
            </a:pPr>
            <a:r>
              <a:rPr lang="fr-FR" dirty="0" smtClean="0"/>
              <a:t>«type» : définit un type de données </a:t>
            </a:r>
          </a:p>
          <a:p>
            <a:pPr marL="342900" indent="-342900">
              <a:buFont typeface="Wingdings" panose="05000000000000000000" pitchFamily="2" charset="2"/>
              <a:buChar char="Ø"/>
            </a:pPr>
            <a:r>
              <a:rPr lang="fr-FR" dirty="0" smtClean="0"/>
              <a:t>«interface» :  classe interface</a:t>
            </a:r>
          </a:p>
          <a:p>
            <a:pPr marL="342900" indent="-342900">
              <a:buFont typeface="Wingdings" panose="05000000000000000000" pitchFamily="2" charset="2"/>
              <a:buChar char="Ø"/>
            </a:pPr>
            <a:r>
              <a:rPr lang="fr-FR" dirty="0" smtClean="0"/>
              <a:t>&lt;&lt;Méta-classe&gt;&gt; : Classes dont les instances sont des classes</a:t>
            </a:r>
          </a:p>
          <a:p>
            <a:pPr marL="342900" indent="-342900">
              <a:buFont typeface="Wingdings" panose="05000000000000000000" pitchFamily="2" charset="2"/>
              <a:buChar char="Ø"/>
            </a:pPr>
            <a:r>
              <a:rPr lang="fr-FR" dirty="0" smtClean="0"/>
              <a:t>«</a:t>
            </a:r>
            <a:r>
              <a:rPr lang="fr-FR" dirty="0" err="1" smtClean="0"/>
              <a:t>enumeration</a:t>
            </a:r>
            <a:r>
              <a:rPr lang="fr-FR" dirty="0" smtClean="0"/>
              <a:t>» liste fixe de constantes. Ces valeurs sont appelées littéraux.</a:t>
            </a:r>
          </a:p>
          <a:p>
            <a:pPr marL="342900" indent="-342900">
              <a:buFont typeface="Wingdings" panose="05000000000000000000" pitchFamily="2" charset="2"/>
              <a:buChar char="Ø"/>
            </a:pPr>
            <a:endParaRPr lang="fr-FR" dirty="0" smtClean="0"/>
          </a:p>
          <a:p>
            <a:endParaRPr lang="fr-FR" dirty="0"/>
          </a:p>
        </p:txBody>
      </p:sp>
      <p:sp>
        <p:nvSpPr>
          <p:cNvPr id="5" name="ZoneTexte 4"/>
          <p:cNvSpPr txBox="1"/>
          <p:nvPr/>
        </p:nvSpPr>
        <p:spPr bwMode="auto">
          <a:xfrm>
            <a:off x="326343" y="2525496"/>
            <a:ext cx="2680221" cy="276999"/>
          </a:xfrm>
          <a:prstGeom prst="rect">
            <a:avLst/>
          </a:prstGeom>
          <a:noFill/>
          <a:ln w="9525" algn="ctr">
            <a:noFill/>
            <a:miter lim="800000"/>
            <a:headEnd/>
            <a:tailEnd/>
          </a:ln>
          <a:effectLst/>
        </p:spPr>
        <p:txBody>
          <a:bodyPr wrap="none" lIns="0" tIns="0" rIns="0" bIns="0" rtlCol="0">
            <a:spAutoFit/>
          </a:bodyPr>
          <a:lstStyle/>
          <a:p>
            <a:r>
              <a:rPr lang="fr-FR" b="1" dirty="0" smtClean="0">
                <a:cs typeface="Arial" pitchFamily="34" charset="0"/>
              </a:rPr>
              <a:t>Principaux stéréotypes :</a:t>
            </a:r>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612" y="4545124"/>
            <a:ext cx="1749749" cy="1340233"/>
          </a:xfrm>
          <a:prstGeom prst="rect">
            <a:avLst/>
          </a:prstGeom>
        </p:spPr>
      </p:pic>
    </p:spTree>
    <p:extLst>
      <p:ext uri="{BB962C8B-B14F-4D97-AF65-F5344CB8AC3E}">
        <p14:creationId xmlns:p14="http://schemas.microsoft.com/office/powerpoint/2010/main" val="13508593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2115" y="0"/>
            <a:ext cx="8239125" cy="920750"/>
          </a:xfrm>
        </p:spPr>
        <p:txBody>
          <a:bodyPr/>
          <a:lstStyle/>
          <a:p>
            <a:r>
              <a:rPr lang="fr-FR" dirty="0" smtClean="0"/>
              <a:t>Classe </a:t>
            </a:r>
            <a:r>
              <a:rPr lang="fr-FR" dirty="0" err="1" smtClean="0"/>
              <a:t>template</a:t>
            </a:r>
            <a:endParaRPr lang="fr-FR" dirty="0"/>
          </a:p>
        </p:txBody>
      </p:sp>
      <p:sp>
        <p:nvSpPr>
          <p:cNvPr id="4" name="Espace réservé du numéro de diapositive 3"/>
          <p:cNvSpPr>
            <a:spLocks noGrp="1"/>
          </p:cNvSpPr>
          <p:nvPr>
            <p:ph type="sldNum" sz="quarter" idx="12"/>
          </p:nvPr>
        </p:nvSpPr>
        <p:spPr/>
        <p:txBody>
          <a:bodyPr/>
          <a:lstStyle/>
          <a:p>
            <a:fld id="{525A3C56-E491-49B2-93F3-63532DF516BC}" type="slidenum">
              <a:rPr lang="en-GB" smtClean="0"/>
              <a:pPr/>
              <a:t>27</a:t>
            </a:fld>
            <a:endParaRPr lang="en-GB" dirty="0"/>
          </a:p>
        </p:txBody>
      </p:sp>
      <p:sp>
        <p:nvSpPr>
          <p:cNvPr id="6" name="Espace réservé du contenu 5"/>
          <p:cNvSpPr>
            <a:spLocks noGrp="1"/>
          </p:cNvSpPr>
          <p:nvPr>
            <p:ph sz="quarter" idx="17"/>
          </p:nvPr>
        </p:nvSpPr>
        <p:spPr>
          <a:xfrm>
            <a:off x="449263" y="1263408"/>
            <a:ext cx="8479221" cy="2021576"/>
          </a:xfrm>
        </p:spPr>
        <p:txBody>
          <a:bodyPr>
            <a:normAutofit/>
          </a:bodyPr>
          <a:lstStyle/>
          <a:p>
            <a:pPr marL="342900" indent="-342900">
              <a:buFont typeface="Wingdings" panose="05000000000000000000" pitchFamily="2" charset="2"/>
              <a:buChar char="Ø"/>
            </a:pPr>
            <a:r>
              <a:rPr lang="fr-FR" dirty="0" smtClean="0"/>
              <a:t>Classe permettant définir un modèle de classe paramétrable</a:t>
            </a:r>
          </a:p>
          <a:p>
            <a:pPr marL="342900" indent="-342900">
              <a:buFont typeface="Wingdings" panose="05000000000000000000" pitchFamily="2" charset="2"/>
              <a:buChar char="Ø"/>
            </a:pPr>
            <a:r>
              <a:rPr lang="fr-FR" dirty="0" smtClean="0"/>
              <a:t>Généralise la description de classes construites sur le même modèle</a:t>
            </a:r>
          </a:p>
          <a:p>
            <a:pPr marL="342900" indent="-342900">
              <a:buFont typeface="Wingdings" panose="05000000000000000000" pitchFamily="2" charset="2"/>
              <a:buChar char="Ø"/>
            </a:pPr>
            <a:r>
              <a:rPr lang="fr-FR" dirty="0" smtClean="0"/>
              <a:t>Possède des paramètres pour rendre possible la généricité</a:t>
            </a:r>
          </a:p>
          <a:p>
            <a:pPr marL="342900" indent="-342900">
              <a:buFont typeface="Wingdings" panose="05000000000000000000" pitchFamily="2" charset="2"/>
              <a:buChar char="Ø"/>
            </a:pPr>
            <a:r>
              <a:rPr lang="fr-FR" dirty="0" smtClean="0"/>
              <a:t>Relation entre classe et son modèle de classe identifiée par le mot clé &lt;&lt;</a:t>
            </a:r>
            <a:r>
              <a:rPr lang="fr-FR" dirty="0" err="1" smtClean="0"/>
              <a:t>Bind</a:t>
            </a:r>
            <a:r>
              <a:rPr lang="fr-FR" dirty="0" smtClean="0"/>
              <a:t>&gt;&gt; suivi du passage du paramétrage</a:t>
            </a:r>
          </a:p>
          <a:p>
            <a:pPr marL="342900" indent="-342900">
              <a:buFont typeface="Wingdings" panose="05000000000000000000" pitchFamily="2" charset="2"/>
              <a:buChar char="Ø"/>
            </a:pPr>
            <a:endParaRPr lang="fr-FR" dirty="0" smtClean="0"/>
          </a:p>
          <a:p>
            <a:pPr marL="342900" indent="-342900">
              <a:buFont typeface="Wingdings" panose="05000000000000000000" pitchFamily="2" charset="2"/>
              <a:buChar char="Ø"/>
            </a:pPr>
            <a:endParaRPr lang="fr-FR" dirty="0"/>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9652" y="3270932"/>
            <a:ext cx="3819525" cy="2771775"/>
          </a:xfrm>
          <a:prstGeom prst="rect">
            <a:avLst/>
          </a:prstGeom>
        </p:spPr>
      </p:pic>
      <p:sp>
        <p:nvSpPr>
          <p:cNvPr id="8" name="ZoneTexte 7"/>
          <p:cNvSpPr txBox="1"/>
          <p:nvPr/>
        </p:nvSpPr>
        <p:spPr bwMode="auto">
          <a:xfrm>
            <a:off x="6120172" y="3620394"/>
            <a:ext cx="2321068" cy="1938992"/>
          </a:xfrm>
          <a:prstGeom prst="rect">
            <a:avLst/>
          </a:prstGeom>
          <a:noFill/>
          <a:ln w="9525" algn="ctr">
            <a:noFill/>
            <a:miter lim="800000"/>
            <a:headEnd/>
            <a:tailEnd/>
          </a:ln>
          <a:effectLst/>
        </p:spPr>
        <p:txBody>
          <a:bodyPr wrap="square" lIns="0" tIns="0" rIns="0" bIns="0" rtlCol="0">
            <a:spAutoFit/>
          </a:bodyPr>
          <a:lstStyle/>
          <a:p>
            <a:r>
              <a:rPr lang="fr-FR" dirty="0" smtClean="0">
                <a:cs typeface="Arial" pitchFamily="34" charset="0"/>
              </a:rPr>
              <a:t>Les classes </a:t>
            </a:r>
            <a:r>
              <a:rPr lang="fr-FR" dirty="0" err="1" smtClean="0">
                <a:cs typeface="Arial" pitchFamily="34" charset="0"/>
              </a:rPr>
              <a:t>CollectionVoitures</a:t>
            </a:r>
            <a:r>
              <a:rPr lang="fr-FR" dirty="0" smtClean="0">
                <a:cs typeface="Arial" pitchFamily="34" charset="0"/>
              </a:rPr>
              <a:t> et </a:t>
            </a:r>
            <a:r>
              <a:rPr lang="fr-FR" dirty="0" err="1" smtClean="0">
                <a:cs typeface="Arial" pitchFamily="34" charset="0"/>
              </a:rPr>
              <a:t>CollectionTrains</a:t>
            </a:r>
            <a:r>
              <a:rPr lang="fr-FR" dirty="0" smtClean="0">
                <a:cs typeface="Arial" pitchFamily="34" charset="0"/>
              </a:rPr>
              <a:t> sont basés sur la classe modèle en passant le paramètre Voiture ou Train </a:t>
            </a:r>
          </a:p>
        </p:txBody>
      </p:sp>
    </p:spTree>
    <p:extLst>
      <p:ext uri="{BB962C8B-B14F-4D97-AF65-F5344CB8AC3E}">
        <p14:creationId xmlns:p14="http://schemas.microsoft.com/office/powerpoint/2010/main" val="3591806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Représentation complémentaire</a:t>
            </a:r>
            <a:endParaRPr lang="fr-FR" dirty="0"/>
          </a:p>
        </p:txBody>
      </p:sp>
      <p:pic>
        <p:nvPicPr>
          <p:cNvPr id="5" name="Espace réservé du contenu 4"/>
          <p:cNvPicPr>
            <a:picLocks noGrp="1" noChangeAspect="1"/>
          </p:cNvPicPr>
          <p:nvPr>
            <p:ph sz="quarter" idx="17"/>
          </p:nvPr>
        </p:nvPicPr>
        <p:blipFill>
          <a:blip r:embed="rId3">
            <a:extLst>
              <a:ext uri="{28A0092B-C50C-407E-A947-70E740481C1C}">
                <a14:useLocalDpi xmlns:a14="http://schemas.microsoft.com/office/drawing/2010/main" val="0"/>
              </a:ext>
            </a:extLst>
          </a:blip>
          <a:stretch>
            <a:fillRect/>
          </a:stretch>
        </p:blipFill>
        <p:spPr>
          <a:xfrm>
            <a:off x="4182771" y="1118113"/>
            <a:ext cx="4772025" cy="2162175"/>
          </a:xfrm>
        </p:spPr>
      </p:pic>
      <p:sp>
        <p:nvSpPr>
          <p:cNvPr id="4" name="Espace réservé du numéro de diapositive 3"/>
          <p:cNvSpPr>
            <a:spLocks noGrp="1"/>
          </p:cNvSpPr>
          <p:nvPr>
            <p:ph type="sldNum" sz="quarter" idx="12"/>
          </p:nvPr>
        </p:nvSpPr>
        <p:spPr/>
        <p:txBody>
          <a:bodyPr/>
          <a:lstStyle/>
          <a:p>
            <a:fld id="{525A3C56-E491-49B2-93F3-63532DF516BC}" type="slidenum">
              <a:rPr lang="en-GB" smtClean="0"/>
              <a:pPr/>
              <a:t>28</a:t>
            </a:fld>
            <a:endParaRPr lang="en-GB" dirty="0"/>
          </a:p>
        </p:txBody>
      </p:sp>
      <p:sp>
        <p:nvSpPr>
          <p:cNvPr id="6" name="ZoneTexte 5"/>
          <p:cNvSpPr txBox="1"/>
          <p:nvPr/>
        </p:nvSpPr>
        <p:spPr bwMode="auto">
          <a:xfrm>
            <a:off x="447675" y="1340768"/>
            <a:ext cx="3240359" cy="1384995"/>
          </a:xfrm>
          <a:prstGeom prst="rect">
            <a:avLst/>
          </a:prstGeom>
          <a:noFill/>
          <a:ln w="9525" algn="ctr">
            <a:noFill/>
            <a:miter lim="800000"/>
            <a:headEnd/>
            <a:tailEnd/>
          </a:ln>
          <a:effectLst/>
        </p:spPr>
        <p:txBody>
          <a:bodyPr wrap="square" lIns="0" tIns="0" rIns="0" bIns="0" rtlCol="0">
            <a:spAutoFit/>
          </a:bodyPr>
          <a:lstStyle/>
          <a:p>
            <a:pPr marL="285750" indent="-285750">
              <a:buFont typeface="Wingdings" panose="05000000000000000000" pitchFamily="2" charset="2"/>
              <a:buChar char="Ø"/>
            </a:pPr>
            <a:r>
              <a:rPr lang="fr-FR" dirty="0" smtClean="0">
                <a:cs typeface="Arial" pitchFamily="34" charset="0"/>
              </a:rPr>
              <a:t>Représentation des objets : </a:t>
            </a:r>
          </a:p>
          <a:p>
            <a:pPr marL="742950" lvl="1" indent="-285750">
              <a:buFont typeface="Wingdings" panose="05000000000000000000" pitchFamily="2" charset="2"/>
              <a:buChar char="Ø"/>
            </a:pPr>
            <a:r>
              <a:rPr lang="fr-FR" dirty="0" smtClean="0">
                <a:cs typeface="Arial" pitchFamily="34" charset="0"/>
              </a:rPr>
              <a:t>Permet de donner des exemples d’objets instances des classes</a:t>
            </a:r>
          </a:p>
          <a:p>
            <a:endParaRPr lang="fr-FR" dirty="0" smtClean="0">
              <a:cs typeface="Arial" pitchFamily="34" charset="0"/>
            </a:endParaRPr>
          </a:p>
        </p:txBody>
      </p:sp>
      <p:pic>
        <p:nvPicPr>
          <p:cNvPr id="7" name="Image 6"/>
          <p:cNvPicPr>
            <a:picLocks noChangeAspect="1"/>
          </p:cNvPicPr>
          <p:nvPr/>
        </p:nvPicPr>
        <p:blipFill>
          <a:blip r:embed="rId4"/>
          <a:stretch>
            <a:fillRect/>
          </a:stretch>
        </p:blipFill>
        <p:spPr>
          <a:xfrm>
            <a:off x="4968632" y="3393128"/>
            <a:ext cx="2726261" cy="3140278"/>
          </a:xfrm>
          <a:prstGeom prst="rect">
            <a:avLst/>
          </a:prstGeom>
        </p:spPr>
      </p:pic>
      <p:sp>
        <p:nvSpPr>
          <p:cNvPr id="8" name="ZoneTexte 7"/>
          <p:cNvSpPr txBox="1"/>
          <p:nvPr/>
        </p:nvSpPr>
        <p:spPr bwMode="auto">
          <a:xfrm>
            <a:off x="942412" y="4576570"/>
            <a:ext cx="3240359" cy="276999"/>
          </a:xfrm>
          <a:prstGeom prst="rect">
            <a:avLst/>
          </a:prstGeom>
          <a:noFill/>
          <a:ln w="9525" algn="ctr">
            <a:noFill/>
            <a:miter lim="800000"/>
            <a:headEnd/>
            <a:tailEnd/>
          </a:ln>
          <a:effectLst/>
        </p:spPr>
        <p:txBody>
          <a:bodyPr wrap="square" lIns="0" tIns="0" rIns="0" bIns="0" rtlCol="0">
            <a:spAutoFit/>
          </a:bodyPr>
          <a:lstStyle/>
          <a:p>
            <a:pPr marL="285750" indent="-285750">
              <a:buFont typeface="Wingdings" panose="05000000000000000000" pitchFamily="2" charset="2"/>
              <a:buChar char="Ø"/>
            </a:pPr>
            <a:r>
              <a:rPr lang="fr-FR" dirty="0" smtClean="0">
                <a:cs typeface="Arial" pitchFamily="34" charset="0"/>
              </a:rPr>
              <a:t>Représentation composite</a:t>
            </a:r>
          </a:p>
        </p:txBody>
      </p:sp>
    </p:spTree>
    <p:extLst>
      <p:ext uri="{BB962C8B-B14F-4D97-AF65-F5344CB8AC3E}">
        <p14:creationId xmlns:p14="http://schemas.microsoft.com/office/powerpoint/2010/main" val="42068334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Conclusion : Modélisation statique</a:t>
            </a:r>
            <a:endParaRPr lang="fr-FR" dirty="0"/>
          </a:p>
        </p:txBody>
      </p:sp>
      <p:sp>
        <p:nvSpPr>
          <p:cNvPr id="3" name="Espace réservé du contenu 2"/>
          <p:cNvSpPr>
            <a:spLocks noGrp="1"/>
          </p:cNvSpPr>
          <p:nvPr>
            <p:ph sz="quarter" idx="17"/>
          </p:nvPr>
        </p:nvSpPr>
        <p:spPr>
          <a:xfrm>
            <a:off x="449263" y="1263408"/>
            <a:ext cx="8083177" cy="1517520"/>
          </a:xfrm>
        </p:spPr>
        <p:txBody>
          <a:bodyPr/>
          <a:lstStyle/>
          <a:p>
            <a:pPr marL="342900" indent="-342900">
              <a:buFontTx/>
              <a:buChar char="-"/>
            </a:pPr>
            <a:r>
              <a:rPr lang="fr-FR" dirty="0" smtClean="0"/>
              <a:t>Diagramme de classe est le plus important du langage UML</a:t>
            </a:r>
          </a:p>
          <a:p>
            <a:pPr marL="606425" lvl="1" indent="-342900">
              <a:buFontTx/>
              <a:buChar char="-"/>
            </a:pPr>
            <a:r>
              <a:rPr lang="fr-FR" dirty="0" smtClean="0"/>
              <a:t>Central dans la conception et la description des objets</a:t>
            </a:r>
          </a:p>
          <a:p>
            <a:pPr marL="606425" lvl="1" indent="-342900">
              <a:buFontTx/>
              <a:buChar char="-"/>
            </a:pPr>
            <a:r>
              <a:rPr lang="fr-FR" dirty="0" smtClean="0"/>
              <a:t>Utilise les principaux concepts objets : Encapsulation, Héritage</a:t>
            </a:r>
          </a:p>
          <a:p>
            <a:pPr marL="606425" lvl="1" indent="-342900">
              <a:buFontTx/>
              <a:buChar char="-"/>
            </a:pPr>
            <a:r>
              <a:rPr lang="fr-FR" dirty="0" smtClean="0"/>
              <a:t>Constitue le référentiel du système</a:t>
            </a:r>
            <a:endParaRPr lang="fr-FR" dirty="0"/>
          </a:p>
        </p:txBody>
      </p:sp>
      <p:sp>
        <p:nvSpPr>
          <p:cNvPr id="4" name="Espace réservé du numéro de diapositive 3"/>
          <p:cNvSpPr>
            <a:spLocks noGrp="1"/>
          </p:cNvSpPr>
          <p:nvPr>
            <p:ph type="sldNum" sz="quarter" idx="12"/>
          </p:nvPr>
        </p:nvSpPr>
        <p:spPr/>
        <p:txBody>
          <a:bodyPr/>
          <a:lstStyle/>
          <a:p>
            <a:fld id="{525A3C56-E491-49B2-93F3-63532DF516BC}" type="slidenum">
              <a:rPr lang="en-GB" smtClean="0"/>
              <a:pPr/>
              <a:t>29</a:t>
            </a:fld>
            <a:endParaRPr lang="en-GB" dirty="0"/>
          </a:p>
        </p:txBody>
      </p:sp>
    </p:spTree>
    <p:extLst>
      <p:ext uri="{BB962C8B-B14F-4D97-AF65-F5344CB8AC3E}">
        <p14:creationId xmlns:p14="http://schemas.microsoft.com/office/powerpoint/2010/main" val="24834656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ous-titre 2"/>
          <p:cNvSpPr>
            <a:spLocks noGrp="1"/>
          </p:cNvSpPr>
          <p:nvPr>
            <p:ph type="subTitle" idx="1"/>
          </p:nvPr>
        </p:nvSpPr>
        <p:spPr>
          <a:xfrm>
            <a:off x="437711" y="2132856"/>
            <a:ext cx="8251825" cy="1603015"/>
          </a:xfrm>
          <a:noFill/>
          <a:ln>
            <a:miter lim="800000"/>
            <a:headEnd/>
            <a:tailEnd/>
          </a:ln>
        </p:spPr>
        <p:txBody>
          <a:bodyPr vert="horz" wrap="square" numCol="1" compatLnSpc="1">
            <a:prstTxWarp prst="textNoShape">
              <a:avLst/>
            </a:prstTxWarp>
          </a:bodyPr>
          <a:lstStyle/>
          <a:p>
            <a:pPr>
              <a:spcAft>
                <a:spcPts val="1450"/>
              </a:spcAft>
            </a:pPr>
            <a:r>
              <a:rPr lang="fr-FR" sz="4000" dirty="0">
                <a:latin typeface="Arial" charset="0"/>
              </a:rPr>
              <a:t>La modélisation statique : Classes, Objets, Composites</a:t>
            </a:r>
          </a:p>
        </p:txBody>
      </p:sp>
      <p:sp>
        <p:nvSpPr>
          <p:cNvPr id="22531" name="Sous-titre 2"/>
          <p:cNvSpPr txBox="1">
            <a:spLocks/>
          </p:cNvSpPr>
          <p:nvPr/>
        </p:nvSpPr>
        <p:spPr bwMode="gray">
          <a:xfrm>
            <a:off x="447675" y="855663"/>
            <a:ext cx="8251825" cy="630237"/>
          </a:xfrm>
          <a:prstGeom prst="rect">
            <a:avLst/>
          </a:prstGeom>
          <a:noFill/>
          <a:ln w="9525">
            <a:noFill/>
            <a:miter lim="800000"/>
            <a:headEnd/>
            <a:tailEnd/>
          </a:ln>
        </p:spPr>
        <p:txBody>
          <a:bodyPr lIns="0" tIns="0" rIns="0" bIns="0"/>
          <a:lstStyle/>
          <a:p>
            <a:pPr>
              <a:spcBef>
                <a:spcPct val="20000"/>
              </a:spcBef>
              <a:buFont typeface="Arial" charset="0"/>
              <a:buNone/>
            </a:pPr>
            <a:endParaRPr lang="fr-FR" sz="3900" i="1">
              <a:solidFill>
                <a:srgbClr val="FFFFFF"/>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custDataLst>
              <p:tags r:id="rId1"/>
            </p:custDataLst>
          </p:nvPr>
        </p:nvSpPr>
        <p:spPr/>
        <p:txBody>
          <a:bodyPr/>
          <a:lstStyle/>
          <a:p>
            <a:r>
              <a:rPr lang="fr-CA" sz="2800" dirty="0"/>
              <a:t>Introduction</a:t>
            </a:r>
            <a:endParaRPr lang="fr-CA" sz="2800" dirty="0">
              <a:solidFill>
                <a:schemeClr val="tx1"/>
              </a:solidFill>
            </a:endParaRPr>
          </a:p>
        </p:txBody>
      </p:sp>
      <p:sp>
        <p:nvSpPr>
          <p:cNvPr id="6" name="Text Box 3"/>
          <p:cNvSpPr txBox="1">
            <a:spLocks noChangeArrowheads="1"/>
          </p:cNvSpPr>
          <p:nvPr/>
        </p:nvSpPr>
        <p:spPr bwMode="auto">
          <a:xfrm>
            <a:off x="1979712" y="1843950"/>
            <a:ext cx="5652628"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87325" indent="-187325">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fr-FR" altLang="fr-FR" sz="2000" dirty="0">
                <a:latin typeface="Arial" panose="020B0604020202020204" pitchFamily="34" charset="0"/>
              </a:rPr>
              <a:t>Objectif : </a:t>
            </a:r>
            <a:r>
              <a:rPr lang="fr-FR" altLang="fr-FR" sz="2000" dirty="0" smtClean="0">
                <a:latin typeface="Arial" panose="020B0604020202020204" pitchFamily="34" charset="0"/>
              </a:rPr>
              <a:t>Modélisation </a:t>
            </a:r>
            <a:r>
              <a:rPr lang="fr-FR" altLang="fr-FR" sz="2000" dirty="0">
                <a:latin typeface="Arial" panose="020B0604020202020204" pitchFamily="34" charset="0"/>
              </a:rPr>
              <a:t>statique des objets</a:t>
            </a:r>
          </a:p>
          <a:p>
            <a:pPr>
              <a:spcBef>
                <a:spcPct val="50000"/>
              </a:spcBef>
            </a:pPr>
            <a:endParaRPr lang="fr-FR" altLang="fr-FR" sz="2000" dirty="0">
              <a:latin typeface="Arial" panose="020B0604020202020204" pitchFamily="34" charset="0"/>
            </a:endParaRPr>
          </a:p>
          <a:p>
            <a:pPr>
              <a:spcBef>
                <a:spcPct val="50000"/>
              </a:spcBef>
            </a:pPr>
            <a:r>
              <a:rPr lang="fr-FR" altLang="fr-FR" sz="2000" dirty="0" smtClean="0">
                <a:latin typeface="Arial" panose="020B0604020202020204" pitchFamily="34" charset="0"/>
              </a:rPr>
              <a:t>Diagramme de classe :</a:t>
            </a:r>
          </a:p>
          <a:p>
            <a:pPr marL="342900" indent="-342900">
              <a:spcBef>
                <a:spcPct val="50000"/>
              </a:spcBef>
              <a:buFontTx/>
              <a:buChar char="-"/>
            </a:pPr>
            <a:r>
              <a:rPr lang="fr-FR" altLang="fr-FR" sz="2000" dirty="0" smtClean="0">
                <a:latin typeface="Arial" panose="020B0604020202020204" pitchFamily="34" charset="0"/>
              </a:rPr>
              <a:t>Représentation (attribut, méthode, encapsulation, type)</a:t>
            </a:r>
          </a:p>
          <a:p>
            <a:pPr marL="342900" indent="-342900">
              <a:spcBef>
                <a:spcPct val="50000"/>
              </a:spcBef>
              <a:buFontTx/>
              <a:buChar char="-"/>
            </a:pPr>
            <a:r>
              <a:rPr lang="fr-FR" altLang="fr-FR" sz="2000" dirty="0" smtClean="0">
                <a:latin typeface="Arial" panose="020B0604020202020204" pitchFamily="34" charset="0"/>
              </a:rPr>
              <a:t>Association (composition, héritage, cardinalité, propriété, contrainte)</a:t>
            </a:r>
          </a:p>
          <a:p>
            <a:pPr marL="342900" indent="-342900">
              <a:spcBef>
                <a:spcPct val="50000"/>
              </a:spcBef>
              <a:buFontTx/>
              <a:buChar char="-"/>
            </a:pPr>
            <a:r>
              <a:rPr lang="fr-FR" altLang="fr-FR" sz="2000" dirty="0" smtClean="0">
                <a:latin typeface="Arial" panose="020B0604020202020204" pitchFamily="34" charset="0"/>
              </a:rPr>
              <a:t>Diagramme Objet et Composite</a:t>
            </a:r>
          </a:p>
          <a:p>
            <a:pPr marL="342900" indent="-342900">
              <a:spcBef>
                <a:spcPct val="50000"/>
              </a:spcBef>
              <a:buFontTx/>
              <a:buChar char="-"/>
            </a:pPr>
            <a:endParaRPr lang="fr-FR" altLang="fr-FR" sz="2000" dirty="0" smtClean="0">
              <a:latin typeface="Arial" panose="020B0604020202020204" pitchFamily="34" charset="0"/>
            </a:endParaRPr>
          </a:p>
        </p:txBody>
      </p:sp>
    </p:spTree>
    <p:extLst>
      <p:ext uri="{BB962C8B-B14F-4D97-AF65-F5344CB8AC3E}">
        <p14:creationId xmlns:p14="http://schemas.microsoft.com/office/powerpoint/2010/main" val="11457300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17F9E0-955B-491A-B864-F7525FDD4C79}"/>
              </a:ext>
            </a:extLst>
          </p:cNvPr>
          <p:cNvSpPr>
            <a:spLocks noGrp="1"/>
          </p:cNvSpPr>
          <p:nvPr>
            <p:ph type="title"/>
          </p:nvPr>
        </p:nvSpPr>
        <p:spPr/>
        <p:txBody>
          <a:bodyPr/>
          <a:lstStyle/>
          <a:p>
            <a:r>
              <a:rPr lang="fr-FR" dirty="0"/>
              <a:t>Découvrir les objets du système par décomposition</a:t>
            </a:r>
          </a:p>
        </p:txBody>
      </p:sp>
      <p:sp>
        <p:nvSpPr>
          <p:cNvPr id="3" name="Espace réservé du contenu 2">
            <a:extLst>
              <a:ext uri="{FF2B5EF4-FFF2-40B4-BE49-F238E27FC236}">
                <a16:creationId xmlns:a16="http://schemas.microsoft.com/office/drawing/2014/main" id="{2D9BACAA-CC60-4917-986C-8B266B1F56A7}"/>
              </a:ext>
            </a:extLst>
          </p:cNvPr>
          <p:cNvSpPr>
            <a:spLocks noGrp="1"/>
          </p:cNvSpPr>
          <p:nvPr>
            <p:ph sz="quarter" idx="17"/>
          </p:nvPr>
        </p:nvSpPr>
        <p:spPr>
          <a:xfrm>
            <a:off x="449263" y="1263408"/>
            <a:ext cx="8237537" cy="1985572"/>
          </a:xfrm>
        </p:spPr>
        <p:txBody>
          <a:bodyPr>
            <a:normAutofit/>
          </a:bodyPr>
          <a:lstStyle/>
          <a:p>
            <a:pPr marL="342900" indent="-342900">
              <a:buFont typeface="Wingdings" panose="05000000000000000000" pitchFamily="2" charset="2"/>
              <a:buChar char="Ø"/>
            </a:pPr>
            <a:r>
              <a:rPr lang="fr-FR" dirty="0"/>
              <a:t>La modélisation de la dynamique permet de découvrir la décomposition d’un objet en plusieurs objets via l’envoi de messages.</a:t>
            </a:r>
          </a:p>
          <a:p>
            <a:pPr marL="879475" lvl="2" indent="-342900">
              <a:buFont typeface="Wingdings" panose="05000000000000000000" pitchFamily="2" charset="2"/>
              <a:buChar char="Ø"/>
            </a:pPr>
            <a:r>
              <a:rPr lang="fr-FR" dirty="0"/>
              <a:t>Ex : Le GAB se décompose en 1 écran, 1 lecteur de carte, 1 distributeur de billet.</a:t>
            </a:r>
          </a:p>
          <a:p>
            <a:pPr marL="342900" indent="-342900">
              <a:buFont typeface="Wingdings" panose="05000000000000000000" pitchFamily="2" charset="2"/>
              <a:buChar char="Ø"/>
            </a:pPr>
            <a:r>
              <a:rPr lang="fr-FR" dirty="0"/>
              <a:t>La décomposition de l’information peut aussi permettre de découvrir des objets</a:t>
            </a:r>
          </a:p>
          <a:p>
            <a:pPr lvl="2" indent="0">
              <a:buNone/>
            </a:pPr>
            <a:endParaRPr lang="fr-FR" dirty="0"/>
          </a:p>
          <a:p>
            <a:endParaRPr lang="fr-FR" dirty="0"/>
          </a:p>
          <a:p>
            <a:endParaRPr lang="fr-FR" dirty="0"/>
          </a:p>
          <a:p>
            <a:endParaRPr lang="fr-FR" dirty="0"/>
          </a:p>
        </p:txBody>
      </p:sp>
      <p:sp>
        <p:nvSpPr>
          <p:cNvPr id="4" name="Espace réservé du numéro de diapositive 3">
            <a:extLst>
              <a:ext uri="{FF2B5EF4-FFF2-40B4-BE49-F238E27FC236}">
                <a16:creationId xmlns:a16="http://schemas.microsoft.com/office/drawing/2014/main" id="{CCAB09C8-BC05-4A0E-BD27-663D728A6644}"/>
              </a:ext>
            </a:extLst>
          </p:cNvPr>
          <p:cNvSpPr>
            <a:spLocks noGrp="1"/>
          </p:cNvSpPr>
          <p:nvPr>
            <p:ph type="sldNum" sz="quarter" idx="12"/>
          </p:nvPr>
        </p:nvSpPr>
        <p:spPr/>
        <p:txBody>
          <a:bodyPr/>
          <a:lstStyle/>
          <a:p>
            <a:fld id="{525A3C56-E491-49B2-93F3-63532DF516BC}" type="slidenum">
              <a:rPr lang="en-GB" smtClean="0"/>
              <a:pPr/>
              <a:t>5</a:t>
            </a:fld>
            <a:endParaRPr lang="en-GB" dirty="0"/>
          </a:p>
        </p:txBody>
      </p:sp>
      <p:pic>
        <p:nvPicPr>
          <p:cNvPr id="6" name="Image 5" descr="Une image contenant capture d’écran&#10;&#10;Description générée automatiquement">
            <a:extLst>
              <a:ext uri="{FF2B5EF4-FFF2-40B4-BE49-F238E27FC236}">
                <a16:creationId xmlns:a16="http://schemas.microsoft.com/office/drawing/2014/main" id="{50714B03-81C1-4FE1-85D0-C2A1BD67F5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572" y="3248980"/>
            <a:ext cx="2714625" cy="2009775"/>
          </a:xfrm>
          <a:prstGeom prst="rect">
            <a:avLst/>
          </a:prstGeom>
        </p:spPr>
      </p:pic>
      <p:pic>
        <p:nvPicPr>
          <p:cNvPr id="8" name="Image 7" descr="Une image contenant capture d’écran&#10;&#10;Description générée automatiquement">
            <a:extLst>
              <a:ext uri="{FF2B5EF4-FFF2-40B4-BE49-F238E27FC236}">
                <a16:creationId xmlns:a16="http://schemas.microsoft.com/office/drawing/2014/main" id="{3D7D277F-2495-450F-A461-F571EA8672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91980" y="3544050"/>
            <a:ext cx="3819525" cy="1276350"/>
          </a:xfrm>
          <a:prstGeom prst="rect">
            <a:avLst/>
          </a:prstGeom>
        </p:spPr>
      </p:pic>
    </p:spTree>
    <p:extLst>
      <p:ext uri="{BB962C8B-B14F-4D97-AF65-F5344CB8AC3E}">
        <p14:creationId xmlns:p14="http://schemas.microsoft.com/office/powerpoint/2010/main" val="24072380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1FB87A-B4A6-4C7F-84B5-EC40C4FE971B}"/>
              </a:ext>
            </a:extLst>
          </p:cNvPr>
          <p:cNvSpPr>
            <a:spLocks noGrp="1"/>
          </p:cNvSpPr>
          <p:nvPr>
            <p:ph type="title"/>
          </p:nvPr>
        </p:nvSpPr>
        <p:spPr/>
        <p:txBody>
          <a:bodyPr/>
          <a:lstStyle/>
          <a:p>
            <a:r>
              <a:rPr lang="fr-FR" dirty="0"/>
              <a:t>La représentation </a:t>
            </a:r>
            <a:r>
              <a:rPr lang="fr-FR" dirty="0" smtClean="0"/>
              <a:t>simplifiée </a:t>
            </a:r>
            <a:r>
              <a:rPr lang="fr-FR" dirty="0"/>
              <a:t>des classes</a:t>
            </a:r>
          </a:p>
        </p:txBody>
      </p:sp>
      <p:pic>
        <p:nvPicPr>
          <p:cNvPr id="5" name="Espace réservé du contenu 4">
            <a:extLst>
              <a:ext uri="{FF2B5EF4-FFF2-40B4-BE49-F238E27FC236}">
                <a16:creationId xmlns:a16="http://schemas.microsoft.com/office/drawing/2014/main" id="{6D1766B0-2048-4BA5-BCD6-EEDF8937D263}"/>
              </a:ext>
            </a:extLst>
          </p:cNvPr>
          <p:cNvPicPr>
            <a:picLocks noGrp="1" noChangeAspect="1"/>
          </p:cNvPicPr>
          <p:nvPr>
            <p:ph sz="quarter" idx="17"/>
          </p:nvPr>
        </p:nvPicPr>
        <p:blipFill>
          <a:blip r:embed="rId3"/>
          <a:stretch>
            <a:fillRect/>
          </a:stretch>
        </p:blipFill>
        <p:spPr>
          <a:xfrm>
            <a:off x="6372200" y="1484784"/>
            <a:ext cx="1876425" cy="1809750"/>
          </a:xfrm>
          <a:prstGeom prst="rect">
            <a:avLst/>
          </a:prstGeom>
        </p:spPr>
      </p:pic>
      <p:sp>
        <p:nvSpPr>
          <p:cNvPr id="4" name="Espace réservé du numéro de diapositive 3">
            <a:extLst>
              <a:ext uri="{FF2B5EF4-FFF2-40B4-BE49-F238E27FC236}">
                <a16:creationId xmlns:a16="http://schemas.microsoft.com/office/drawing/2014/main" id="{A7312C80-9C2C-484A-84C3-6D23B9011355}"/>
              </a:ext>
            </a:extLst>
          </p:cNvPr>
          <p:cNvSpPr>
            <a:spLocks noGrp="1"/>
          </p:cNvSpPr>
          <p:nvPr>
            <p:ph type="sldNum" sz="quarter" idx="12"/>
          </p:nvPr>
        </p:nvSpPr>
        <p:spPr/>
        <p:txBody>
          <a:bodyPr/>
          <a:lstStyle/>
          <a:p>
            <a:fld id="{525A3C56-E491-49B2-93F3-63532DF516BC}" type="slidenum">
              <a:rPr lang="en-GB" smtClean="0"/>
              <a:pPr/>
              <a:t>6</a:t>
            </a:fld>
            <a:endParaRPr lang="en-GB" dirty="0"/>
          </a:p>
        </p:txBody>
      </p:sp>
      <p:sp>
        <p:nvSpPr>
          <p:cNvPr id="6" name="ZoneTexte 5">
            <a:extLst>
              <a:ext uri="{FF2B5EF4-FFF2-40B4-BE49-F238E27FC236}">
                <a16:creationId xmlns:a16="http://schemas.microsoft.com/office/drawing/2014/main" id="{74292B10-E11D-40D0-99D5-E90CBDFAE570}"/>
              </a:ext>
            </a:extLst>
          </p:cNvPr>
          <p:cNvSpPr txBox="1"/>
          <p:nvPr/>
        </p:nvSpPr>
        <p:spPr bwMode="auto">
          <a:xfrm>
            <a:off x="1079612" y="1412776"/>
            <a:ext cx="4392488" cy="2215991"/>
          </a:xfrm>
          <a:prstGeom prst="rect">
            <a:avLst/>
          </a:prstGeom>
          <a:noFill/>
          <a:ln w="9525" algn="ctr">
            <a:noFill/>
            <a:miter lim="800000"/>
            <a:headEnd/>
            <a:tailEnd/>
          </a:ln>
          <a:effectLst/>
        </p:spPr>
        <p:txBody>
          <a:bodyPr wrap="square" lIns="0" tIns="0" rIns="0" bIns="0" rtlCol="0">
            <a:spAutoFit/>
          </a:bodyPr>
          <a:lstStyle/>
          <a:p>
            <a:pPr marL="285750" indent="-285750">
              <a:buFont typeface="Wingdings" panose="05000000000000000000" pitchFamily="2" charset="2"/>
              <a:buChar char="Ø"/>
            </a:pPr>
            <a:r>
              <a:rPr lang="fr-FR" dirty="0" err="1">
                <a:cs typeface="Arial" pitchFamily="34" charset="0"/>
              </a:rPr>
              <a:t>NomClasse</a:t>
            </a:r>
            <a:r>
              <a:rPr lang="fr-FR" dirty="0">
                <a:cs typeface="Arial" pitchFamily="34" charset="0"/>
              </a:rPr>
              <a:t> : Nom commun représentant toutes les objets</a:t>
            </a:r>
          </a:p>
          <a:p>
            <a:pPr marL="285750" indent="-285750">
              <a:buFont typeface="Wingdings" panose="05000000000000000000" pitchFamily="2" charset="2"/>
              <a:buChar char="Ø"/>
            </a:pPr>
            <a:endParaRPr lang="fr-FR" dirty="0">
              <a:cs typeface="Arial" pitchFamily="34" charset="0"/>
            </a:endParaRPr>
          </a:p>
          <a:p>
            <a:pPr marL="285750" indent="-285750">
              <a:buFont typeface="Wingdings" panose="05000000000000000000" pitchFamily="2" charset="2"/>
              <a:buChar char="Ø"/>
            </a:pPr>
            <a:r>
              <a:rPr lang="fr-FR" dirty="0" err="1">
                <a:cs typeface="Arial" pitchFamily="34" charset="0"/>
              </a:rPr>
              <a:t>nomAttribut</a:t>
            </a:r>
            <a:r>
              <a:rPr lang="fr-FR" dirty="0">
                <a:cs typeface="Arial" pitchFamily="34" charset="0"/>
              </a:rPr>
              <a:t> : Nom de l’information portée par l’objet</a:t>
            </a:r>
          </a:p>
          <a:p>
            <a:pPr marL="285750" indent="-285750">
              <a:buFont typeface="Wingdings" panose="05000000000000000000" pitchFamily="2" charset="2"/>
              <a:buChar char="Ø"/>
            </a:pPr>
            <a:endParaRPr lang="fr-FR" dirty="0">
              <a:cs typeface="Arial" pitchFamily="34" charset="0"/>
            </a:endParaRPr>
          </a:p>
          <a:p>
            <a:pPr marL="285750" indent="-285750">
              <a:buFont typeface="Wingdings" panose="05000000000000000000" pitchFamily="2" charset="2"/>
              <a:buChar char="Ø"/>
            </a:pPr>
            <a:r>
              <a:rPr lang="fr-FR" dirty="0" err="1">
                <a:cs typeface="Arial" pitchFamily="34" charset="0"/>
              </a:rPr>
              <a:t>nomMéthode</a:t>
            </a:r>
            <a:r>
              <a:rPr lang="fr-FR" dirty="0">
                <a:cs typeface="Arial" pitchFamily="34" charset="0"/>
              </a:rPr>
              <a:t> : Nom du service offert par l’objet</a:t>
            </a:r>
          </a:p>
        </p:txBody>
      </p:sp>
      <p:sp>
        <p:nvSpPr>
          <p:cNvPr id="7" name="ZoneTexte 6">
            <a:extLst>
              <a:ext uri="{FF2B5EF4-FFF2-40B4-BE49-F238E27FC236}">
                <a16:creationId xmlns:a16="http://schemas.microsoft.com/office/drawing/2014/main" id="{6BFB8252-3932-4FD5-B9D0-C6F08795C73B}"/>
              </a:ext>
            </a:extLst>
          </p:cNvPr>
          <p:cNvSpPr txBox="1"/>
          <p:nvPr/>
        </p:nvSpPr>
        <p:spPr bwMode="auto">
          <a:xfrm>
            <a:off x="831301" y="4648942"/>
            <a:ext cx="6549011" cy="1107996"/>
          </a:xfrm>
          <a:prstGeom prst="rect">
            <a:avLst/>
          </a:prstGeom>
          <a:noFill/>
          <a:ln w="9525" algn="ctr">
            <a:noFill/>
            <a:miter lim="800000"/>
            <a:headEnd/>
            <a:tailEnd/>
          </a:ln>
          <a:effectLst/>
        </p:spPr>
        <p:txBody>
          <a:bodyPr wrap="square" lIns="0" tIns="0" rIns="0" bIns="0" rtlCol="0">
            <a:spAutoFit/>
          </a:bodyPr>
          <a:lstStyle/>
          <a:p>
            <a:pPr marL="285750" indent="-285750">
              <a:buFont typeface="Wingdings" panose="05000000000000000000" pitchFamily="2" charset="2"/>
              <a:buChar char="ü"/>
            </a:pPr>
            <a:r>
              <a:rPr lang="fr-FR" dirty="0">
                <a:cs typeface="Arial" pitchFamily="34" charset="0"/>
              </a:rPr>
              <a:t>Ne fait pas apparaître les caractéristiques des attributs et des méthodes : type, niveau d’encapsulation</a:t>
            </a:r>
          </a:p>
          <a:p>
            <a:pPr marL="285750" indent="-285750">
              <a:buFont typeface="Wingdings" panose="05000000000000000000" pitchFamily="2" charset="2"/>
              <a:buChar char="ü"/>
            </a:pPr>
            <a:r>
              <a:rPr lang="fr-FR" dirty="0">
                <a:cs typeface="Arial" pitchFamily="34" charset="0"/>
              </a:rPr>
              <a:t>Utile pour une première version générale du modèle de classe</a:t>
            </a:r>
          </a:p>
        </p:txBody>
      </p:sp>
    </p:spTree>
    <p:extLst>
      <p:ext uri="{BB962C8B-B14F-4D97-AF65-F5344CB8AC3E}">
        <p14:creationId xmlns:p14="http://schemas.microsoft.com/office/powerpoint/2010/main" val="6520445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L’encapsulation</a:t>
            </a:r>
            <a:endParaRPr lang="fr-FR" dirty="0"/>
          </a:p>
        </p:txBody>
      </p:sp>
      <p:sp>
        <p:nvSpPr>
          <p:cNvPr id="3" name="Espace réservé du contenu 2"/>
          <p:cNvSpPr>
            <a:spLocks noGrp="1"/>
          </p:cNvSpPr>
          <p:nvPr>
            <p:ph sz="quarter" idx="17"/>
          </p:nvPr>
        </p:nvSpPr>
        <p:spPr/>
        <p:txBody>
          <a:bodyPr/>
          <a:lstStyle/>
          <a:p>
            <a:r>
              <a:rPr lang="fr-FR" dirty="0" smtClean="0"/>
              <a:t>Concept objet pour limiter l’exposition de certains attributs ou de certaines méthodes</a:t>
            </a:r>
          </a:p>
          <a:p>
            <a:endParaRPr lang="fr-FR" dirty="0"/>
          </a:p>
          <a:p>
            <a:r>
              <a:rPr lang="fr-FR" dirty="0" smtClean="0"/>
              <a:t>3 niveaux d’encapsulation :  </a:t>
            </a:r>
          </a:p>
          <a:p>
            <a:pPr marL="342900" indent="-342900">
              <a:buFont typeface="Wingdings" panose="05000000000000000000" pitchFamily="2" charset="2"/>
              <a:buChar char="Ø"/>
            </a:pPr>
            <a:r>
              <a:rPr lang="fr-FR" dirty="0" smtClean="0"/>
              <a:t>+ Public : L’attribut ou la méthode peut être appelé par n’importe quel objet quel que soit sa classe</a:t>
            </a:r>
          </a:p>
          <a:p>
            <a:pPr marL="342900" indent="-342900">
              <a:buFont typeface="Wingdings" panose="05000000000000000000" pitchFamily="2" charset="2"/>
              <a:buChar char="Ø"/>
            </a:pPr>
            <a:endParaRPr lang="fr-FR" dirty="0" smtClean="0"/>
          </a:p>
          <a:p>
            <a:pPr marL="342900" indent="-342900">
              <a:buFont typeface="Wingdings" panose="05000000000000000000" pitchFamily="2" charset="2"/>
              <a:buChar char="Ø"/>
            </a:pPr>
            <a:r>
              <a:rPr lang="fr-FR" dirty="0" smtClean="0"/>
              <a:t># Protégé : L’attribut ou la méthode peut être appelé par l’objet lui-même. Si une classe en hérite, </a:t>
            </a:r>
            <a:r>
              <a:rPr lang="fr-FR" dirty="0"/>
              <a:t>l</a:t>
            </a:r>
            <a:r>
              <a:rPr lang="fr-FR" dirty="0" smtClean="0"/>
              <a:t>es objets de cette sous-classe pourront y accéder.</a:t>
            </a:r>
          </a:p>
          <a:p>
            <a:pPr marL="342900" indent="-342900">
              <a:buFont typeface="Wingdings" panose="05000000000000000000" pitchFamily="2" charset="2"/>
              <a:buChar char="Ø"/>
            </a:pPr>
            <a:endParaRPr lang="fr-FR" dirty="0" smtClean="0"/>
          </a:p>
          <a:p>
            <a:pPr marL="342900" indent="-342900">
              <a:buFont typeface="Wingdings" panose="05000000000000000000" pitchFamily="2" charset="2"/>
              <a:buChar char="Ø"/>
            </a:pPr>
            <a:r>
              <a:rPr lang="fr-FR" dirty="0" smtClean="0"/>
              <a:t>- Privé </a:t>
            </a:r>
            <a:r>
              <a:rPr lang="fr-FR" dirty="0"/>
              <a:t>: L’attribut ou la méthode ne peut être appelé à l’extérieur de la classe. Seul l’instance de la classe peut y accéder. Si une classe en </a:t>
            </a:r>
            <a:r>
              <a:rPr lang="fr-FR" dirty="0" smtClean="0"/>
              <a:t>hérite, les </a:t>
            </a:r>
            <a:r>
              <a:rPr lang="fr-FR" dirty="0"/>
              <a:t>objets de cette sous-classe ne pourront pas y accéder.</a:t>
            </a:r>
          </a:p>
          <a:p>
            <a:pPr marL="342900" indent="-342900">
              <a:buFontTx/>
              <a:buChar char="-"/>
            </a:pPr>
            <a:endParaRPr lang="fr-FR" dirty="0"/>
          </a:p>
        </p:txBody>
      </p:sp>
      <p:sp>
        <p:nvSpPr>
          <p:cNvPr id="4" name="Espace réservé du numéro de diapositive 3"/>
          <p:cNvSpPr>
            <a:spLocks noGrp="1"/>
          </p:cNvSpPr>
          <p:nvPr>
            <p:ph type="sldNum" sz="quarter" idx="12"/>
          </p:nvPr>
        </p:nvSpPr>
        <p:spPr/>
        <p:txBody>
          <a:bodyPr/>
          <a:lstStyle/>
          <a:p>
            <a:fld id="{525A3C56-E491-49B2-93F3-63532DF516BC}" type="slidenum">
              <a:rPr lang="en-GB" smtClean="0"/>
              <a:pPr/>
              <a:t>7</a:t>
            </a:fld>
            <a:endParaRPr lang="en-GB" dirty="0"/>
          </a:p>
        </p:txBody>
      </p:sp>
    </p:spTree>
    <p:extLst>
      <p:ext uri="{BB962C8B-B14F-4D97-AF65-F5344CB8AC3E}">
        <p14:creationId xmlns:p14="http://schemas.microsoft.com/office/powerpoint/2010/main" val="25370921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types</a:t>
            </a:r>
            <a:endParaRPr lang="fr-FR" dirty="0"/>
          </a:p>
        </p:txBody>
      </p:sp>
      <p:sp>
        <p:nvSpPr>
          <p:cNvPr id="3" name="Espace réservé du contenu 2"/>
          <p:cNvSpPr>
            <a:spLocks noGrp="1"/>
          </p:cNvSpPr>
          <p:nvPr>
            <p:ph sz="quarter" idx="17"/>
          </p:nvPr>
        </p:nvSpPr>
        <p:spPr/>
        <p:txBody>
          <a:bodyPr>
            <a:normAutofit lnSpcReduction="10000"/>
          </a:bodyPr>
          <a:lstStyle/>
          <a:p>
            <a:r>
              <a:rPr lang="fr-FR" dirty="0"/>
              <a:t>Applicable à un attribut, un paramètre, une variable de retour</a:t>
            </a:r>
          </a:p>
          <a:p>
            <a:endParaRPr lang="fr-FR" dirty="0" smtClean="0"/>
          </a:p>
          <a:p>
            <a:r>
              <a:rPr lang="fr-FR" dirty="0" smtClean="0"/>
              <a:t>Un </a:t>
            </a:r>
            <a:r>
              <a:rPr lang="fr-FR" dirty="0"/>
              <a:t>type définit un ensemble de </a:t>
            </a:r>
            <a:r>
              <a:rPr lang="fr-FR" dirty="0" smtClean="0"/>
              <a:t>valeurs que peut prendre :</a:t>
            </a:r>
          </a:p>
          <a:p>
            <a:pPr marL="342900" indent="-342900">
              <a:buFontTx/>
              <a:buChar char="-"/>
            </a:pPr>
            <a:endParaRPr lang="fr-FR" dirty="0"/>
          </a:p>
          <a:p>
            <a:pPr marL="342900" indent="-342900">
              <a:buFont typeface="Wingdings" panose="05000000000000000000" pitchFamily="2" charset="2"/>
              <a:buChar char="Ø"/>
            </a:pPr>
            <a:r>
              <a:rPr lang="fr-FR" dirty="0" smtClean="0"/>
              <a:t>Un type peut être standard : </a:t>
            </a:r>
          </a:p>
          <a:p>
            <a:pPr marL="879475" lvl="2" indent="-342900">
              <a:buFont typeface="Wingdings" panose="05000000000000000000" pitchFamily="2" charset="2"/>
              <a:buChar char="ü"/>
            </a:pPr>
            <a:r>
              <a:rPr lang="fr-FR" dirty="0" err="1" smtClean="0"/>
              <a:t>Integer</a:t>
            </a:r>
            <a:endParaRPr lang="fr-FR" dirty="0" smtClean="0"/>
          </a:p>
          <a:p>
            <a:pPr marL="879475" lvl="2" indent="-342900">
              <a:buFont typeface="Wingdings" panose="05000000000000000000" pitchFamily="2" charset="2"/>
              <a:buChar char="ü"/>
            </a:pPr>
            <a:r>
              <a:rPr lang="fr-FR" dirty="0" smtClean="0"/>
              <a:t>String</a:t>
            </a:r>
          </a:p>
          <a:p>
            <a:pPr marL="879475" lvl="2" indent="-342900">
              <a:buFont typeface="Wingdings" panose="05000000000000000000" pitchFamily="2" charset="2"/>
              <a:buChar char="ü"/>
            </a:pPr>
            <a:r>
              <a:rPr lang="fr-FR" dirty="0" err="1" smtClean="0"/>
              <a:t>Boolean</a:t>
            </a:r>
            <a:endParaRPr lang="fr-FR" dirty="0" smtClean="0"/>
          </a:p>
          <a:p>
            <a:pPr marL="879475" lvl="2" indent="-342900">
              <a:buFont typeface="Wingdings" panose="05000000000000000000" pitchFamily="2" charset="2"/>
              <a:buChar char="ü"/>
            </a:pPr>
            <a:r>
              <a:rPr lang="fr-FR" dirty="0" smtClean="0"/>
              <a:t>Real</a:t>
            </a:r>
          </a:p>
          <a:p>
            <a:pPr marL="879475" lvl="2" indent="-342900">
              <a:buFont typeface="Wingdings" panose="05000000000000000000" pitchFamily="2" charset="2"/>
              <a:buChar char="ü"/>
            </a:pPr>
            <a:r>
              <a:rPr lang="fr-FR" dirty="0" err="1" smtClean="0"/>
              <a:t>Datetime</a:t>
            </a:r>
            <a:endParaRPr lang="fr-FR" dirty="0" smtClean="0"/>
          </a:p>
          <a:p>
            <a:pPr marL="606425" lvl="1" indent="-342900">
              <a:buFontTx/>
              <a:buChar char="-"/>
            </a:pPr>
            <a:endParaRPr lang="fr-FR" dirty="0"/>
          </a:p>
          <a:p>
            <a:pPr marL="342900" indent="-342900">
              <a:buFont typeface="Wingdings" panose="05000000000000000000" pitchFamily="2" charset="2"/>
              <a:buChar char="Ø"/>
            </a:pPr>
            <a:r>
              <a:rPr lang="fr-FR" dirty="0" smtClean="0"/>
              <a:t>Un type peut aussi être une classe.</a:t>
            </a:r>
          </a:p>
          <a:p>
            <a:endParaRPr lang="fr-FR" dirty="0" smtClean="0"/>
          </a:p>
          <a:p>
            <a:r>
              <a:rPr lang="fr-FR" dirty="0" smtClean="0"/>
              <a:t> </a:t>
            </a:r>
            <a:endParaRPr lang="fr-FR" dirty="0"/>
          </a:p>
        </p:txBody>
      </p:sp>
      <p:sp>
        <p:nvSpPr>
          <p:cNvPr id="4" name="Espace réservé du numéro de diapositive 3"/>
          <p:cNvSpPr>
            <a:spLocks noGrp="1"/>
          </p:cNvSpPr>
          <p:nvPr>
            <p:ph type="sldNum" sz="quarter" idx="12"/>
          </p:nvPr>
        </p:nvSpPr>
        <p:spPr/>
        <p:txBody>
          <a:bodyPr/>
          <a:lstStyle/>
          <a:p>
            <a:fld id="{525A3C56-E491-49B2-93F3-63532DF516BC}" type="slidenum">
              <a:rPr lang="en-GB" smtClean="0"/>
              <a:pPr/>
              <a:t>8</a:t>
            </a:fld>
            <a:endParaRPr lang="en-GB" dirty="0"/>
          </a:p>
        </p:txBody>
      </p:sp>
    </p:spTree>
    <p:extLst>
      <p:ext uri="{BB962C8B-B14F-4D97-AF65-F5344CB8AC3E}">
        <p14:creationId xmlns:p14="http://schemas.microsoft.com/office/powerpoint/2010/main" val="16907054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525A3C56-E491-49B2-93F3-63532DF516BC}" type="slidenum">
              <a:rPr lang="en-GB" smtClean="0"/>
              <a:pPr/>
              <a:t>9</a:t>
            </a:fld>
            <a:endParaRPr lang="en-GB" dirty="0"/>
          </a:p>
        </p:txBody>
      </p:sp>
      <p:sp>
        <p:nvSpPr>
          <p:cNvPr id="3" name="Titre 2"/>
          <p:cNvSpPr>
            <a:spLocks noGrp="1"/>
          </p:cNvSpPr>
          <p:nvPr>
            <p:ph type="title"/>
          </p:nvPr>
        </p:nvSpPr>
        <p:spPr/>
        <p:txBody>
          <a:bodyPr/>
          <a:lstStyle/>
          <a:p>
            <a:r>
              <a:rPr lang="fr-FR" dirty="0" smtClean="0"/>
              <a:t>La cardinalité</a:t>
            </a:r>
            <a:endParaRPr lang="fr-FR" dirty="0"/>
          </a:p>
        </p:txBody>
      </p:sp>
      <p:sp>
        <p:nvSpPr>
          <p:cNvPr id="4" name="Espace réservé du contenu 3"/>
          <p:cNvSpPr>
            <a:spLocks noGrp="1"/>
          </p:cNvSpPr>
          <p:nvPr>
            <p:ph sz="quarter" idx="17"/>
          </p:nvPr>
        </p:nvSpPr>
        <p:spPr>
          <a:xfrm>
            <a:off x="449263" y="1289829"/>
            <a:ext cx="7651129" cy="4371419"/>
          </a:xfrm>
        </p:spPr>
        <p:txBody>
          <a:bodyPr>
            <a:normAutofit fontScale="92500" lnSpcReduction="20000"/>
          </a:bodyPr>
          <a:lstStyle/>
          <a:p>
            <a:r>
              <a:rPr lang="fr-FR" sz="2000" dirty="0" smtClean="0"/>
              <a:t>Applicable à </a:t>
            </a:r>
            <a:r>
              <a:rPr lang="fr-FR" sz="2000" dirty="0"/>
              <a:t>un </a:t>
            </a:r>
            <a:r>
              <a:rPr lang="fr-FR" sz="2000" dirty="0" smtClean="0"/>
              <a:t>attribut</a:t>
            </a:r>
            <a:r>
              <a:rPr lang="fr-FR" sz="2000" dirty="0"/>
              <a:t>, un paramètre, une variable de </a:t>
            </a:r>
            <a:r>
              <a:rPr lang="fr-FR" sz="2000" dirty="0" smtClean="0"/>
              <a:t>retour</a:t>
            </a:r>
          </a:p>
          <a:p>
            <a:endParaRPr lang="fr-FR" sz="2000" dirty="0" smtClean="0"/>
          </a:p>
          <a:p>
            <a:r>
              <a:rPr lang="fr-FR" sz="2000" dirty="0" smtClean="0"/>
              <a:t>La cardinalité est utilisé quand l’élément a plusieurs valeurs </a:t>
            </a:r>
            <a:r>
              <a:rPr lang="fr-FR" sz="2000" dirty="0"/>
              <a:t>(</a:t>
            </a:r>
            <a:r>
              <a:rPr lang="fr-FR" sz="2000" dirty="0" smtClean="0"/>
              <a:t>tableaux ou liste.)</a:t>
            </a:r>
          </a:p>
          <a:p>
            <a:endParaRPr lang="fr-FR" sz="2000" dirty="0" smtClean="0"/>
          </a:p>
          <a:p>
            <a:r>
              <a:rPr lang="fr-FR" sz="2000" dirty="0" smtClean="0"/>
              <a:t>Syntaxes possibles: </a:t>
            </a:r>
          </a:p>
          <a:p>
            <a:r>
              <a:rPr lang="fr-FR" sz="2000" dirty="0" smtClean="0"/>
              <a:t>[</a:t>
            </a:r>
            <a:r>
              <a:rPr lang="fr-FR" sz="2000" i="1" dirty="0" err="1" smtClean="0"/>
              <a:t>borneInf</a:t>
            </a:r>
            <a:r>
              <a:rPr lang="fr-FR" sz="2000" i="1" dirty="0" smtClean="0"/>
              <a:t>..</a:t>
            </a:r>
            <a:r>
              <a:rPr lang="fr-FR" sz="2000" i="1" dirty="0" err="1" smtClean="0"/>
              <a:t>borneSup</a:t>
            </a:r>
            <a:r>
              <a:rPr lang="fr-FR" sz="2000" dirty="0" smtClean="0"/>
              <a:t>] : </a:t>
            </a:r>
          </a:p>
          <a:p>
            <a:endParaRPr lang="fr-FR" sz="2000" dirty="0"/>
          </a:p>
          <a:p>
            <a:r>
              <a:rPr lang="fr-FR" sz="2000" dirty="0" smtClean="0"/>
              <a:t>[</a:t>
            </a:r>
            <a:r>
              <a:rPr lang="fr-FR" sz="2000" i="1" dirty="0" err="1" smtClean="0"/>
              <a:t>nbValeurs</a:t>
            </a:r>
            <a:r>
              <a:rPr lang="fr-FR" sz="2000" dirty="0" smtClean="0"/>
              <a:t>]</a:t>
            </a:r>
          </a:p>
          <a:p>
            <a:endParaRPr lang="fr-FR" sz="2000" dirty="0"/>
          </a:p>
          <a:p>
            <a:r>
              <a:rPr lang="fr-FR" sz="2000" dirty="0" smtClean="0"/>
              <a:t> [0..*] ou [*]</a:t>
            </a:r>
          </a:p>
          <a:p>
            <a:endParaRPr lang="fr-FR" sz="2000" dirty="0"/>
          </a:p>
          <a:p>
            <a:r>
              <a:rPr lang="fr-FR" sz="2000" dirty="0" smtClean="0"/>
              <a:t>Ex : Attribut de la classe Personne </a:t>
            </a:r>
          </a:p>
          <a:p>
            <a:r>
              <a:rPr lang="fr-FR" sz="2000" dirty="0" smtClean="0"/>
              <a:t>+ prénom : string[1..3]</a:t>
            </a:r>
          </a:p>
        </p:txBody>
      </p:sp>
    </p:spTree>
    <p:extLst>
      <p:ext uri="{BB962C8B-B14F-4D97-AF65-F5344CB8AC3E}">
        <p14:creationId xmlns:p14="http://schemas.microsoft.com/office/powerpoint/2010/main" val="104406975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2.xml><?xml version="1.0" encoding="utf-8"?>
<p:tagLst xmlns:a="http://schemas.openxmlformats.org/drawingml/2006/main" xmlns:r="http://schemas.openxmlformats.org/officeDocument/2006/relationships" xmlns:p="http://schemas.openxmlformats.org/presentationml/2006/main">
  <p:tag name="NUM" val="1"/>
</p:tagLst>
</file>

<file path=ppt/theme/theme1.xml><?xml version="1.0" encoding="utf-8"?>
<a:theme xmlns:a="http://schemas.openxmlformats.org/drawingml/2006/main" name="Onscreen;2057;Pos3;Date1;Logica Onscreen Template">
  <a:themeElements>
    <a:clrScheme name="CGI">
      <a:dk1>
        <a:srgbClr val="363534"/>
      </a:dk1>
      <a:lt1>
        <a:srgbClr val="FFFFFF"/>
      </a:lt1>
      <a:dk2>
        <a:srgbClr val="991F3D"/>
      </a:dk2>
      <a:lt2>
        <a:srgbClr val="FFFFFF"/>
      </a:lt2>
      <a:accent1>
        <a:srgbClr val="E31937"/>
      </a:accent1>
      <a:accent2>
        <a:srgbClr val="991F3D"/>
      </a:accent2>
      <a:accent3>
        <a:srgbClr val="FF6A00"/>
      </a:accent3>
      <a:accent4>
        <a:srgbClr val="A1C4D0"/>
      </a:accent4>
      <a:accent5>
        <a:srgbClr val="F2A200"/>
      </a:accent5>
      <a:accent6>
        <a:srgbClr val="A5ACB0"/>
      </a:accent6>
      <a:hlink>
        <a:srgbClr val="E67386"/>
      </a:hlink>
      <a:folHlink>
        <a:srgbClr val="FFAA9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9525" algn="ctr">
          <a:noFill/>
          <a:miter lim="800000"/>
          <a:headEnd/>
          <a:tailEnd/>
        </a:ln>
        <a:effectLst/>
      </a:spPr>
      <a:bodyPr lIns="63500" tIns="0" rIns="64800" bIns="0" rtlCol="0" anchor="ctr"/>
      <a:lstStyle>
        <a:defPPr algn="ctr">
          <a:spcBef>
            <a:spcPct val="0"/>
          </a:spcBef>
          <a:buClrTx/>
          <a:buSzPct val="90000"/>
          <a:defRPr sz="1600" b="1" dirty="0">
            <a:solidFill>
              <a:schemeClr val="bg1"/>
            </a:solidFill>
            <a:cs typeface="Arial" pitchFamily="34" charset="0"/>
          </a:defRPr>
        </a:defPPr>
      </a:lstStyle>
    </a:spDef>
    <a:lnDef>
      <a:spPr bwMode="gray">
        <a:noFill/>
        <a:ln w="12700">
          <a:solidFill>
            <a:schemeClr val="accent1"/>
          </a:solidFill>
          <a:round/>
          <a:headEnd/>
          <a:tailEnd/>
        </a:ln>
        <a:effectLst/>
      </a:spPr>
      <a:bodyPr/>
      <a:lstStyle/>
    </a:lnDef>
    <a:txDef>
      <a:spPr bwMode="auto">
        <a:noFill/>
        <a:ln w="9525" algn="ctr">
          <a:noFill/>
          <a:miter lim="800000"/>
          <a:headEnd/>
          <a:tailEnd/>
        </a:ln>
        <a:effectLst/>
      </a:spPr>
      <a:bodyPr wrap="square" lIns="0" tIns="0" rIns="0" bIns="0" rtlCol="0">
        <a:spAutoFit/>
      </a:bodyPr>
      <a:lstStyle>
        <a:defPPr>
          <a:defRPr dirty="0" smtClean="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78441C55CC9A34CB71B39B7B57E53D8" ma:contentTypeVersion="11" ma:contentTypeDescription="Crée un document." ma:contentTypeScope="" ma:versionID="5c835f9f2149aa01b23c477c72074487">
  <xsd:schema xmlns:xsd="http://www.w3.org/2001/XMLSchema" xmlns:xs="http://www.w3.org/2001/XMLSchema" xmlns:p="http://schemas.microsoft.com/office/2006/metadata/properties" xmlns:ns3="e038e54c-dcf0-4371-b051-e054ac0791b5" xmlns:ns4="bc7c5abe-8b6f-45cf-8634-2f66964255e6" targetNamespace="http://schemas.microsoft.com/office/2006/metadata/properties" ma:root="true" ma:fieldsID="17f5a8fd63d9af2cf7eb8c050131734a" ns3:_="" ns4:_="">
    <xsd:import namespace="e038e54c-dcf0-4371-b051-e054ac0791b5"/>
    <xsd:import namespace="bc7c5abe-8b6f-45cf-8634-2f66964255e6"/>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Location" minOccurs="0"/>
                <xsd:element ref="ns3:MediaServiceGenerationTime" minOccurs="0"/>
                <xsd:element ref="ns3:MediaServiceEventHashCode" minOccurs="0"/>
                <xsd:element ref="ns3:MediaServiceAutoTags" minOccurs="0"/>
                <xsd:element ref="ns3:MediaServiceOCR"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38e54c-dcf0-4371-b051-e054ac0791b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Location" ma:index="11" nillable="true" ma:displayName="Location" ma:internalName="MediaServiceLocatio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c7c5abe-8b6f-45cf-8634-2f66964255e6" elementFormDefault="qualified">
    <xsd:import namespace="http://schemas.microsoft.com/office/2006/documentManagement/types"/>
    <xsd:import namespace="http://schemas.microsoft.com/office/infopath/2007/PartnerControls"/>
    <xsd:element name="SharedWithUsers" ma:index="16"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Partagé avec détails" ma:internalName="SharedWithDetails" ma:readOnly="true">
      <xsd:simpleType>
        <xsd:restriction base="dms:Note">
          <xsd:maxLength value="255"/>
        </xsd:restriction>
      </xsd:simpleType>
    </xsd:element>
    <xsd:element name="SharingHintHash" ma:index="18" nillable="true" ma:displayName="Partage du hachage d’indicateu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D74ACB09-11E2-44C3-B4FE-E30276D9AD2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038e54c-dcf0-4371-b051-e054ac0791b5"/>
    <ds:schemaRef ds:uri="bc7c5abe-8b6f-45cf-8634-2f66964255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DA5D674-9920-4D2F-B065-BC24FD29F86D}">
  <ds:schemaRefs>
    <ds:schemaRef ds:uri="http://schemas.microsoft.com/sharepoint/v3/contenttype/forms"/>
  </ds:schemaRefs>
</ds:datastoreItem>
</file>

<file path=customXml/itemProps3.xml><?xml version="1.0" encoding="utf-8"?>
<ds:datastoreItem xmlns:ds="http://schemas.openxmlformats.org/officeDocument/2006/customXml" ds:itemID="{2F4C4F6A-F6A5-45C8-BAAA-52FB70E387C7}">
  <ds:schemaRefs>
    <ds:schemaRef ds:uri="e038e54c-dcf0-4371-b051-e054ac0791b5"/>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bc7c5abe-8b6f-45cf-8634-2f66964255e6"/>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RQ - ICI ON RECYCLE</Template>
  <TotalTime>48598</TotalTime>
  <Words>1995</Words>
  <Application>Microsoft Office PowerPoint</Application>
  <PresentationFormat>Affichage à l'écran (4:3)</PresentationFormat>
  <Paragraphs>305</Paragraphs>
  <Slides>29</Slides>
  <Notes>13</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29</vt:i4>
      </vt:variant>
    </vt:vector>
  </HeadingPairs>
  <TitlesOfParts>
    <vt:vector size="33" baseType="lpstr">
      <vt:lpstr>Arial</vt:lpstr>
      <vt:lpstr>Verdana</vt:lpstr>
      <vt:lpstr>Wingdings</vt:lpstr>
      <vt:lpstr>Onscreen;2057;Pos3;Date1;Logica Onscreen Template</vt:lpstr>
      <vt:lpstr>Modélisation UML Cours FGES – 2019/2020 – Modélisation statique</vt:lpstr>
      <vt:lpstr>Sommaire</vt:lpstr>
      <vt:lpstr>Présentation PowerPoint</vt:lpstr>
      <vt:lpstr>Introduction</vt:lpstr>
      <vt:lpstr>Découvrir les objets du système par décomposition</vt:lpstr>
      <vt:lpstr>La représentation simplifiée des classes</vt:lpstr>
      <vt:lpstr>L’encapsulation</vt:lpstr>
      <vt:lpstr>Les types</vt:lpstr>
      <vt:lpstr>La cardinalité</vt:lpstr>
      <vt:lpstr>Les propriétés</vt:lpstr>
      <vt:lpstr>La signature d’une méthode</vt:lpstr>
      <vt:lpstr>Représentation complète d’une classe</vt:lpstr>
      <vt:lpstr>Les attributs et les méthodes de classe (attribut statique, méthode statique)</vt:lpstr>
      <vt:lpstr>Les attributs calculés</vt:lpstr>
      <vt:lpstr>Liens entre objets, Association entre classe</vt:lpstr>
      <vt:lpstr>Représentation des associations</vt:lpstr>
      <vt:lpstr>Cardinalité d’une association</vt:lpstr>
      <vt:lpstr>Exemples de cardinalité</vt:lpstr>
      <vt:lpstr>Navigation, classe-association</vt:lpstr>
      <vt:lpstr>Propriété,  qualificateur</vt:lpstr>
      <vt:lpstr>Contrainte entre associations</vt:lpstr>
      <vt:lpstr>Les objets composés et les objets agrégés</vt:lpstr>
      <vt:lpstr>Généralisation / Spécialisation : héritage</vt:lpstr>
      <vt:lpstr>Contraintes sur la relation d’héritage</vt:lpstr>
      <vt:lpstr>Héritage multiple</vt:lpstr>
      <vt:lpstr>Stéréotype</vt:lpstr>
      <vt:lpstr>Classe template</vt:lpstr>
      <vt:lpstr>Représentation complémentaire</vt:lpstr>
      <vt:lpstr>Conclusion : Modélisation statique</vt:lpstr>
    </vt:vector>
  </TitlesOfParts>
  <Company>www.witkit.com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presentation title</dc:title>
  <dc:creator/>
  <cp:lastModifiedBy>COUSSAERT, DOMINIQUE (NORD)</cp:lastModifiedBy>
  <cp:revision>2299</cp:revision>
  <dcterms:created xsi:type="dcterms:W3CDTF">2009-12-22T16:12:15Z</dcterms:created>
  <dcterms:modified xsi:type="dcterms:W3CDTF">2019-12-02T09:26:39Z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Onscreen</vt:lpwstr>
  </property>
  <property fmtid="{D5CDD505-2E9C-101B-9397-08002B2CF9AE}" pid="3" name="WizKit Template Version">
    <vt:i4>5</vt:i4>
  </property>
  <property fmtid="{D5CDD505-2E9C-101B-9397-08002B2CF9AE}" pid="4" name="ContentTypeId">
    <vt:lpwstr>0x010100878441C55CC9A34CB71B39B7B57E53D8</vt:lpwstr>
  </property>
  <property fmtid="{D5CDD505-2E9C-101B-9397-08002B2CF9AE}" pid="5" name="CSClassificationMetaXML">
    <vt:lpwstr>cb5dc3c5-268e-4ea5-8825-517ef1bf2f0d;2012-01-24 10:31:10;PENDINGCLASSIFICATION;</vt:lpwstr>
  </property>
  <property fmtid="{D5CDD505-2E9C-101B-9397-08002B2CF9AE}" pid="6" name="Service_x0020_line">
    <vt:lpwstr/>
  </property>
  <property fmtid="{D5CDD505-2E9C-101B-9397-08002B2CF9AE}" pid="7" name="Proposition1">
    <vt:lpwstr/>
  </property>
  <property fmtid="{D5CDD505-2E9C-101B-9397-08002B2CF9AE}" pid="8" name="Service line">
    <vt:lpwstr/>
  </property>
  <property fmtid="{D5CDD505-2E9C-101B-9397-08002B2CF9AE}" pid="9" name="Organisation">
    <vt:lpwstr>36;#North America|432c26d4-6fa6-4d6a-a083-35cd92b71c1e</vt:lpwstr>
  </property>
</Properties>
</file>