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687" r:id="rId5"/>
    <p:sldId id="971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49500-5DF0-41FE-9553-9B89239DBDE3}" v="16" dt="2019-10-30T13:01:23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65146" autoAdjust="0"/>
  </p:normalViewPr>
  <p:slideViewPr>
    <p:cSldViewPr>
      <p:cViewPr varScale="1">
        <p:scale>
          <a:sx n="47" d="100"/>
          <a:sy n="47" d="100"/>
        </p:scale>
        <p:origin x="1950" y="60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50" d="100"/>
          <a:sy n="50" d="100"/>
        </p:scale>
        <p:origin x="2928" y="4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COUSSAERT" userId="22062e77-f3c0-4907-81dc-2fec5a58f409" providerId="ADAL" clId="{648F76F3-223D-45CD-886F-F094DC02383D}"/>
    <pc:docChg chg="undo custSel addSld modSld">
      <pc:chgData name="Dominique COUSSAERT" userId="22062e77-f3c0-4907-81dc-2fec5a58f409" providerId="ADAL" clId="{648F76F3-223D-45CD-886F-F094DC02383D}" dt="2019-10-30T13:03:48.801" v="1509" actId="14100"/>
      <pc:docMkLst>
        <pc:docMk/>
      </pc:docMkLst>
      <pc:sldChg chg="modSp">
        <pc:chgData name="Dominique COUSSAERT" userId="22062e77-f3c0-4907-81dc-2fec5a58f409" providerId="ADAL" clId="{648F76F3-223D-45CD-886F-F094DC02383D}" dt="2019-10-30T11:52:10.869" v="1" actId="20577"/>
        <pc:sldMkLst>
          <pc:docMk/>
          <pc:sldMk cId="0" sldId="685"/>
        </pc:sldMkLst>
        <pc:spChg chg="mod">
          <ac:chgData name="Dominique COUSSAERT" userId="22062e77-f3c0-4907-81dc-2fec5a58f409" providerId="ADAL" clId="{648F76F3-223D-45CD-886F-F094DC02383D}" dt="2019-10-30T11:52:10.869" v="1" actId="20577"/>
          <ac:spMkLst>
            <pc:docMk/>
            <pc:sldMk cId="0" sldId="685"/>
            <ac:spMk id="9" creationId="{00000000-0000-0000-0000-000000000000}"/>
          </ac:spMkLst>
        </pc:spChg>
      </pc:sldChg>
      <pc:sldChg chg="modSp">
        <pc:chgData name="Dominique COUSSAERT" userId="22062e77-f3c0-4907-81dc-2fec5a58f409" providerId="ADAL" clId="{648F76F3-223D-45CD-886F-F094DC02383D}" dt="2019-10-30T11:53:12.639" v="9" actId="20577"/>
        <pc:sldMkLst>
          <pc:docMk/>
          <pc:sldMk cId="0" sldId="687"/>
        </pc:sldMkLst>
        <pc:spChg chg="mod">
          <ac:chgData name="Dominique COUSSAERT" userId="22062e77-f3c0-4907-81dc-2fec5a58f409" providerId="ADAL" clId="{648F76F3-223D-45CD-886F-F094DC02383D}" dt="2019-10-30T11:53:12.639" v="9" actId="20577"/>
          <ac:spMkLst>
            <pc:docMk/>
            <pc:sldMk cId="0" sldId="687"/>
            <ac:spMk id="22530" creationId="{00000000-0000-0000-0000-000000000000}"/>
          </ac:spMkLst>
        </pc:spChg>
      </pc:sldChg>
      <pc:sldChg chg="delSp modSp modAnim modNotesTx">
        <pc:chgData name="Dominique COUSSAERT" userId="22062e77-f3c0-4907-81dc-2fec5a58f409" providerId="ADAL" clId="{648F76F3-223D-45CD-886F-F094DC02383D}" dt="2019-10-30T12:16:29.841" v="709" actId="1076"/>
        <pc:sldMkLst>
          <pc:docMk/>
          <pc:sldMk cId="1145730050" sldId="897"/>
        </pc:sldMkLst>
        <pc:spChg chg="mod">
          <ac:chgData name="Dominique COUSSAERT" userId="22062e77-f3c0-4907-81dc-2fec5a58f409" providerId="ADAL" clId="{648F76F3-223D-45CD-886F-F094DC02383D}" dt="2019-10-30T12:16:29.841" v="709" actId="1076"/>
          <ac:spMkLst>
            <pc:docMk/>
            <pc:sldMk cId="1145730050" sldId="897"/>
            <ac:spMk id="6" creationId="{00000000-0000-0000-0000-000000000000}"/>
          </ac:spMkLst>
        </pc:spChg>
        <pc:grpChg chg="del">
          <ac:chgData name="Dominique COUSSAERT" userId="22062e77-f3c0-4907-81dc-2fec5a58f409" providerId="ADAL" clId="{648F76F3-223D-45CD-886F-F094DC02383D}" dt="2019-10-30T11:56:21.513" v="160" actId="478"/>
          <ac:grpSpMkLst>
            <pc:docMk/>
            <pc:sldMk cId="1145730050" sldId="897"/>
            <ac:grpSpMk id="9" creationId="{00000000-0000-0000-0000-000000000000}"/>
          </ac:grpSpMkLst>
        </pc:grpChg>
      </pc:sldChg>
      <pc:sldChg chg="addSp modSp add modNotesTx">
        <pc:chgData name="Dominique COUSSAERT" userId="22062e77-f3c0-4907-81dc-2fec5a58f409" providerId="ADAL" clId="{648F76F3-223D-45CD-886F-F094DC02383D}" dt="2019-10-30T12:48:39.049" v="1043" actId="1076"/>
        <pc:sldMkLst>
          <pc:docMk/>
          <pc:sldMk cId="2407238042" sldId="947"/>
        </pc:sldMkLst>
        <pc:spChg chg="mod">
          <ac:chgData name="Dominique COUSSAERT" userId="22062e77-f3c0-4907-81dc-2fec5a58f409" providerId="ADAL" clId="{648F76F3-223D-45CD-886F-F094DC02383D}" dt="2019-10-30T12:04:44.935" v="460" actId="20577"/>
          <ac:spMkLst>
            <pc:docMk/>
            <pc:sldMk cId="2407238042" sldId="947"/>
            <ac:spMk id="2" creationId="{E417F9E0-955B-491A-B864-F7525FDD4C79}"/>
          </ac:spMkLst>
        </pc:spChg>
        <pc:spChg chg="mod">
          <ac:chgData name="Dominique COUSSAERT" userId="22062e77-f3c0-4907-81dc-2fec5a58f409" providerId="ADAL" clId="{648F76F3-223D-45CD-886F-F094DC02383D}" dt="2019-10-30T12:39:44.894" v="1034" actId="20577"/>
          <ac:spMkLst>
            <pc:docMk/>
            <pc:sldMk cId="2407238042" sldId="947"/>
            <ac:spMk id="3" creationId="{2D9BACAA-CC60-4917-986C-8B266B1F56A7}"/>
          </ac:spMkLst>
        </pc:spChg>
        <pc:picChg chg="add mod">
          <ac:chgData name="Dominique COUSSAERT" userId="22062e77-f3c0-4907-81dc-2fec5a58f409" providerId="ADAL" clId="{648F76F3-223D-45CD-886F-F094DC02383D}" dt="2019-10-30T12:41:39.778" v="1039" actId="1076"/>
          <ac:picMkLst>
            <pc:docMk/>
            <pc:sldMk cId="2407238042" sldId="947"/>
            <ac:picMk id="6" creationId="{50714B03-81C1-4FE1-85D0-C2A1BD67F5C3}"/>
          </ac:picMkLst>
        </pc:picChg>
        <pc:picChg chg="add mod">
          <ac:chgData name="Dominique COUSSAERT" userId="22062e77-f3c0-4907-81dc-2fec5a58f409" providerId="ADAL" clId="{648F76F3-223D-45CD-886F-F094DC02383D}" dt="2019-10-30T12:48:39.049" v="1043" actId="1076"/>
          <ac:picMkLst>
            <pc:docMk/>
            <pc:sldMk cId="2407238042" sldId="947"/>
            <ac:picMk id="8" creationId="{3D7D277F-2495-450F-A461-F571EA8672DF}"/>
          </ac:picMkLst>
        </pc:picChg>
      </pc:sldChg>
      <pc:sldChg chg="addSp delSp modSp add modNotesTx">
        <pc:chgData name="Dominique COUSSAERT" userId="22062e77-f3c0-4907-81dc-2fec5a58f409" providerId="ADAL" clId="{648F76F3-223D-45CD-886F-F094DC02383D}" dt="2019-10-30T13:03:48.801" v="1509" actId="14100"/>
        <pc:sldMkLst>
          <pc:docMk/>
          <pc:sldMk cId="652044562" sldId="948"/>
        </pc:sldMkLst>
        <pc:spChg chg="mod">
          <ac:chgData name="Dominique COUSSAERT" userId="22062e77-f3c0-4907-81dc-2fec5a58f409" providerId="ADAL" clId="{648F76F3-223D-45CD-886F-F094DC02383D}" dt="2019-10-30T12:59:42.482" v="1307" actId="20577"/>
          <ac:spMkLst>
            <pc:docMk/>
            <pc:sldMk cId="652044562" sldId="948"/>
            <ac:spMk id="2" creationId="{101FB87A-B4A6-4C7F-84B5-EC40C4FE971B}"/>
          </ac:spMkLst>
        </pc:spChg>
        <pc:spChg chg="del">
          <ac:chgData name="Dominique COUSSAERT" userId="22062e77-f3c0-4907-81dc-2fec5a58f409" providerId="ADAL" clId="{648F76F3-223D-45CD-886F-F094DC02383D}" dt="2019-10-30T12:54:15.804" v="1074"/>
          <ac:spMkLst>
            <pc:docMk/>
            <pc:sldMk cId="652044562" sldId="948"/>
            <ac:spMk id="3" creationId="{F9ACE53C-12CE-4834-AB3E-B6BA924619C9}"/>
          </ac:spMkLst>
        </pc:spChg>
        <pc:spChg chg="add mod">
          <ac:chgData name="Dominique COUSSAERT" userId="22062e77-f3c0-4907-81dc-2fec5a58f409" providerId="ADAL" clId="{648F76F3-223D-45CD-886F-F094DC02383D}" dt="2019-10-30T13:01:02.156" v="1315" actId="1076"/>
          <ac:spMkLst>
            <pc:docMk/>
            <pc:sldMk cId="652044562" sldId="948"/>
            <ac:spMk id="6" creationId="{74292B10-E11D-40D0-99D5-E90CBDFAE570}"/>
          </ac:spMkLst>
        </pc:spChg>
        <pc:spChg chg="add mod">
          <ac:chgData name="Dominique COUSSAERT" userId="22062e77-f3c0-4907-81dc-2fec5a58f409" providerId="ADAL" clId="{648F76F3-223D-45CD-886F-F094DC02383D}" dt="2019-10-30T13:03:48.801" v="1509" actId="14100"/>
          <ac:spMkLst>
            <pc:docMk/>
            <pc:sldMk cId="652044562" sldId="948"/>
            <ac:spMk id="7" creationId="{6BFB8252-3932-4FD5-B9D0-C6F08795C73B}"/>
          </ac:spMkLst>
        </pc:spChg>
        <pc:picChg chg="add mod">
          <ac:chgData name="Dominique COUSSAERT" userId="22062e77-f3c0-4907-81dc-2fec5a58f409" providerId="ADAL" clId="{648F76F3-223D-45CD-886F-F094DC02383D}" dt="2019-10-30T12:54:27.054" v="1077" actId="1076"/>
          <ac:picMkLst>
            <pc:docMk/>
            <pc:sldMk cId="652044562" sldId="948"/>
            <ac:picMk id="5" creationId="{6D1766B0-2048-4BA5-BCD6-EEDF8937D2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30/11/2019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30/11/2019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0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ous-titre 2"/>
          <p:cNvSpPr>
            <a:spLocks noGrp="1"/>
          </p:cNvSpPr>
          <p:nvPr>
            <p:ph type="subTitle" idx="1"/>
          </p:nvPr>
        </p:nvSpPr>
        <p:spPr>
          <a:xfrm>
            <a:off x="437711" y="2132856"/>
            <a:ext cx="8251825" cy="1603015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Aft>
                <a:spcPts val="1450"/>
              </a:spcAft>
            </a:pPr>
            <a:r>
              <a:rPr lang="fr-FR" sz="4000" dirty="0" smtClean="0">
                <a:latin typeface="Arial" charset="0"/>
              </a:rPr>
              <a:t>Exercice Système de gestion de fichiers</a:t>
            </a:r>
            <a:endParaRPr lang="fr-FR" sz="4000" dirty="0">
              <a:latin typeface="Arial" charset="0"/>
            </a:endParaRPr>
          </a:p>
        </p:txBody>
      </p:sp>
      <p:sp>
        <p:nvSpPr>
          <p:cNvPr id="22531" name="Sous-titre 2"/>
          <p:cNvSpPr txBox="1">
            <a:spLocks/>
          </p:cNvSpPr>
          <p:nvPr/>
        </p:nvSpPr>
        <p:spPr bwMode="gray">
          <a:xfrm>
            <a:off x="447675" y="855663"/>
            <a:ext cx="82518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fr-FR" sz="39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Système de gestion fichiers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15" y="2496611"/>
            <a:ext cx="8389646" cy="17815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 bwMode="auto">
          <a:xfrm>
            <a:off x="455471" y="1486306"/>
            <a:ext cx="712879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Proposer une solution afin de modéliser un système de gestion de fichiers tels que défini ci-après :</a:t>
            </a:r>
          </a:p>
        </p:txBody>
      </p:sp>
    </p:spTree>
    <p:extLst>
      <p:ext uri="{BB962C8B-B14F-4D97-AF65-F5344CB8AC3E}">
        <p14:creationId xmlns:p14="http://schemas.microsoft.com/office/powerpoint/2010/main" val="21411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bc7c5abe-8b6f-45cf-8634-2f66964255e6"/>
    <ds:schemaRef ds:uri="http://purl.org/dc/elements/1.1/"/>
    <ds:schemaRef ds:uri="http://schemas.microsoft.com/office/2006/metadata/properties"/>
    <ds:schemaRef ds:uri="e038e54c-dcf0-4371-b051-e054ac0791b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48629</TotalTime>
  <Words>31</Words>
  <Application>Microsoft Office PowerPoint</Application>
  <PresentationFormat>Affichage à l'écran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Verdana</vt:lpstr>
      <vt:lpstr>Onscreen;2057;Pos3;Date1;Logica Onscreen Template</vt:lpstr>
      <vt:lpstr>Présentation PowerPoint</vt:lpstr>
      <vt:lpstr>Exercice : Système de gestion fichiers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COUSSAERT, DOMINIQUE (NORD)</dc:creator>
  <cp:lastModifiedBy>COUSSAERT, DOMINIQUE (NORD)</cp:lastModifiedBy>
  <cp:revision>2302</cp:revision>
  <dcterms:created xsi:type="dcterms:W3CDTF">2009-12-22T16:12:15Z</dcterms:created>
  <dcterms:modified xsi:type="dcterms:W3CDTF">2019-11-30T13:49:11Z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