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685" r:id="rId5"/>
    <p:sldId id="945" r:id="rId6"/>
    <p:sldId id="948" r:id="rId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SSAERT, DOMINIQUE (NORD)" initials="CD(" lastIdx="2" clrIdx="0">
    <p:extLst>
      <p:ext uri="{19B8F6BF-5375-455C-9EA6-DF929625EA0E}">
        <p15:presenceInfo xmlns:p15="http://schemas.microsoft.com/office/powerpoint/2012/main" userId="S-1-5-21-3641078771-3653456904-245653651-12515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99A"/>
    <a:srgbClr val="6EC628"/>
    <a:srgbClr val="666666"/>
    <a:srgbClr val="CFF5E9"/>
    <a:srgbClr val="FFFFE7"/>
    <a:srgbClr val="FFD9B2"/>
    <a:srgbClr val="FFEBE7"/>
    <a:srgbClr val="FFAA99"/>
    <a:srgbClr val="E673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E158F-D5C0-43BC-ADD0-7BB255FE0B22}" v="13" dt="2019-10-10T11:49:59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51" autoAdjust="0"/>
    <p:restoredTop sz="94343" autoAdjust="0"/>
  </p:normalViewPr>
  <p:slideViewPr>
    <p:cSldViewPr>
      <p:cViewPr varScale="1">
        <p:scale>
          <a:sx n="73" d="100"/>
          <a:sy n="73" d="100"/>
        </p:scale>
        <p:origin x="1200" y="72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4578"/>
    </p:cViewPr>
  </p:sorterViewPr>
  <p:notesViewPr>
    <p:cSldViewPr>
      <p:cViewPr varScale="1">
        <p:scale>
          <a:sx n="82" d="100"/>
          <a:sy n="82" d="100"/>
        </p:scale>
        <p:origin x="-3660" y="-90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78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01/12/2019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01/12/2019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990462">
              <a:defRPr/>
            </a:pPr>
            <a:fld id="{BBB3FCB1-C17A-4276-83EE-AF7777824DFC}" type="datetime4">
              <a:rPr lang="de-DE" smtClean="0"/>
              <a:pPr defTabSz="990462">
                <a:defRPr/>
              </a:pPr>
              <a:t>1. Dezember 2019</a:t>
            </a:fld>
            <a:r>
              <a:rPr lang="de-DE" dirty="0"/>
              <a:t> | 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44035" name="Rectangle 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90462">
              <a:defRPr/>
            </a:pPr>
            <a:fld id="{E22D3ED8-482A-438D-B861-7B405D024D18}" type="slidenum">
              <a:rPr lang="de-DE" smtClean="0"/>
              <a:pPr defTabSz="990462">
                <a:defRPr/>
              </a:pPr>
              <a:t>1</a:t>
            </a:fld>
            <a:endParaRPr lang="de-DE" dirty="0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8150" y="114300"/>
            <a:ext cx="6229350" cy="4673600"/>
          </a:xfrm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7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  <a:endParaRPr lang="en-GB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remerciement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6"/>
          <p:cNvSpPr>
            <a:spLocks noChangeArrowheads="1"/>
          </p:cNvSpPr>
          <p:nvPr/>
        </p:nvSpPr>
        <p:spPr bwMode="auto">
          <a:xfrm>
            <a:off x="2391019" y="2210170"/>
            <a:ext cx="5369140" cy="1459971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91430" tIns="45715" rIns="91430" bIns="45715" anchor="ctr"/>
          <a:lstStyle/>
          <a:p>
            <a:endParaRPr lang="fr-FR" sz="27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9" name="Title 1" descr="&lt;TITLE&gt;{98.01701,649.6249,331.0641,35.37496}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9262" y="4177620"/>
            <a:ext cx="8694738" cy="1375616"/>
          </a:xfrm>
        </p:spPr>
        <p:txBody>
          <a:bodyPr>
            <a:normAutofit/>
          </a:bodyPr>
          <a:lstStyle/>
          <a:p>
            <a:r>
              <a:rPr lang="fr-FR" dirty="0"/>
              <a:t>Modélisation UML</a:t>
            </a:r>
            <a:br>
              <a:rPr lang="fr-FR" dirty="0"/>
            </a:br>
            <a:r>
              <a:rPr lang="fr-FR" sz="2700" i="1" dirty="0"/>
              <a:t>Cours FGES – 2019/2020 – </a:t>
            </a:r>
            <a:r>
              <a:rPr lang="fr-FR" sz="2700" i="1" dirty="0" smtClean="0"/>
              <a:t>Solution Exercice Séquence Retirer de l’argent</a:t>
            </a:r>
            <a:endParaRPr lang="fr-CA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86948-5002-4C4D-A0D3-3037EDC4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de la dynamique : solution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76AB85-1BBC-4342-A071-FB93CE7A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106488"/>
            <a:ext cx="7387465" cy="5409602"/>
          </a:xfrm>
        </p:spPr>
      </p:pic>
    </p:spTree>
    <p:extLst>
      <p:ext uri="{BB962C8B-B14F-4D97-AF65-F5344CB8AC3E}">
        <p14:creationId xmlns:p14="http://schemas.microsoft.com/office/powerpoint/2010/main" val="37564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en couche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1762125"/>
            <a:ext cx="43148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8441C55CC9A34CB71B39B7B57E53D8" ma:contentTypeVersion="11" ma:contentTypeDescription="Crée un document." ma:contentTypeScope="" ma:versionID="5c835f9f2149aa01b23c477c72074487">
  <xsd:schema xmlns:xsd="http://www.w3.org/2001/XMLSchema" xmlns:xs="http://www.w3.org/2001/XMLSchema" xmlns:p="http://schemas.microsoft.com/office/2006/metadata/properties" xmlns:ns3="e038e54c-dcf0-4371-b051-e054ac0791b5" xmlns:ns4="bc7c5abe-8b6f-45cf-8634-2f66964255e6" targetNamespace="http://schemas.microsoft.com/office/2006/metadata/properties" ma:root="true" ma:fieldsID="17f5a8fd63d9af2cf7eb8c050131734a" ns3:_="" ns4:_="">
    <xsd:import namespace="e038e54c-dcf0-4371-b051-e054ac0791b5"/>
    <xsd:import namespace="bc7c5abe-8b6f-45cf-8634-2f66964255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38e54c-dcf0-4371-b051-e054ac0791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c5abe-8b6f-45cf-8634-2f66964255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4C4F6A-F6A5-45C8-BAAA-52FB70E387C7}">
  <ds:schemaRefs>
    <ds:schemaRef ds:uri="e038e54c-dcf0-4371-b051-e054ac0791b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c7c5abe-8b6f-45cf-8634-2f66964255e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74ACB09-11E2-44C3-B4FE-E30276D9AD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38e54c-dcf0-4371-b051-e054ac0791b5"/>
    <ds:schemaRef ds:uri="bc7c5abe-8b6f-45cf-8634-2f6696425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RQ - ICI ON RECYCLE</Template>
  <TotalTime>47316</TotalTime>
  <Words>20</Words>
  <Application>Microsoft Office PowerPoint</Application>
  <PresentationFormat>Affichage à l'écran (4:3)</PresentationFormat>
  <Paragraphs>7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Verdana</vt:lpstr>
      <vt:lpstr>Onscreen;2057;Pos3;Date1;Logica Onscreen Template</vt:lpstr>
      <vt:lpstr>Modélisation UML Cours FGES – 2019/2020 – Solution Exercice Séquence Retirer de l’argent</vt:lpstr>
      <vt:lpstr>Modélisation de la dynamique : solution</vt:lpstr>
      <vt:lpstr>Architecture en couche</vt:lpstr>
    </vt:vector>
  </TitlesOfParts>
  <Company>www.witkit.com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COUSSAERT, DOMINIQUE (NORD)</dc:creator>
  <cp:lastModifiedBy>COUSSAERT, DOMINIQUE (NORD)</cp:lastModifiedBy>
  <cp:revision>2215</cp:revision>
  <dcterms:created xsi:type="dcterms:W3CDTF">2009-12-22T16:12:15Z</dcterms:created>
  <dcterms:modified xsi:type="dcterms:W3CDTF">2019-12-01T17:05:50Z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0x010100878441C55CC9A34CB71B39B7B57E53D8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</Properties>
</file>