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989" r:id="rId5"/>
    <p:sldId id="988" r:id="rId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SSAERT, DOMINIQUE (NORD)" initials="CD(" lastIdx="2" clrIdx="0">
    <p:extLst>
      <p:ext uri="{19B8F6BF-5375-455C-9EA6-DF929625EA0E}">
        <p15:presenceInfo xmlns:p15="http://schemas.microsoft.com/office/powerpoint/2012/main" userId="S-1-5-21-3641078771-3653456904-245653651-125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99A"/>
    <a:srgbClr val="6EC628"/>
    <a:srgbClr val="666666"/>
    <a:srgbClr val="CFF5E9"/>
    <a:srgbClr val="FFFFE7"/>
    <a:srgbClr val="FFD9B2"/>
    <a:srgbClr val="FFEBE7"/>
    <a:srgbClr val="FFAA99"/>
    <a:srgbClr val="E673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49500-5DF0-41FE-9553-9B89239DBDE3}" v="16" dt="2019-10-30T13:01:23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343" autoAdjust="0"/>
  </p:normalViewPr>
  <p:slideViewPr>
    <p:cSldViewPr>
      <p:cViewPr varScale="1">
        <p:scale>
          <a:sx n="73" d="100"/>
          <a:sy n="73" d="100"/>
        </p:scale>
        <p:origin x="1200" y="7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578"/>
    </p:cViewPr>
  </p:sorterViewPr>
  <p:notesViewPr>
    <p:cSldViewPr>
      <p:cViewPr varScale="1">
        <p:scale>
          <a:sx n="50" d="100"/>
          <a:sy n="50" d="100"/>
        </p:scale>
        <p:origin x="2928" y="4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102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COUSSAERT" userId="22062e77-f3c0-4907-81dc-2fec5a58f409" providerId="ADAL" clId="{648F76F3-223D-45CD-886F-F094DC02383D}"/>
    <pc:docChg chg="undo custSel addSld modSld">
      <pc:chgData name="Dominique COUSSAERT" userId="22062e77-f3c0-4907-81dc-2fec5a58f409" providerId="ADAL" clId="{648F76F3-223D-45CD-886F-F094DC02383D}" dt="2019-10-30T13:03:48.801" v="1509" actId="14100"/>
      <pc:docMkLst>
        <pc:docMk/>
      </pc:docMkLst>
      <pc:sldChg chg="modSp">
        <pc:chgData name="Dominique COUSSAERT" userId="22062e77-f3c0-4907-81dc-2fec5a58f409" providerId="ADAL" clId="{648F76F3-223D-45CD-886F-F094DC02383D}" dt="2019-10-30T11:52:10.869" v="1" actId="20577"/>
        <pc:sldMkLst>
          <pc:docMk/>
          <pc:sldMk cId="0" sldId="685"/>
        </pc:sldMkLst>
        <pc:spChg chg="mod">
          <ac:chgData name="Dominique COUSSAERT" userId="22062e77-f3c0-4907-81dc-2fec5a58f409" providerId="ADAL" clId="{648F76F3-223D-45CD-886F-F094DC02383D}" dt="2019-10-30T11:52:10.869" v="1" actId="20577"/>
          <ac:spMkLst>
            <pc:docMk/>
            <pc:sldMk cId="0" sldId="685"/>
            <ac:spMk id="9" creationId="{00000000-0000-0000-0000-000000000000}"/>
          </ac:spMkLst>
        </pc:spChg>
      </pc:sldChg>
      <pc:sldChg chg="modSp">
        <pc:chgData name="Dominique COUSSAERT" userId="22062e77-f3c0-4907-81dc-2fec5a58f409" providerId="ADAL" clId="{648F76F3-223D-45CD-886F-F094DC02383D}" dt="2019-10-30T11:53:12.639" v="9" actId="20577"/>
        <pc:sldMkLst>
          <pc:docMk/>
          <pc:sldMk cId="0" sldId="687"/>
        </pc:sldMkLst>
        <pc:spChg chg="mod">
          <ac:chgData name="Dominique COUSSAERT" userId="22062e77-f3c0-4907-81dc-2fec5a58f409" providerId="ADAL" clId="{648F76F3-223D-45CD-886F-F094DC02383D}" dt="2019-10-30T11:53:12.639" v="9" actId="20577"/>
          <ac:spMkLst>
            <pc:docMk/>
            <pc:sldMk cId="0" sldId="687"/>
            <ac:spMk id="22530" creationId="{00000000-0000-0000-0000-000000000000}"/>
          </ac:spMkLst>
        </pc:spChg>
      </pc:sldChg>
      <pc:sldChg chg="delSp modSp modAnim modNotesTx">
        <pc:chgData name="Dominique COUSSAERT" userId="22062e77-f3c0-4907-81dc-2fec5a58f409" providerId="ADAL" clId="{648F76F3-223D-45CD-886F-F094DC02383D}" dt="2019-10-30T12:16:29.841" v="709" actId="1076"/>
        <pc:sldMkLst>
          <pc:docMk/>
          <pc:sldMk cId="1145730050" sldId="897"/>
        </pc:sldMkLst>
        <pc:spChg chg="mod">
          <ac:chgData name="Dominique COUSSAERT" userId="22062e77-f3c0-4907-81dc-2fec5a58f409" providerId="ADAL" clId="{648F76F3-223D-45CD-886F-F094DC02383D}" dt="2019-10-30T12:16:29.841" v="709" actId="1076"/>
          <ac:spMkLst>
            <pc:docMk/>
            <pc:sldMk cId="1145730050" sldId="897"/>
            <ac:spMk id="6" creationId="{00000000-0000-0000-0000-000000000000}"/>
          </ac:spMkLst>
        </pc:spChg>
        <pc:grpChg chg="del">
          <ac:chgData name="Dominique COUSSAERT" userId="22062e77-f3c0-4907-81dc-2fec5a58f409" providerId="ADAL" clId="{648F76F3-223D-45CD-886F-F094DC02383D}" dt="2019-10-30T11:56:21.513" v="160" actId="478"/>
          <ac:grpSpMkLst>
            <pc:docMk/>
            <pc:sldMk cId="1145730050" sldId="897"/>
            <ac:grpSpMk id="9" creationId="{00000000-0000-0000-0000-000000000000}"/>
          </ac:grpSpMkLst>
        </pc:grpChg>
      </pc:sldChg>
      <pc:sldChg chg="addSp modSp add modNotesTx">
        <pc:chgData name="Dominique COUSSAERT" userId="22062e77-f3c0-4907-81dc-2fec5a58f409" providerId="ADAL" clId="{648F76F3-223D-45CD-886F-F094DC02383D}" dt="2019-10-30T12:48:39.049" v="1043" actId="1076"/>
        <pc:sldMkLst>
          <pc:docMk/>
          <pc:sldMk cId="2407238042" sldId="947"/>
        </pc:sldMkLst>
        <pc:spChg chg="mod">
          <ac:chgData name="Dominique COUSSAERT" userId="22062e77-f3c0-4907-81dc-2fec5a58f409" providerId="ADAL" clId="{648F76F3-223D-45CD-886F-F094DC02383D}" dt="2019-10-30T12:04:44.935" v="460" actId="20577"/>
          <ac:spMkLst>
            <pc:docMk/>
            <pc:sldMk cId="2407238042" sldId="947"/>
            <ac:spMk id="2" creationId="{E417F9E0-955B-491A-B864-F7525FDD4C79}"/>
          </ac:spMkLst>
        </pc:spChg>
        <pc:spChg chg="mod">
          <ac:chgData name="Dominique COUSSAERT" userId="22062e77-f3c0-4907-81dc-2fec5a58f409" providerId="ADAL" clId="{648F76F3-223D-45CD-886F-F094DC02383D}" dt="2019-10-30T12:39:44.894" v="1034" actId="20577"/>
          <ac:spMkLst>
            <pc:docMk/>
            <pc:sldMk cId="2407238042" sldId="947"/>
            <ac:spMk id="3" creationId="{2D9BACAA-CC60-4917-986C-8B266B1F56A7}"/>
          </ac:spMkLst>
        </pc:spChg>
        <pc:picChg chg="add mod">
          <ac:chgData name="Dominique COUSSAERT" userId="22062e77-f3c0-4907-81dc-2fec5a58f409" providerId="ADAL" clId="{648F76F3-223D-45CD-886F-F094DC02383D}" dt="2019-10-30T12:41:39.778" v="1039" actId="1076"/>
          <ac:picMkLst>
            <pc:docMk/>
            <pc:sldMk cId="2407238042" sldId="947"/>
            <ac:picMk id="6" creationId="{50714B03-81C1-4FE1-85D0-C2A1BD67F5C3}"/>
          </ac:picMkLst>
        </pc:picChg>
        <pc:picChg chg="add mod">
          <ac:chgData name="Dominique COUSSAERT" userId="22062e77-f3c0-4907-81dc-2fec5a58f409" providerId="ADAL" clId="{648F76F3-223D-45CD-886F-F094DC02383D}" dt="2019-10-30T12:48:39.049" v="1043" actId="1076"/>
          <ac:picMkLst>
            <pc:docMk/>
            <pc:sldMk cId="2407238042" sldId="947"/>
            <ac:picMk id="8" creationId="{3D7D277F-2495-450F-A461-F571EA8672DF}"/>
          </ac:picMkLst>
        </pc:picChg>
      </pc:sldChg>
      <pc:sldChg chg="addSp delSp modSp add modNotesTx">
        <pc:chgData name="Dominique COUSSAERT" userId="22062e77-f3c0-4907-81dc-2fec5a58f409" providerId="ADAL" clId="{648F76F3-223D-45CD-886F-F094DC02383D}" dt="2019-10-30T13:03:48.801" v="1509" actId="14100"/>
        <pc:sldMkLst>
          <pc:docMk/>
          <pc:sldMk cId="652044562" sldId="948"/>
        </pc:sldMkLst>
        <pc:spChg chg="mod">
          <ac:chgData name="Dominique COUSSAERT" userId="22062e77-f3c0-4907-81dc-2fec5a58f409" providerId="ADAL" clId="{648F76F3-223D-45CD-886F-F094DC02383D}" dt="2019-10-30T12:59:42.482" v="1307" actId="20577"/>
          <ac:spMkLst>
            <pc:docMk/>
            <pc:sldMk cId="652044562" sldId="948"/>
            <ac:spMk id="2" creationId="{101FB87A-B4A6-4C7F-84B5-EC40C4FE971B}"/>
          </ac:spMkLst>
        </pc:spChg>
        <pc:spChg chg="del">
          <ac:chgData name="Dominique COUSSAERT" userId="22062e77-f3c0-4907-81dc-2fec5a58f409" providerId="ADAL" clId="{648F76F3-223D-45CD-886F-F094DC02383D}" dt="2019-10-30T12:54:15.804" v="1074"/>
          <ac:spMkLst>
            <pc:docMk/>
            <pc:sldMk cId="652044562" sldId="948"/>
            <ac:spMk id="3" creationId="{F9ACE53C-12CE-4834-AB3E-B6BA924619C9}"/>
          </ac:spMkLst>
        </pc:spChg>
        <pc:spChg chg="add mod">
          <ac:chgData name="Dominique COUSSAERT" userId="22062e77-f3c0-4907-81dc-2fec5a58f409" providerId="ADAL" clId="{648F76F3-223D-45CD-886F-F094DC02383D}" dt="2019-10-30T13:01:02.156" v="1315" actId="1076"/>
          <ac:spMkLst>
            <pc:docMk/>
            <pc:sldMk cId="652044562" sldId="948"/>
            <ac:spMk id="6" creationId="{74292B10-E11D-40D0-99D5-E90CBDFAE570}"/>
          </ac:spMkLst>
        </pc:spChg>
        <pc:spChg chg="add mod">
          <ac:chgData name="Dominique COUSSAERT" userId="22062e77-f3c0-4907-81dc-2fec5a58f409" providerId="ADAL" clId="{648F76F3-223D-45CD-886F-F094DC02383D}" dt="2019-10-30T13:03:48.801" v="1509" actId="14100"/>
          <ac:spMkLst>
            <pc:docMk/>
            <pc:sldMk cId="652044562" sldId="948"/>
            <ac:spMk id="7" creationId="{6BFB8252-3932-4FD5-B9D0-C6F08795C73B}"/>
          </ac:spMkLst>
        </pc:spChg>
        <pc:picChg chg="add mod">
          <ac:chgData name="Dominique COUSSAERT" userId="22062e77-f3c0-4907-81dc-2fec5a58f409" providerId="ADAL" clId="{648F76F3-223D-45CD-886F-F094DC02383D}" dt="2019-10-30T12:54:27.054" v="1077" actId="1076"/>
          <ac:picMkLst>
            <pc:docMk/>
            <pc:sldMk cId="652044562" sldId="948"/>
            <ac:picMk id="5" creationId="{6D1766B0-2048-4BA5-BCD6-EEDF8937D26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03/12/2019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remerciement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diagramme d’activité : Impression de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639627" y="1808820"/>
            <a:ext cx="8047173" cy="1373504"/>
          </a:xfrm>
        </p:spPr>
        <p:txBody>
          <a:bodyPr/>
          <a:lstStyle/>
          <a:p>
            <a:r>
              <a:rPr lang="fr-FR" dirty="0" smtClean="0"/>
              <a:t>Réaliser le diagramme d’activité associé à l’impression de fichier à partir d’un ordinateur vers une imprimante via un spool d’impression en faisant apparaître le flux d’objets et l’envoi / réception du signal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2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Elaboration d’un diagramme d’activités : Solutions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727896"/>
            <a:ext cx="8250237" cy="396100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25290"/>
      </p:ext>
    </p:extLst>
  </p:cSld>
  <p:clrMapOvr>
    <a:masterClrMapping/>
  </p:clrMapOvr>
</p:sld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441C55CC9A34CB71B39B7B57E53D8" ma:contentTypeVersion="11" ma:contentTypeDescription="Crée un document." ma:contentTypeScope="" ma:versionID="5c835f9f2149aa01b23c477c72074487">
  <xsd:schema xmlns:xsd="http://www.w3.org/2001/XMLSchema" xmlns:xs="http://www.w3.org/2001/XMLSchema" xmlns:p="http://schemas.microsoft.com/office/2006/metadata/properties" xmlns:ns3="e038e54c-dcf0-4371-b051-e054ac0791b5" xmlns:ns4="bc7c5abe-8b6f-45cf-8634-2f66964255e6" targetNamespace="http://schemas.microsoft.com/office/2006/metadata/properties" ma:root="true" ma:fieldsID="17f5a8fd63d9af2cf7eb8c050131734a" ns3:_="" ns4:_="">
    <xsd:import namespace="e038e54c-dcf0-4371-b051-e054ac0791b5"/>
    <xsd:import namespace="bc7c5abe-8b6f-45cf-8634-2f6696425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8e54c-dcf0-4371-b051-e054ac0791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5abe-8b6f-45cf-8634-2f6696425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4ACB09-11E2-44C3-B4FE-E30276D9A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38e54c-dcf0-4371-b051-e054ac0791b5"/>
    <ds:schemaRef ds:uri="bc7c5abe-8b6f-45cf-8634-2f6696425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e038e54c-dcf0-4371-b051-e054ac0791b5"/>
    <ds:schemaRef ds:uri="bc7c5abe-8b6f-45cf-8634-2f66964255e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49317</TotalTime>
  <Words>47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Verdana</vt:lpstr>
      <vt:lpstr>Onscreen;2057;Pos3;Date1;Logica Onscreen Template</vt:lpstr>
      <vt:lpstr>Exercice diagramme d’activité : Impression de fichiers</vt:lpstr>
      <vt:lpstr>Elaboration d’un diagramme d’activités : Solutions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COUSSAERT, DOMINIQUE (NORD)</dc:creator>
  <cp:lastModifiedBy>COUSSAERT, DOMINIQUE (NORD)</cp:lastModifiedBy>
  <cp:revision>2342</cp:revision>
  <dcterms:created xsi:type="dcterms:W3CDTF">2009-12-22T16:12:15Z</dcterms:created>
  <dcterms:modified xsi:type="dcterms:W3CDTF">2019-12-03T20:42:03Z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0x010100878441C55CC9A34CB71B39B7B57E53D8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