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687" r:id="rId5"/>
    <p:sldId id="992" r:id="rId6"/>
    <p:sldId id="993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0109" autoAdjust="0"/>
  </p:normalViewPr>
  <p:slideViewPr>
    <p:cSldViewPr>
      <p:cViewPr>
        <p:scale>
          <a:sx n="90" d="100"/>
          <a:sy n="90" d="100"/>
        </p:scale>
        <p:origin x="720" y="-276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10/12/2019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10/12/2019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3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29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37711" y="2132856"/>
            <a:ext cx="8251825" cy="1603015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Aft>
                <a:spcPts val="1450"/>
              </a:spcAft>
            </a:pPr>
            <a:r>
              <a:rPr lang="fr-FR" sz="4000" dirty="0">
                <a:latin typeface="Arial" charset="0"/>
              </a:rPr>
              <a:t>La modélisation </a:t>
            </a:r>
            <a:r>
              <a:rPr lang="fr-FR" sz="4000" dirty="0" smtClean="0">
                <a:latin typeface="Arial" charset="0"/>
              </a:rPr>
              <a:t>dynamique </a:t>
            </a:r>
            <a:r>
              <a:rPr lang="en-US" sz="4000" dirty="0">
                <a:latin typeface="Arial" charset="0"/>
              </a:rPr>
              <a:t>: </a:t>
            </a:r>
            <a:r>
              <a:rPr lang="en-US" sz="4000" dirty="0" smtClean="0">
                <a:latin typeface="Arial" charset="0"/>
              </a:rPr>
              <a:t>Solution </a:t>
            </a:r>
            <a:r>
              <a:rPr lang="en-US" sz="4000" dirty="0" err="1" smtClean="0">
                <a:latin typeface="Arial" charset="0"/>
              </a:rPr>
              <a:t>exercice</a:t>
            </a:r>
            <a:r>
              <a:rPr lang="en-US" sz="4000" dirty="0" smtClean="0">
                <a:latin typeface="Arial" charset="0"/>
              </a:rPr>
              <a:t> </a:t>
            </a:r>
            <a:r>
              <a:rPr lang="en-US" sz="4000" dirty="0" err="1" smtClean="0">
                <a:latin typeface="Arial" charset="0"/>
              </a:rPr>
              <a:t>états</a:t>
            </a:r>
            <a:r>
              <a:rPr lang="en-US" sz="4000" dirty="0" smtClean="0">
                <a:latin typeface="Arial" charset="0"/>
              </a:rPr>
              <a:t>/transitions </a:t>
            </a:r>
            <a:r>
              <a:rPr lang="en-US" sz="4000" smtClean="0">
                <a:latin typeface="Arial" charset="0"/>
              </a:rPr>
              <a:t>Caisse</a:t>
            </a:r>
            <a:endParaRPr lang="fr-FR" sz="4000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Modifier le diagramme d’état de la classe « Caisse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449264" y="1261872"/>
            <a:ext cx="8443216" cy="3787307"/>
          </a:xfrm>
        </p:spPr>
        <p:txBody>
          <a:bodyPr/>
          <a:lstStyle/>
          <a:p>
            <a:r>
              <a:rPr lang="fr-FR" dirty="0" smtClean="0"/>
              <a:t>En considérant les états :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« Libre »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« Occupée » composée de :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Enregistrement des articles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Choix du mode de paiement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paiement en liquide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autorisation chèque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autorisation CB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Paiement validé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Vente annulée</a:t>
            </a:r>
          </a:p>
          <a:p>
            <a:pPr marL="606425" lvl="1" indent="-342900">
              <a:buFontTx/>
              <a:buChar char="-"/>
            </a:pP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3"/>
          </p:nvPr>
        </p:nvSpPr>
        <p:spPr>
          <a:xfrm>
            <a:off x="447675" y="5256763"/>
            <a:ext cx="7959774" cy="1239145"/>
          </a:xfrm>
        </p:spPr>
        <p:txBody>
          <a:bodyPr/>
          <a:lstStyle/>
          <a:p>
            <a:r>
              <a:rPr lang="fr-FR" dirty="0" smtClean="0"/>
              <a:t>En indiquant les types d’évènement, conditions</a:t>
            </a:r>
          </a:p>
          <a:p>
            <a:r>
              <a:rPr lang="fr-FR" dirty="0" smtClean="0"/>
              <a:t>En considérant l’existence des classes : Panier, Paiement, </a:t>
            </a:r>
            <a:r>
              <a:rPr lang="fr-FR" dirty="0" err="1"/>
              <a:t>A</a:t>
            </a:r>
            <a:r>
              <a:rPr lang="fr-FR" dirty="0" err="1" smtClean="0"/>
              <a:t>utorisationCB</a:t>
            </a:r>
            <a:r>
              <a:rPr lang="fr-FR" dirty="0" smtClean="0"/>
              <a:t>, </a:t>
            </a:r>
            <a:r>
              <a:rPr lang="fr-FR" dirty="0" err="1"/>
              <a:t>A</a:t>
            </a:r>
            <a:r>
              <a:rPr lang="fr-FR" dirty="0" err="1" smtClean="0"/>
              <a:t>utorisationCheque</a:t>
            </a:r>
            <a:r>
              <a:rPr lang="fr-FR" dirty="0" smtClean="0"/>
              <a:t>, Tiroir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5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908720"/>
            <a:ext cx="8918598" cy="3816424"/>
          </a:xfrm>
        </p:spPr>
      </p:pic>
    </p:spTree>
    <p:extLst>
      <p:ext uri="{BB962C8B-B14F-4D97-AF65-F5344CB8AC3E}">
        <p14:creationId xmlns:p14="http://schemas.microsoft.com/office/powerpoint/2010/main" val="41405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e038e54c-dcf0-4371-b051-e054ac0791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c7c5abe-8b6f-45cf-8634-2f66964255e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49843</TotalTime>
  <Words>51</Words>
  <Application>Microsoft Office PowerPoint</Application>
  <PresentationFormat>Affichage à l'écran (4:3)</PresentationFormat>
  <Paragraphs>19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Verdana</vt:lpstr>
      <vt:lpstr>Onscreen;2057;Pos3;Date1;Logica Onscreen Template</vt:lpstr>
      <vt:lpstr>Présentation PowerPoint</vt:lpstr>
      <vt:lpstr>Exercice : Modifier le diagramme d’état de la classe « Caisse »</vt:lpstr>
      <vt:lpstr>Solution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2355</cp:revision>
  <dcterms:created xsi:type="dcterms:W3CDTF">2009-12-22T16:12:15Z</dcterms:created>
  <dcterms:modified xsi:type="dcterms:W3CDTF">2019-12-10T14:17:06Z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