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20"/>
  </p:notesMasterIdLst>
  <p:handoutMasterIdLst>
    <p:handoutMasterId r:id="rId21"/>
  </p:handoutMasterIdLst>
  <p:sldIdLst>
    <p:sldId id="685" r:id="rId5"/>
    <p:sldId id="973" r:id="rId6"/>
    <p:sldId id="687" r:id="rId7"/>
    <p:sldId id="897" r:id="rId8"/>
    <p:sldId id="947" r:id="rId9"/>
    <p:sldId id="948" r:id="rId10"/>
    <p:sldId id="949" r:id="rId11"/>
    <p:sldId id="977" r:id="rId12"/>
    <p:sldId id="950" r:id="rId13"/>
    <p:sldId id="951" r:id="rId14"/>
    <p:sldId id="952" r:id="rId15"/>
    <p:sldId id="974" r:id="rId16"/>
    <p:sldId id="972" r:id="rId17"/>
    <p:sldId id="975" r:id="rId18"/>
    <p:sldId id="976" r:id="rId1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5">
          <p15:clr>
            <a:srgbClr val="A4A3A4"/>
          </p15:clr>
        </p15:guide>
        <p15:guide id="2" orient="horz" pos="798">
          <p15:clr>
            <a:srgbClr val="A4A3A4"/>
          </p15:clr>
        </p15:guide>
        <p15:guide id="3" orient="horz" pos="117">
          <p15:clr>
            <a:srgbClr val="A4A3A4"/>
          </p15:clr>
        </p15:guide>
        <p15:guide id="4" orient="horz" pos="4196">
          <p15:clr>
            <a:srgbClr val="A4A3A4"/>
          </p15:clr>
        </p15:guide>
        <p15:guide id="5" orient="horz" pos="3874">
          <p15:clr>
            <a:srgbClr val="A4A3A4"/>
          </p15:clr>
        </p15:guide>
        <p15:guide id="6" orient="horz" pos="2083">
          <p15:clr>
            <a:srgbClr val="A4A3A4"/>
          </p15:clr>
        </p15:guide>
        <p15:guide id="7" orient="horz" pos="697">
          <p15:clr>
            <a:srgbClr val="A4A3A4"/>
          </p15:clr>
        </p15:guide>
        <p15:guide id="8" pos="2775">
          <p15:clr>
            <a:srgbClr val="A4A3A4"/>
          </p15:clr>
        </p15:guide>
        <p15:guide id="9" pos="3000">
          <p15:clr>
            <a:srgbClr val="A4A3A4"/>
          </p15:clr>
        </p15:guide>
        <p15:guide id="10" pos="282">
          <p15:clr>
            <a:srgbClr val="A4A3A4"/>
          </p15:clr>
        </p15:guide>
        <p15:guide id="11" pos="2880">
          <p15:clr>
            <a:srgbClr val="A4A3A4"/>
          </p15:clr>
        </p15:guide>
        <p15:guide id="12" pos="54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SSAERT, DOMINIQUE (NORD)" initials="CD(" lastIdx="2" clrIdx="0">
    <p:extLst>
      <p:ext uri="{19B8F6BF-5375-455C-9EA6-DF929625EA0E}">
        <p15:presenceInfo xmlns:p15="http://schemas.microsoft.com/office/powerpoint/2012/main" userId="S-1-5-21-3641078771-3653456904-245653651-12515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D99A"/>
    <a:srgbClr val="6EC628"/>
    <a:srgbClr val="666666"/>
    <a:srgbClr val="CFF5E9"/>
    <a:srgbClr val="FFFFE7"/>
    <a:srgbClr val="FFD9B2"/>
    <a:srgbClr val="FFEBE7"/>
    <a:srgbClr val="FFAA99"/>
    <a:srgbClr val="E673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49500-5DF0-41FE-9553-9B89239DBDE3}" v="16" dt="2019-10-30T13:01:23.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65146" autoAdjust="0"/>
  </p:normalViewPr>
  <p:slideViewPr>
    <p:cSldViewPr>
      <p:cViewPr varScale="1">
        <p:scale>
          <a:sx n="47" d="100"/>
          <a:sy n="47" d="100"/>
        </p:scale>
        <p:origin x="1950" y="60"/>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4578"/>
    </p:cViewPr>
  </p:sorterViewPr>
  <p:notesViewPr>
    <p:cSldViewPr>
      <p:cViewPr varScale="1">
        <p:scale>
          <a:sx n="50" d="100"/>
          <a:sy n="50" d="100"/>
        </p:scale>
        <p:origin x="2928" y="48"/>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10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10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COUSSAERT" userId="22062e77-f3c0-4907-81dc-2fec5a58f409" providerId="ADAL" clId="{648F76F3-223D-45CD-886F-F094DC02383D}"/>
    <pc:docChg chg="undo custSel addSld modSld">
      <pc:chgData name="Dominique COUSSAERT" userId="22062e77-f3c0-4907-81dc-2fec5a58f409" providerId="ADAL" clId="{648F76F3-223D-45CD-886F-F094DC02383D}" dt="2019-10-30T13:03:48.801" v="1509" actId="14100"/>
      <pc:docMkLst>
        <pc:docMk/>
      </pc:docMkLst>
      <pc:sldChg chg="modSp">
        <pc:chgData name="Dominique COUSSAERT" userId="22062e77-f3c0-4907-81dc-2fec5a58f409" providerId="ADAL" clId="{648F76F3-223D-45CD-886F-F094DC02383D}" dt="2019-10-30T11:52:10.869" v="1" actId="20577"/>
        <pc:sldMkLst>
          <pc:docMk/>
          <pc:sldMk cId="0" sldId="685"/>
        </pc:sldMkLst>
        <pc:spChg chg="mod">
          <ac:chgData name="Dominique COUSSAERT" userId="22062e77-f3c0-4907-81dc-2fec5a58f409" providerId="ADAL" clId="{648F76F3-223D-45CD-886F-F094DC02383D}" dt="2019-10-30T11:52:10.869" v="1" actId="20577"/>
          <ac:spMkLst>
            <pc:docMk/>
            <pc:sldMk cId="0" sldId="685"/>
            <ac:spMk id="9" creationId="{00000000-0000-0000-0000-000000000000}"/>
          </ac:spMkLst>
        </pc:spChg>
      </pc:sldChg>
      <pc:sldChg chg="modSp">
        <pc:chgData name="Dominique COUSSAERT" userId="22062e77-f3c0-4907-81dc-2fec5a58f409" providerId="ADAL" clId="{648F76F3-223D-45CD-886F-F094DC02383D}" dt="2019-10-30T11:53:12.639" v="9" actId="20577"/>
        <pc:sldMkLst>
          <pc:docMk/>
          <pc:sldMk cId="0" sldId="687"/>
        </pc:sldMkLst>
        <pc:spChg chg="mod">
          <ac:chgData name="Dominique COUSSAERT" userId="22062e77-f3c0-4907-81dc-2fec5a58f409" providerId="ADAL" clId="{648F76F3-223D-45CD-886F-F094DC02383D}" dt="2019-10-30T11:53:12.639" v="9" actId="20577"/>
          <ac:spMkLst>
            <pc:docMk/>
            <pc:sldMk cId="0" sldId="687"/>
            <ac:spMk id="22530" creationId="{00000000-0000-0000-0000-000000000000}"/>
          </ac:spMkLst>
        </pc:spChg>
      </pc:sldChg>
      <pc:sldChg chg="delSp modSp modAnim modNotesTx">
        <pc:chgData name="Dominique COUSSAERT" userId="22062e77-f3c0-4907-81dc-2fec5a58f409" providerId="ADAL" clId="{648F76F3-223D-45CD-886F-F094DC02383D}" dt="2019-10-30T12:16:29.841" v="709" actId="1076"/>
        <pc:sldMkLst>
          <pc:docMk/>
          <pc:sldMk cId="1145730050" sldId="897"/>
        </pc:sldMkLst>
        <pc:spChg chg="mod">
          <ac:chgData name="Dominique COUSSAERT" userId="22062e77-f3c0-4907-81dc-2fec5a58f409" providerId="ADAL" clId="{648F76F3-223D-45CD-886F-F094DC02383D}" dt="2019-10-30T12:16:29.841" v="709" actId="1076"/>
          <ac:spMkLst>
            <pc:docMk/>
            <pc:sldMk cId="1145730050" sldId="897"/>
            <ac:spMk id="6" creationId="{00000000-0000-0000-0000-000000000000}"/>
          </ac:spMkLst>
        </pc:spChg>
        <pc:grpChg chg="del">
          <ac:chgData name="Dominique COUSSAERT" userId="22062e77-f3c0-4907-81dc-2fec5a58f409" providerId="ADAL" clId="{648F76F3-223D-45CD-886F-F094DC02383D}" dt="2019-10-30T11:56:21.513" v="160" actId="478"/>
          <ac:grpSpMkLst>
            <pc:docMk/>
            <pc:sldMk cId="1145730050" sldId="897"/>
            <ac:grpSpMk id="9" creationId="{00000000-0000-0000-0000-000000000000}"/>
          </ac:grpSpMkLst>
        </pc:grpChg>
      </pc:sldChg>
      <pc:sldChg chg="addSp modSp add modNotesTx">
        <pc:chgData name="Dominique COUSSAERT" userId="22062e77-f3c0-4907-81dc-2fec5a58f409" providerId="ADAL" clId="{648F76F3-223D-45CD-886F-F094DC02383D}" dt="2019-10-30T12:48:39.049" v="1043" actId="1076"/>
        <pc:sldMkLst>
          <pc:docMk/>
          <pc:sldMk cId="2407238042" sldId="947"/>
        </pc:sldMkLst>
        <pc:spChg chg="mod">
          <ac:chgData name="Dominique COUSSAERT" userId="22062e77-f3c0-4907-81dc-2fec5a58f409" providerId="ADAL" clId="{648F76F3-223D-45CD-886F-F094DC02383D}" dt="2019-10-30T12:04:44.935" v="460" actId="20577"/>
          <ac:spMkLst>
            <pc:docMk/>
            <pc:sldMk cId="2407238042" sldId="947"/>
            <ac:spMk id="2" creationId="{E417F9E0-955B-491A-B864-F7525FDD4C79}"/>
          </ac:spMkLst>
        </pc:spChg>
        <pc:spChg chg="mod">
          <ac:chgData name="Dominique COUSSAERT" userId="22062e77-f3c0-4907-81dc-2fec5a58f409" providerId="ADAL" clId="{648F76F3-223D-45CD-886F-F094DC02383D}" dt="2019-10-30T12:39:44.894" v="1034" actId="20577"/>
          <ac:spMkLst>
            <pc:docMk/>
            <pc:sldMk cId="2407238042" sldId="947"/>
            <ac:spMk id="3" creationId="{2D9BACAA-CC60-4917-986C-8B266B1F56A7}"/>
          </ac:spMkLst>
        </pc:spChg>
        <pc:picChg chg="add mod">
          <ac:chgData name="Dominique COUSSAERT" userId="22062e77-f3c0-4907-81dc-2fec5a58f409" providerId="ADAL" clId="{648F76F3-223D-45CD-886F-F094DC02383D}" dt="2019-10-30T12:41:39.778" v="1039" actId="1076"/>
          <ac:picMkLst>
            <pc:docMk/>
            <pc:sldMk cId="2407238042" sldId="947"/>
            <ac:picMk id="6" creationId="{50714B03-81C1-4FE1-85D0-C2A1BD67F5C3}"/>
          </ac:picMkLst>
        </pc:picChg>
        <pc:picChg chg="add mod">
          <ac:chgData name="Dominique COUSSAERT" userId="22062e77-f3c0-4907-81dc-2fec5a58f409" providerId="ADAL" clId="{648F76F3-223D-45CD-886F-F094DC02383D}" dt="2019-10-30T12:48:39.049" v="1043" actId="1076"/>
          <ac:picMkLst>
            <pc:docMk/>
            <pc:sldMk cId="2407238042" sldId="947"/>
            <ac:picMk id="8" creationId="{3D7D277F-2495-450F-A461-F571EA8672DF}"/>
          </ac:picMkLst>
        </pc:picChg>
      </pc:sldChg>
      <pc:sldChg chg="addSp delSp modSp add modNotesTx">
        <pc:chgData name="Dominique COUSSAERT" userId="22062e77-f3c0-4907-81dc-2fec5a58f409" providerId="ADAL" clId="{648F76F3-223D-45CD-886F-F094DC02383D}" dt="2019-10-30T13:03:48.801" v="1509" actId="14100"/>
        <pc:sldMkLst>
          <pc:docMk/>
          <pc:sldMk cId="652044562" sldId="948"/>
        </pc:sldMkLst>
        <pc:spChg chg="mod">
          <ac:chgData name="Dominique COUSSAERT" userId="22062e77-f3c0-4907-81dc-2fec5a58f409" providerId="ADAL" clId="{648F76F3-223D-45CD-886F-F094DC02383D}" dt="2019-10-30T12:59:42.482" v="1307" actId="20577"/>
          <ac:spMkLst>
            <pc:docMk/>
            <pc:sldMk cId="652044562" sldId="948"/>
            <ac:spMk id="2" creationId="{101FB87A-B4A6-4C7F-84B5-EC40C4FE971B}"/>
          </ac:spMkLst>
        </pc:spChg>
        <pc:spChg chg="del">
          <ac:chgData name="Dominique COUSSAERT" userId="22062e77-f3c0-4907-81dc-2fec5a58f409" providerId="ADAL" clId="{648F76F3-223D-45CD-886F-F094DC02383D}" dt="2019-10-30T12:54:15.804" v="1074"/>
          <ac:spMkLst>
            <pc:docMk/>
            <pc:sldMk cId="652044562" sldId="948"/>
            <ac:spMk id="3" creationId="{F9ACE53C-12CE-4834-AB3E-B6BA924619C9}"/>
          </ac:spMkLst>
        </pc:spChg>
        <pc:spChg chg="add mod">
          <ac:chgData name="Dominique COUSSAERT" userId="22062e77-f3c0-4907-81dc-2fec5a58f409" providerId="ADAL" clId="{648F76F3-223D-45CD-886F-F094DC02383D}" dt="2019-10-30T13:01:02.156" v="1315" actId="1076"/>
          <ac:spMkLst>
            <pc:docMk/>
            <pc:sldMk cId="652044562" sldId="948"/>
            <ac:spMk id="6" creationId="{74292B10-E11D-40D0-99D5-E90CBDFAE570}"/>
          </ac:spMkLst>
        </pc:spChg>
        <pc:spChg chg="add mod">
          <ac:chgData name="Dominique COUSSAERT" userId="22062e77-f3c0-4907-81dc-2fec5a58f409" providerId="ADAL" clId="{648F76F3-223D-45CD-886F-F094DC02383D}" dt="2019-10-30T13:03:48.801" v="1509" actId="14100"/>
          <ac:spMkLst>
            <pc:docMk/>
            <pc:sldMk cId="652044562" sldId="948"/>
            <ac:spMk id="7" creationId="{6BFB8252-3932-4FD5-B9D0-C6F08795C73B}"/>
          </ac:spMkLst>
        </pc:spChg>
        <pc:picChg chg="add mod">
          <ac:chgData name="Dominique COUSSAERT" userId="22062e77-f3c0-4907-81dc-2fec5a58f409" providerId="ADAL" clId="{648F76F3-223D-45CD-886F-F094DC02383D}" dt="2019-10-30T12:54:27.054" v="1077" actId="1076"/>
          <ac:picMkLst>
            <pc:docMk/>
            <pc:sldMk cId="652044562" sldId="948"/>
            <ac:picMk id="5" creationId="{6D1766B0-2048-4BA5-BCD6-EEDF8937D26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C3A2E8FD-2AFE-4B1E-9D19-015693014FEA}" type="datetimeFigureOut">
              <a:rPr lang="en-GB" smtClean="0">
                <a:latin typeface="Arial" pitchFamily="34" charset="0"/>
              </a:rPr>
              <a:pPr/>
              <a:t>30/12/2019</a:t>
            </a:fld>
            <a:endParaRPr lang="en-GB" dirty="0">
              <a:latin typeface="Arial" pitchFamily="34" charset="0"/>
            </a:endParaRPr>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7F3D0142-0A92-499C-9E53-36958F98D275}" type="slidenum">
              <a:rPr lang="en-GB" smtClean="0">
                <a:latin typeface="Arial" pitchFamily="34" charset="0"/>
              </a:rPr>
              <a:pPr/>
              <a:t>‹N°›</a:t>
            </a:fld>
            <a:endParaRPr lang="en-GB" dirty="0">
              <a:latin typeface="Arial" pitchFamily="34" charset="0"/>
            </a:endParaRPr>
          </a:p>
        </p:txBody>
      </p:sp>
    </p:spTree>
    <p:extLst>
      <p:ext uri="{BB962C8B-B14F-4D97-AF65-F5344CB8AC3E}">
        <p14:creationId xmlns:p14="http://schemas.microsoft.com/office/powerpoint/2010/main" val="517866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fld id="{B5D7A87D-1CDA-443F-BAE3-82C9C05446C3}" type="datetimeFigureOut">
              <a:rPr lang="en-GB" smtClean="0"/>
              <a:pPr/>
              <a:t>30/12/2019</a:t>
            </a:fld>
            <a:endParaRPr lang="en-GB"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fld id="{20B9C825-F38E-45BB-92C1-043DE61C9183}" type="slidenum">
              <a:rPr lang="en-GB" smtClean="0"/>
              <a:pPr/>
              <a:t>‹N°›</a:t>
            </a:fld>
            <a:endParaRPr lang="en-GB" dirty="0"/>
          </a:p>
        </p:txBody>
      </p:sp>
    </p:spTree>
    <p:extLst>
      <p:ext uri="{BB962C8B-B14F-4D97-AF65-F5344CB8AC3E}">
        <p14:creationId xmlns:p14="http://schemas.microsoft.com/office/powerpoint/2010/main" val="792800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8"/>
          <p:cNvSpPr>
            <a:spLocks noGrp="1" noChangeArrowheads="1"/>
          </p:cNvSpPr>
          <p:nvPr>
            <p:ph type="ftr" sz="quarter" idx="4"/>
          </p:nvPr>
        </p:nvSpPr>
        <p:spPr/>
        <p:txBody>
          <a:bodyPr/>
          <a:lstStyle/>
          <a:p>
            <a:pPr defTabSz="990462">
              <a:defRPr/>
            </a:pPr>
            <a:fld id="{BBB3FCB1-C17A-4276-83EE-AF7777824DFC}" type="datetime4">
              <a:rPr lang="de-DE" smtClean="0"/>
              <a:pPr defTabSz="990462">
                <a:defRPr/>
              </a:pPr>
              <a:t>30. Dezember 2019</a:t>
            </a:fld>
            <a:r>
              <a:rPr lang="de-DE" dirty="0"/>
              <a:t> | Title </a:t>
            </a:r>
            <a:r>
              <a:rPr lang="de-DE" dirty="0" err="1"/>
              <a:t>of</a:t>
            </a:r>
            <a:r>
              <a:rPr lang="de-DE" dirty="0"/>
              <a:t> </a:t>
            </a:r>
            <a:r>
              <a:rPr lang="de-DE" dirty="0" err="1"/>
              <a:t>Presentation</a:t>
            </a:r>
            <a:endParaRPr lang="de-DE" dirty="0"/>
          </a:p>
        </p:txBody>
      </p:sp>
      <p:sp>
        <p:nvSpPr>
          <p:cNvPr id="44035" name="Rectangle 9"/>
          <p:cNvSpPr>
            <a:spLocks noGrp="1" noChangeArrowheads="1"/>
          </p:cNvSpPr>
          <p:nvPr>
            <p:ph type="sldNum" sz="quarter" idx="5"/>
          </p:nvPr>
        </p:nvSpPr>
        <p:spPr/>
        <p:txBody>
          <a:bodyPr/>
          <a:lstStyle/>
          <a:p>
            <a:pPr defTabSz="990462">
              <a:defRPr/>
            </a:pPr>
            <a:fld id="{E22D3ED8-482A-438D-B861-7B405D024D18}" type="slidenum">
              <a:rPr lang="de-DE" smtClean="0"/>
              <a:pPr defTabSz="990462">
                <a:defRPr/>
              </a:pPr>
              <a:t>1</a:t>
            </a:fld>
            <a:endParaRPr lang="de-DE" dirty="0"/>
          </a:p>
        </p:txBody>
      </p:sp>
      <p:sp>
        <p:nvSpPr>
          <p:cNvPr id="30724" name="Rectangle 2"/>
          <p:cNvSpPr>
            <a:spLocks noGrp="1" noRot="1" noChangeAspect="1" noChangeArrowheads="1" noTextEdit="1"/>
          </p:cNvSpPr>
          <p:nvPr>
            <p:ph type="sldImg"/>
          </p:nvPr>
        </p:nvSpPr>
        <p:spPr>
          <a:xfrm>
            <a:off x="438150" y="114300"/>
            <a:ext cx="6229350" cy="4673600"/>
          </a:xfrm>
          <a:ln/>
        </p:spPr>
      </p:sp>
      <p:sp>
        <p:nvSpPr>
          <p:cNvPr id="30725"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469877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latin typeface="Arial" charset="0"/>
            </a:endParaRPr>
          </a:p>
        </p:txBody>
      </p:sp>
      <p:sp>
        <p:nvSpPr>
          <p:cNvPr id="63492" name="Espace réservé du pied de page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30B915-6141-42FF-9701-C294E75A3810}" type="datetime4">
              <a:rPr lang="de-DE" dirty="0" smtClean="0">
                <a:latin typeface="Arial" charset="0"/>
              </a:rPr>
              <a:pPr fontAlgn="base">
                <a:spcBef>
                  <a:spcPct val="0"/>
                </a:spcBef>
                <a:spcAft>
                  <a:spcPct val="0"/>
                </a:spcAft>
                <a:defRPr/>
              </a:pPr>
              <a:t>30. Dezember 2019</a:t>
            </a:fld>
            <a:r>
              <a:rPr lang="de-DE" dirty="0">
                <a:latin typeface="Arial" charset="0"/>
              </a:rPr>
              <a:t> | Title of Presentation</a:t>
            </a:r>
          </a:p>
        </p:txBody>
      </p:sp>
      <p:sp>
        <p:nvSpPr>
          <p:cNvPr id="63493" name="Espace réservé du numéro de diapositive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7055B9-7568-4979-A564-35CF0ED7381C}" type="slidenum">
              <a:rPr lang="de-DE" smtClean="0">
                <a:latin typeface="Arial" charset="0"/>
              </a:rPr>
              <a:pPr fontAlgn="base">
                <a:spcBef>
                  <a:spcPct val="0"/>
                </a:spcBef>
                <a:spcAft>
                  <a:spcPct val="0"/>
                </a:spcAft>
                <a:defRPr/>
              </a:pPr>
              <a:t>2</a:t>
            </a:fld>
            <a:endParaRPr lang="de-DE">
              <a:latin typeface="Arial" charset="0"/>
            </a:endParaRPr>
          </a:p>
        </p:txBody>
      </p:sp>
    </p:spTree>
    <p:extLst>
      <p:ext uri="{BB962C8B-B14F-4D97-AF65-F5344CB8AC3E}">
        <p14:creationId xmlns:p14="http://schemas.microsoft.com/office/powerpoint/2010/main" val="140439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0B9C825-F38E-45BB-92C1-043DE61C9183}" type="slidenum">
              <a:rPr lang="en-GB" smtClean="0"/>
              <a:pPr/>
              <a:t>3</a:t>
            </a:fld>
            <a:endParaRPr lang="en-GB" dirty="0"/>
          </a:p>
        </p:txBody>
      </p:sp>
    </p:spTree>
    <p:extLst>
      <p:ext uri="{BB962C8B-B14F-4D97-AF65-F5344CB8AC3E}">
        <p14:creationId xmlns:p14="http://schemas.microsoft.com/office/powerpoint/2010/main" val="2202032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sz="1200" b="0" i="0" kern="1200" dirty="0">
                <a:solidFill>
                  <a:schemeClr val="tx1"/>
                </a:solidFill>
                <a:effectLst/>
                <a:latin typeface="Arial" pitchFamily="34" charset="0"/>
                <a:ea typeface="+mn-ea"/>
                <a:cs typeface="+mn-cs"/>
              </a:rPr>
              <a:t>Les méthodes sont introduites d’un point de vue statique, sans description de leur enchaînement.</a:t>
            </a:r>
          </a:p>
          <a:p>
            <a:pPr>
              <a:spcBef>
                <a:spcPct val="0"/>
              </a:spcBef>
            </a:pPr>
            <a:r>
              <a:rPr lang="fr-FR" sz="1200" b="0" i="0" kern="1200" dirty="0">
                <a:solidFill>
                  <a:schemeClr val="tx1"/>
                </a:solidFill>
                <a:effectLst/>
                <a:latin typeface="Arial" pitchFamily="34" charset="0"/>
                <a:ea typeface="+mn-ea"/>
                <a:cs typeface="+mn-cs"/>
              </a:rPr>
              <a:t>Diagramme de classe est obligatoire et central</a:t>
            </a:r>
          </a:p>
          <a:p>
            <a:pPr>
              <a:spcBef>
                <a:spcPct val="0"/>
              </a:spcBef>
            </a:pPr>
            <a:r>
              <a:rPr lang="fr-FR" sz="1200" b="0" i="0" kern="1200" dirty="0" smtClean="0">
                <a:solidFill>
                  <a:schemeClr val="tx1"/>
                </a:solidFill>
                <a:effectLst/>
                <a:latin typeface="Arial" pitchFamily="34" charset="0"/>
                <a:ea typeface="+mn-ea"/>
                <a:cs typeface="+mn-cs"/>
              </a:rPr>
              <a:t>Diagramme </a:t>
            </a:r>
            <a:r>
              <a:rPr lang="fr-FR" sz="1200" b="0" i="0" kern="1200" dirty="0">
                <a:solidFill>
                  <a:schemeClr val="tx1"/>
                </a:solidFill>
                <a:effectLst/>
                <a:latin typeface="Arial" pitchFamily="34" charset="0"/>
                <a:ea typeface="+mn-ea"/>
                <a:cs typeface="+mn-cs"/>
              </a:rPr>
              <a:t>objet : pour illustrer un diagramme de classe</a:t>
            </a:r>
          </a:p>
          <a:p>
            <a:pPr>
              <a:spcBef>
                <a:spcPct val="0"/>
              </a:spcBef>
            </a:pPr>
            <a:r>
              <a:rPr lang="fr-FR" sz="1200" b="0" i="0" kern="1200" dirty="0">
                <a:solidFill>
                  <a:schemeClr val="tx1"/>
                </a:solidFill>
                <a:effectLst/>
                <a:latin typeface="Arial" pitchFamily="34" charset="0"/>
                <a:ea typeface="+mn-ea"/>
                <a:cs typeface="+mn-cs"/>
              </a:rPr>
              <a:t>Diagramme structure composite pour décrire les objets composés</a:t>
            </a:r>
            <a:endParaRPr lang="en-GB" dirty="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804763" indent="-309524">
              <a:defRPr>
                <a:solidFill>
                  <a:schemeClr val="tx1"/>
                </a:solidFill>
                <a:latin typeface="Arial" pitchFamily="34" charset="0"/>
              </a:defRPr>
            </a:lvl2pPr>
            <a:lvl3pPr marL="1238098" indent="-247620">
              <a:defRPr>
                <a:solidFill>
                  <a:schemeClr val="tx1"/>
                </a:solidFill>
                <a:latin typeface="Arial" pitchFamily="34" charset="0"/>
              </a:defRPr>
            </a:lvl3pPr>
            <a:lvl4pPr marL="1733337" indent="-247620">
              <a:defRPr>
                <a:solidFill>
                  <a:schemeClr val="tx1"/>
                </a:solidFill>
                <a:latin typeface="Arial" pitchFamily="34" charset="0"/>
              </a:defRPr>
            </a:lvl4pPr>
            <a:lvl5pPr marL="2228576" indent="-247620">
              <a:defRPr>
                <a:solidFill>
                  <a:schemeClr val="tx1"/>
                </a:solidFill>
                <a:latin typeface="Arial" pitchFamily="34" charset="0"/>
              </a:defRPr>
            </a:lvl5pPr>
            <a:lvl6pPr marL="2723815" indent="-247620" fontAlgn="base">
              <a:spcBef>
                <a:spcPct val="0"/>
              </a:spcBef>
              <a:spcAft>
                <a:spcPct val="0"/>
              </a:spcAft>
              <a:defRPr>
                <a:solidFill>
                  <a:schemeClr val="tx1"/>
                </a:solidFill>
                <a:latin typeface="Arial" pitchFamily="34" charset="0"/>
              </a:defRPr>
            </a:lvl6pPr>
            <a:lvl7pPr marL="3219054" indent="-247620" fontAlgn="base">
              <a:spcBef>
                <a:spcPct val="0"/>
              </a:spcBef>
              <a:spcAft>
                <a:spcPct val="0"/>
              </a:spcAft>
              <a:defRPr>
                <a:solidFill>
                  <a:schemeClr val="tx1"/>
                </a:solidFill>
                <a:latin typeface="Arial" pitchFamily="34" charset="0"/>
              </a:defRPr>
            </a:lvl7pPr>
            <a:lvl8pPr marL="3714293" indent="-247620" fontAlgn="base">
              <a:spcBef>
                <a:spcPct val="0"/>
              </a:spcBef>
              <a:spcAft>
                <a:spcPct val="0"/>
              </a:spcAft>
              <a:defRPr>
                <a:solidFill>
                  <a:schemeClr val="tx1"/>
                </a:solidFill>
                <a:latin typeface="Arial" pitchFamily="34" charset="0"/>
              </a:defRPr>
            </a:lvl8pPr>
            <a:lvl9pPr marL="4209532" indent="-24762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E0F441A9-E12D-42E0-8F43-9AEB103E1E22}" type="slidenum">
              <a:rPr lang="en-GB"/>
              <a:pPr fontAlgn="base">
                <a:spcBef>
                  <a:spcPct val="0"/>
                </a:spcBef>
                <a:spcAft>
                  <a:spcPct val="0"/>
                </a:spcAft>
              </a:pPr>
              <a:t>4</a:t>
            </a:fld>
            <a:endParaRPr lang="en-GB"/>
          </a:p>
        </p:txBody>
      </p:sp>
    </p:spTree>
    <p:extLst>
      <p:ext uri="{BB962C8B-B14F-4D97-AF65-F5344CB8AC3E}">
        <p14:creationId xmlns:p14="http://schemas.microsoft.com/office/powerpoint/2010/main" val="2888960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b="0" i="0" kern="1200" dirty="0" smtClean="0">
              <a:solidFill>
                <a:schemeClr val="tx1"/>
              </a:solidFill>
              <a:effectLst/>
              <a:latin typeface="Arial" pitchFamily="34" charset="0"/>
              <a:ea typeface="+mn-ea"/>
              <a:cs typeface="+mn-cs"/>
            </a:endParaRPr>
          </a:p>
          <a:p>
            <a:r>
              <a:rPr lang="fr-FR" sz="1200" b="0" i="0" kern="1200" dirty="0" smtClean="0">
                <a:solidFill>
                  <a:schemeClr val="tx1"/>
                </a:solidFill>
                <a:effectLst/>
                <a:latin typeface="Arial" pitchFamily="34" charset="0"/>
                <a:ea typeface="+mn-ea"/>
                <a:cs typeface="+mn-cs"/>
              </a:rPr>
              <a:t>Chaque élément inclus dans un paquetage peut être accessible à l’extérieur ou encapsulé à l’intérieur de celui-ci. </a:t>
            </a:r>
          </a:p>
          <a:p>
            <a:r>
              <a:rPr lang="fr-FR" sz="1200" b="0" i="0" kern="1200" dirty="0" smtClean="0">
                <a:solidFill>
                  <a:schemeClr val="tx1"/>
                </a:solidFill>
                <a:effectLst/>
                <a:latin typeface="Arial" pitchFamily="34" charset="0"/>
                <a:ea typeface="+mn-ea"/>
                <a:cs typeface="+mn-cs"/>
              </a:rPr>
              <a:t>Par défaut, un élément est accessible à l’extérieur.</a:t>
            </a:r>
          </a:p>
          <a:p>
            <a:endParaRPr lang="fr-FR" sz="1200" b="0" i="0" kern="1200" dirty="0" smtClean="0">
              <a:solidFill>
                <a:schemeClr val="tx1"/>
              </a:solidFill>
              <a:effectLst/>
              <a:latin typeface="Arial" pitchFamily="34" charset="0"/>
              <a:ea typeface="+mn-ea"/>
              <a:cs typeface="+mn-cs"/>
            </a:endParaRPr>
          </a:p>
          <a:p>
            <a:r>
              <a:rPr lang="fr-FR" sz="1200" b="0" i="0" kern="1200" dirty="0" smtClean="0">
                <a:solidFill>
                  <a:schemeClr val="tx1"/>
                </a:solidFill>
                <a:effectLst/>
                <a:latin typeface="Arial" pitchFamily="34" charset="0"/>
                <a:ea typeface="+mn-ea"/>
                <a:cs typeface="+mn-cs"/>
              </a:rPr>
              <a:t>L’encapsulation est représentée par un signe plus ou un signe moins, précédant le nom de l’élément.</a:t>
            </a:r>
          </a:p>
          <a:p>
            <a:r>
              <a:rPr lang="fr-FR" sz="1200" b="0" i="0" kern="1200" dirty="0" smtClean="0">
                <a:solidFill>
                  <a:schemeClr val="tx1"/>
                </a:solidFill>
                <a:effectLst/>
                <a:latin typeface="Arial" pitchFamily="34" charset="0"/>
                <a:ea typeface="+mn-ea"/>
                <a:cs typeface="+mn-cs"/>
              </a:rPr>
              <a:t>Le signe plus signifie qu’il n’y pas d’encapsulation et que l’élément est visible en dehors du paquetage. </a:t>
            </a:r>
          </a:p>
          <a:p>
            <a:r>
              <a:rPr lang="fr-FR" sz="1200" b="0" i="0" kern="1200" dirty="0" smtClean="0">
                <a:solidFill>
                  <a:schemeClr val="tx1"/>
                </a:solidFill>
                <a:effectLst/>
                <a:latin typeface="Arial" pitchFamily="34" charset="0"/>
                <a:ea typeface="+mn-ea"/>
                <a:cs typeface="+mn-cs"/>
              </a:rPr>
              <a:t>Le signe moins signifie que l’élément est encapsulé et n’est pas visible à l’extérieur.</a:t>
            </a:r>
            <a:endParaRPr lang="fr-FR" sz="1200" b="0" i="0" kern="1200" dirty="0">
              <a:solidFill>
                <a:schemeClr val="tx1"/>
              </a:solidFill>
              <a:effectLst/>
              <a:latin typeface="Arial" pitchFamily="34" charset="0"/>
              <a:ea typeface="+mn-ea"/>
              <a:cs typeface="+mn-cs"/>
            </a:endParaRPr>
          </a:p>
        </p:txBody>
      </p:sp>
      <p:sp>
        <p:nvSpPr>
          <p:cNvPr id="4" name="Espace réservé du numéro de diapositive 3"/>
          <p:cNvSpPr>
            <a:spLocks noGrp="1"/>
          </p:cNvSpPr>
          <p:nvPr>
            <p:ph type="sldNum" sz="quarter" idx="5"/>
          </p:nvPr>
        </p:nvSpPr>
        <p:spPr/>
        <p:txBody>
          <a:bodyPr/>
          <a:lstStyle/>
          <a:p>
            <a:fld id="{20B9C825-F38E-45BB-92C1-043DE61C9183}" type="slidenum">
              <a:rPr lang="en-GB" smtClean="0"/>
              <a:pPr/>
              <a:t>5</a:t>
            </a:fld>
            <a:endParaRPr lang="en-GB" dirty="0"/>
          </a:p>
        </p:txBody>
      </p:sp>
    </p:spTree>
    <p:extLst>
      <p:ext uri="{BB962C8B-B14F-4D97-AF65-F5344CB8AC3E}">
        <p14:creationId xmlns:p14="http://schemas.microsoft.com/office/powerpoint/2010/main" val="42269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Arial" pitchFamily="34" charset="0"/>
                <a:ea typeface="+mn-ea"/>
                <a:cs typeface="+mn-cs"/>
              </a:rPr>
              <a:t>La deuxième partie contient les attributs. Ceux-ci contiennent l’information portée par un objet. L’ensemble des attributs forme la structure de l’objet.</a:t>
            </a:r>
          </a:p>
          <a:p>
            <a:endParaRPr lang="fr-FR" sz="1200" b="0" i="0" kern="1200" dirty="0">
              <a:solidFill>
                <a:schemeClr val="tx1"/>
              </a:solidFill>
              <a:effectLst/>
              <a:latin typeface="Arial" pitchFamily="34" charset="0"/>
              <a:ea typeface="+mn-ea"/>
              <a:cs typeface="+mn-cs"/>
            </a:endParaRPr>
          </a:p>
          <a:p>
            <a:endParaRPr lang="fr-FR" sz="1200" b="0" i="0" kern="1200" dirty="0">
              <a:solidFill>
                <a:schemeClr val="tx1"/>
              </a:solidFill>
              <a:effectLst/>
              <a:latin typeface="Arial" pitchFamily="34" charset="0"/>
              <a:ea typeface="+mn-ea"/>
              <a:cs typeface="+mn-cs"/>
            </a:endParaRPr>
          </a:p>
          <a:p>
            <a:r>
              <a:rPr lang="fr-FR" sz="1200" b="0" i="0" kern="1200" dirty="0">
                <a:solidFill>
                  <a:schemeClr val="tx1"/>
                </a:solidFill>
                <a:effectLst/>
                <a:latin typeface="Arial" pitchFamily="34" charset="0"/>
                <a:ea typeface="+mn-ea"/>
                <a:cs typeface="+mn-cs"/>
              </a:rPr>
              <a:t>La troisième partie contient les méthodes. </a:t>
            </a:r>
          </a:p>
          <a:p>
            <a:r>
              <a:rPr lang="fr-FR" sz="1200" b="0" i="0" kern="1200" dirty="0">
                <a:solidFill>
                  <a:schemeClr val="tx1"/>
                </a:solidFill>
                <a:effectLst/>
                <a:latin typeface="Arial" pitchFamily="34" charset="0"/>
                <a:ea typeface="+mn-ea"/>
                <a:cs typeface="+mn-cs"/>
              </a:rPr>
              <a:t>Celles-ci correspondent aux services offerts par l’objet. Elles peuvent modifier la valeur des attributs. L’ensemble des méthodes forme le comportement de l’objet.</a:t>
            </a:r>
          </a:p>
          <a:p>
            <a:endParaRPr lang="fr-FR" dirty="0"/>
          </a:p>
          <a:p>
            <a:r>
              <a:rPr lang="fr-FR" sz="1200" b="0" i="0" kern="1200" dirty="0">
                <a:solidFill>
                  <a:schemeClr val="tx1"/>
                </a:solidFill>
                <a:effectLst/>
                <a:latin typeface="Arial" pitchFamily="34" charset="0"/>
                <a:ea typeface="+mn-ea"/>
                <a:cs typeface="+mn-cs"/>
              </a:rPr>
              <a:t>Cette forme de représentation des classes est la plus simple car elle ne fait pas apparaître les caractéristiques des attributs et des méthodes en dehors de leur nom. Elle est très souvent utilisée lors d’une première phase de modélisation.</a:t>
            </a:r>
          </a:p>
          <a:p>
            <a:endParaRPr lang="fr-FR" sz="1200" b="0" i="0" kern="1200" dirty="0">
              <a:solidFill>
                <a:schemeClr val="tx1"/>
              </a:solidFill>
              <a:effectLst/>
              <a:latin typeface="Arial" pitchFamily="34" charset="0"/>
              <a:ea typeface="+mn-ea"/>
              <a:cs typeface="+mn-cs"/>
            </a:endParaRPr>
          </a:p>
          <a:p>
            <a:r>
              <a:rPr lang="fr-FR" sz="1200" b="0" i="0" kern="1200" dirty="0">
                <a:solidFill>
                  <a:schemeClr val="tx1"/>
                </a:solidFill>
                <a:effectLst/>
                <a:latin typeface="Arial" pitchFamily="34" charset="0"/>
                <a:ea typeface="+mn-ea"/>
                <a:cs typeface="+mn-cs"/>
              </a:rPr>
              <a:t>Avant d’examiner les représentations plus complètes, nous devons aborder les notions essentielles d’encapsulation, de type et de signature des méthodes.</a:t>
            </a:r>
          </a:p>
          <a:p>
            <a:endParaRPr lang="fr-FR" dirty="0"/>
          </a:p>
        </p:txBody>
      </p:sp>
      <p:sp>
        <p:nvSpPr>
          <p:cNvPr id="4" name="Espace réservé du numéro de diapositive 3"/>
          <p:cNvSpPr>
            <a:spLocks noGrp="1"/>
          </p:cNvSpPr>
          <p:nvPr>
            <p:ph type="sldNum" sz="quarter" idx="5"/>
          </p:nvPr>
        </p:nvSpPr>
        <p:spPr/>
        <p:txBody>
          <a:bodyPr/>
          <a:lstStyle/>
          <a:p>
            <a:fld id="{20B9C825-F38E-45BB-92C1-043DE61C9183}" type="slidenum">
              <a:rPr lang="en-GB" smtClean="0"/>
              <a:pPr/>
              <a:t>6</a:t>
            </a:fld>
            <a:endParaRPr lang="en-GB" dirty="0"/>
          </a:p>
        </p:txBody>
      </p:sp>
    </p:spTree>
    <p:extLst>
      <p:ext uri="{BB962C8B-B14F-4D97-AF65-F5344CB8AC3E}">
        <p14:creationId xmlns:p14="http://schemas.microsoft.com/office/powerpoint/2010/main" val="2213007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Inversion</a:t>
            </a:r>
            <a:r>
              <a:rPr lang="fr-FR" baseline="0" dirty="0" smtClean="0"/>
              <a:t> de dépendance suite à une organisation qui oblige à développer P1 de P2 et donc de faire en sorte que P2 dépend de P1.</a:t>
            </a:r>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GB" smtClean="0"/>
              <a:pPr/>
              <a:t>9</a:t>
            </a:fld>
            <a:endParaRPr lang="en-GB" dirty="0"/>
          </a:p>
        </p:txBody>
      </p:sp>
    </p:spTree>
    <p:extLst>
      <p:ext uri="{BB962C8B-B14F-4D97-AF65-F5344CB8AC3E}">
        <p14:creationId xmlns:p14="http://schemas.microsoft.com/office/powerpoint/2010/main" val="3014395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Arial" pitchFamily="34" charset="0"/>
                <a:ea typeface="+mn-ea"/>
                <a:cs typeface="+mn-cs"/>
              </a:rPr>
              <a:t>Les associations entre objets sont obligatoires lors de la conception d’un diagramme de classes. Elles constituent le socle de l’interaction des instances par les envois de message lorsque le système est actif.</a:t>
            </a:r>
          </a:p>
          <a:p>
            <a:r>
              <a:rPr lang="fr-FR" sz="1200" b="0" i="0" kern="1200" dirty="0" smtClean="0">
                <a:solidFill>
                  <a:schemeClr val="tx1"/>
                </a:solidFill>
                <a:effectLst/>
                <a:latin typeface="Arial" pitchFamily="34" charset="0"/>
                <a:ea typeface="+mn-ea"/>
                <a:cs typeface="+mn-cs"/>
              </a:rPr>
              <a:t>Les relations d’héritage entre les classes sont également indispensables. Elles favorisent la factorisation d’éléments communs et permettent ainsi de réduire conséquemment la taille du diagramme.</a:t>
            </a:r>
          </a:p>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GB" smtClean="0"/>
              <a:pPr/>
              <a:t>13</a:t>
            </a:fld>
            <a:endParaRPr lang="en-GB" dirty="0"/>
          </a:p>
        </p:txBody>
      </p:sp>
    </p:spTree>
    <p:extLst>
      <p:ext uri="{BB962C8B-B14F-4D97-AF65-F5344CB8AC3E}">
        <p14:creationId xmlns:p14="http://schemas.microsoft.com/office/powerpoint/2010/main" val="3979385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ge couverture">
    <p:spTree>
      <p:nvGrpSpPr>
        <p:cNvPr id="1" name=""/>
        <p:cNvGrpSpPr/>
        <p:nvPr/>
      </p:nvGrpSpPr>
      <p:grpSpPr>
        <a:xfrm>
          <a:off x="0" y="0"/>
          <a:ext cx="0" cy="0"/>
          <a:chOff x="0" y="0"/>
          <a:chExt cx="0" cy="0"/>
        </a:xfrm>
      </p:grpSpPr>
      <p:pic>
        <p:nvPicPr>
          <p:cNvPr id="49" name="Picture 6" descr="cover_bg_beet_part2.jpg &lt;IGNORE&gt;"/>
          <p:cNvPicPr>
            <a:picLocks/>
          </p:cNvPicPr>
          <p:nvPr userDrawn="1"/>
        </p:nvPicPr>
        <p:blipFill>
          <a:blip r:embed="rId2" cstate="print"/>
          <a:stretch>
            <a:fillRect/>
          </a:stretch>
        </p:blipFill>
        <p:spPr>
          <a:xfrm>
            <a:off x="0" y="4069080"/>
            <a:ext cx="9144000" cy="1527048"/>
          </a:xfrm>
          <a:prstGeom prst="rect">
            <a:avLst/>
          </a:prstGeom>
        </p:spPr>
      </p:pic>
      <p:pic>
        <p:nvPicPr>
          <p:cNvPr id="50" name="Picture 8" descr="cover_bg_beet_part1.jpg &lt;IGNORE&gt;"/>
          <p:cNvPicPr>
            <a:picLocks noChangeAspect="1"/>
          </p:cNvPicPr>
          <p:nvPr userDrawn="1"/>
        </p:nvPicPr>
        <p:blipFill>
          <a:blip r:embed="rId3" cstate="print"/>
          <a:stretch>
            <a:fillRect/>
          </a:stretch>
        </p:blipFill>
        <p:spPr>
          <a:xfrm>
            <a:off x="19" y="3906044"/>
            <a:ext cx="9143961" cy="178592"/>
          </a:xfrm>
          <a:prstGeom prst="rect">
            <a:avLst/>
          </a:prstGeom>
        </p:spPr>
      </p:pic>
      <p:sp>
        <p:nvSpPr>
          <p:cNvPr id="2" name="Title 1"/>
          <p:cNvSpPr>
            <a:spLocks noGrp="1"/>
          </p:cNvSpPr>
          <p:nvPr userDrawn="1">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fr-CA" noProof="0" dirty="0"/>
              <a:t>Cliquer pour ajouter un titre principal</a:t>
            </a:r>
            <a:endParaRPr lang="en-GB" noProof="0" dirty="0"/>
          </a:p>
        </p:txBody>
      </p:sp>
      <p:sp>
        <p:nvSpPr>
          <p:cNvPr id="3" name="Subtitle 2"/>
          <p:cNvSpPr>
            <a:spLocks noGrp="1"/>
          </p:cNvSpPr>
          <p:nvPr>
            <p:ph type="subTitle" idx="1" hasCustomPrompt="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a:t>Cliquer pour ajouter un sous-titre</a:t>
            </a:r>
            <a:endParaRPr lang="en-GB" noProof="0" dirty="0"/>
          </a:p>
        </p:txBody>
      </p:sp>
      <p:sp>
        <p:nvSpPr>
          <p:cNvPr id="38" name="TextBox 37" descr="CONFIDENTIAL_TAG_0xFFEE"/>
          <p:cNvSpPr txBox="1"/>
          <p:nvPr userDrawn="1"/>
        </p:nvSpPr>
        <p:spPr bwMode="auto">
          <a:xfrm>
            <a:off x="2120630" y="6515640"/>
            <a:ext cx="1721794"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etite image">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hasCustomPrompt="1"/>
          </p:nvPr>
        </p:nvSpPr>
        <p:spPr>
          <a:xfrm>
            <a:off x="4762500" y="1269507"/>
            <a:ext cx="3924300" cy="4891581"/>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1" name="Content Placeholder 20"/>
          <p:cNvSpPr>
            <a:spLocks noGrp="1"/>
          </p:cNvSpPr>
          <p:nvPr>
            <p:ph sz="quarter" idx="17" hasCustomPrompt="1"/>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2" name="TextBox 1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multiples">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hasCustomPrompt="1"/>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1" name="Picture Placeholder 20"/>
          <p:cNvSpPr>
            <a:spLocks noGrp="1"/>
          </p:cNvSpPr>
          <p:nvPr>
            <p:ph type="pic" sz="quarter" idx="15" hasCustomPrompt="1"/>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2" name="Picture Placeholder 20"/>
          <p:cNvSpPr>
            <a:spLocks noGrp="1"/>
          </p:cNvSpPr>
          <p:nvPr>
            <p:ph type="pic" sz="quarter" idx="16" hasCustomPrompt="1"/>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4"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baseline="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baseline="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8" name="TextBox 17"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nde image">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hasCustomPrompt="1"/>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p:txBody>
      </p:sp>
      <p:sp>
        <p:nvSpPr>
          <p:cNvPr id="12" name="TextBox 1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u avec petit graphique sur le côté">
    <p:spTree>
      <p:nvGrpSpPr>
        <p:cNvPr id="1" name=""/>
        <p:cNvGrpSpPr/>
        <p:nvPr/>
      </p:nvGrpSpPr>
      <p:grpSpPr>
        <a:xfrm>
          <a:off x="0" y="0"/>
          <a:ext cx="0" cy="0"/>
          <a:chOff x="0" y="0"/>
          <a:chExt cx="0" cy="0"/>
        </a:xfrm>
      </p:grpSpPr>
      <p:sp>
        <p:nvSpPr>
          <p:cNvPr id="14" name="Content Placeholder 20"/>
          <p:cNvSpPr>
            <a:spLocks noGrp="1"/>
          </p:cNvSpPr>
          <p:nvPr>
            <p:ph sz="quarter" idx="17" hasCustomPrompt="1"/>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9"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2" name="Picture Placeholder 11"/>
          <p:cNvSpPr>
            <a:spLocks noGrp="1"/>
          </p:cNvSpPr>
          <p:nvPr>
            <p:ph type="pic" sz="quarter" idx="23" hasCustomPrompt="1"/>
          </p:nvPr>
        </p:nvSpPr>
        <p:spPr>
          <a:xfrm>
            <a:off x="6854825" y="1269507"/>
            <a:ext cx="1844675" cy="4883643"/>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deux photos">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1"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2" name="Content Placeholder 20"/>
          <p:cNvSpPr>
            <a:spLocks noGrp="1"/>
          </p:cNvSpPr>
          <p:nvPr>
            <p:ph sz="quarter" idx="17" hasCustomPrompt="1"/>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3" name="Content Placeholder 20"/>
          <p:cNvSpPr>
            <a:spLocks noGrp="1"/>
          </p:cNvSpPr>
          <p:nvPr>
            <p:ph sz="quarter" idx="23" hasCustomPrompt="1"/>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4" name="Content Placeholder 20"/>
          <p:cNvSpPr>
            <a:spLocks noGrp="1"/>
          </p:cNvSpPr>
          <p:nvPr>
            <p:ph sz="quarter" idx="24" hasCustomPrompt="1"/>
          </p:nvPr>
        </p:nvSpPr>
        <p:spPr>
          <a:xfrm>
            <a:off x="448056"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p:txBody>
      </p:sp>
      <p:sp>
        <p:nvSpPr>
          <p:cNvPr id="15" name="TextBox 14"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avec légende">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fr-CA" noProof="0" dirty="0"/>
              <a:t>Cliquer pour ajouter du texte</a:t>
            </a:r>
            <a:endParaRPr lang="en-GB" noProof="0" dirty="0"/>
          </a:p>
        </p:txBody>
      </p:sp>
      <p:sp>
        <p:nvSpPr>
          <p:cNvPr id="21" name="Picture Placeholder 20"/>
          <p:cNvSpPr>
            <a:spLocks noGrp="1"/>
          </p:cNvSpPr>
          <p:nvPr>
            <p:ph type="pic" sz="quarter" idx="14" hasCustomPrompt="1"/>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ge de citatio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fr-CA" noProof="0" dirty="0"/>
              <a:t>Cliquer pour ajouter un titre</a:t>
            </a:r>
            <a:endParaRPr lang="en-GB" noProof="0" dirty="0"/>
          </a:p>
        </p:txBody>
      </p:sp>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ge de conclusion pour les présentations de ven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8087" y="1228993"/>
            <a:ext cx="6823246" cy="461665"/>
          </a:xfrm>
        </p:spPr>
        <p:txBody>
          <a:bodyPr wrap="square" lIns="0" tIns="0" rIns="0" bIns="0">
            <a:normAutofit/>
          </a:bodyPr>
          <a:lstStyle>
            <a:lvl1pPr algn="l">
              <a:defRPr sz="3000" baseline="0">
                <a:solidFill>
                  <a:schemeClr val="tx2"/>
                </a:solidFill>
              </a:defRPr>
            </a:lvl1pPr>
          </a:lstStyle>
          <a:p>
            <a:r>
              <a:rPr lang="fr-CA" noProof="0" dirty="0"/>
              <a:t>Cliquer pour ajouter un remerciement</a:t>
            </a:r>
          </a:p>
        </p:txBody>
      </p:sp>
      <p:sp>
        <p:nvSpPr>
          <p:cNvPr id="5" name="Subtitle 2"/>
          <p:cNvSpPr>
            <a:spLocks noGrp="1"/>
          </p:cNvSpPr>
          <p:nvPr>
            <p:ph type="subTitle" idx="1" hasCustomPrompt="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a:t>Cliquer pour ajouter un sous-titre</a:t>
            </a:r>
            <a:endParaRPr lang="en-GB"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positive vierg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8" name="TextBox 7"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3"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21" name="Content Placeholder 20"/>
          <p:cNvSpPr>
            <a:spLocks noGrp="1"/>
          </p:cNvSpPr>
          <p:nvPr>
            <p:ph sz="quarter" idx="17" hasCustomPrompt="1"/>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baseline="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baseline="0">
                <a:solidFill>
                  <a:schemeClr val="tx1"/>
                </a:solidFill>
                <a:latin typeface="Arial" pitchFamily="34" charset="0"/>
              </a:defRPr>
            </a:lvl5pPr>
            <a:lvl6pPr marL="1136650" indent="-215900">
              <a:spcBef>
                <a:spcPts val="500"/>
              </a:spcBef>
              <a:buClr>
                <a:schemeClr val="accent1"/>
              </a:buClr>
              <a:buFont typeface="Verdana" pitchFamily="34" charset="0"/>
              <a:buNone/>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extBox 9"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2">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1" name="Content Placeholder 20"/>
          <p:cNvSpPr>
            <a:spLocks noGrp="1"/>
          </p:cNvSpPr>
          <p:nvPr>
            <p:ph sz="quarter" idx="17" hasCustomPrompt="1"/>
          </p:nvPr>
        </p:nvSpPr>
        <p:spPr>
          <a:xfrm>
            <a:off x="449264" y="1261872"/>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None/>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2" name="Content Placeholder 20"/>
          <p:cNvSpPr>
            <a:spLocks noGrp="1"/>
          </p:cNvSpPr>
          <p:nvPr>
            <p:ph sz="quarter" idx="23" hasCustomPrompt="1"/>
          </p:nvPr>
        </p:nvSpPr>
        <p:spPr>
          <a:xfrm>
            <a:off x="4741416" y="1261872"/>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None/>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3" name="TextBox 12"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eulem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9" name="TextBox 8"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 diapo avec contenu de premier niveau">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9"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lvl1pPr>
              <a:defRPr/>
            </a:lvl1pPr>
          </a:lstStyle>
          <a:p>
            <a:r>
              <a:rPr lang="fr-CA" noProof="0" dirty="0"/>
              <a:t>Cliquer pour ajouter un titre</a:t>
            </a:r>
            <a:endParaRPr lang="en-GB" noProof="0" dirty="0"/>
          </a:p>
        </p:txBody>
      </p:sp>
      <p:sp>
        <p:nvSpPr>
          <p:cNvPr id="14" name="Content Placeholder 20"/>
          <p:cNvSpPr>
            <a:spLocks noGrp="1"/>
          </p:cNvSpPr>
          <p:nvPr>
            <p:ph sz="quarter" idx="17" hasCustomPrompt="1"/>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baseline="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baseline="0">
                <a:solidFill>
                  <a:schemeClr val="tx1"/>
                </a:solidFill>
                <a:latin typeface="Arial" pitchFamily="34" charset="0"/>
              </a:defRPr>
            </a:lvl5pPr>
            <a:lvl6pPr marL="1136650" indent="-215900">
              <a:spcBef>
                <a:spcPts val="500"/>
              </a:spcBef>
              <a:buClr>
                <a:schemeClr val="accent1"/>
              </a:buClr>
              <a:buSzPct val="100000"/>
              <a:buFont typeface="Verdana" pitchFamily="34" charset="0"/>
              <a:buNone/>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0" name="TextBox 9"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2 – diapo avec contenu de premier niveau">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5" name="Content Placeholder 20"/>
          <p:cNvSpPr>
            <a:spLocks noGrp="1"/>
          </p:cNvSpPr>
          <p:nvPr>
            <p:ph sz="quarter" idx="17" hasCustomPrompt="1"/>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6" name="Content Placeholder 20"/>
          <p:cNvSpPr>
            <a:spLocks noGrp="1"/>
          </p:cNvSpPr>
          <p:nvPr>
            <p:ph sz="quarter" idx="18" hasCustomPrompt="1"/>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1" name="Content Placeholder 20"/>
          <p:cNvSpPr>
            <a:spLocks noGrp="1"/>
          </p:cNvSpPr>
          <p:nvPr>
            <p:ph sz="quarter" idx="17" hasCustomPrompt="1"/>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2" name="Content Placeholder 20"/>
          <p:cNvSpPr>
            <a:spLocks noGrp="1"/>
          </p:cNvSpPr>
          <p:nvPr>
            <p:ph sz="quarter" idx="23" hasCustomPrompt="1"/>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3" name="TextBox 12"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fr-CA" noProof="0" dirty="0"/>
              <a:t>Cliquer pour ajouter un titre</a:t>
            </a:r>
            <a:endParaRPr lang="en-GB" noProof="0" dirty="0"/>
          </a:p>
        </p:txBody>
      </p:sp>
      <p:sp>
        <p:nvSpPr>
          <p:cNvPr id="13" name="Subtitle 2"/>
          <p:cNvSpPr>
            <a:spLocks noGrp="1"/>
          </p:cNvSpPr>
          <p:nvPr>
            <p:ph type="subTitle" idx="1" hasCustomPrompt="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a:t>Cliquer pour ajouter un sous-titre</a:t>
            </a:r>
            <a:endParaRPr lang="en-GB"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tête de section 2">
    <p:spTree>
      <p:nvGrpSpPr>
        <p:cNvPr id="1" name=""/>
        <p:cNvGrpSpPr/>
        <p:nvPr/>
      </p:nvGrpSpPr>
      <p:grpSpPr>
        <a:xfrm>
          <a:off x="0" y="0"/>
          <a:ext cx="0" cy="0"/>
          <a:chOff x="0" y="0"/>
          <a:chExt cx="0" cy="0"/>
        </a:xfrm>
      </p:grpSpPr>
      <p:pic>
        <p:nvPicPr>
          <p:cNvPr id="41" name="Picture 6" descr="cover_bg_beet_part2.jpg  &lt;IGNORE&gt;"/>
          <p:cNvPicPr>
            <a:picLocks/>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hasCustomPrompt="1"/>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fr-CA" noProof="0" dirty="0"/>
              <a:t>Cliquer pour ajouter un titre</a:t>
            </a:r>
            <a:endParaRPr lang="en-GB" noProof="0" dirty="0"/>
          </a:p>
        </p:txBody>
      </p:sp>
      <p:sp>
        <p:nvSpPr>
          <p:cNvPr id="13" name="Subtitle 2"/>
          <p:cNvSpPr>
            <a:spLocks noGrp="1"/>
          </p:cNvSpPr>
          <p:nvPr>
            <p:ph type="subTitle" idx="1" hasCustomPrompt="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a:t>Cliquer pour ajouter un sous-titre</a:t>
            </a:r>
            <a:endParaRPr lang="en-GB"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74" r:id="rId3"/>
    <p:sldLayoutId id="2147483671" r:id="rId4"/>
    <p:sldLayoutId id="2147483678" r:id="rId5"/>
    <p:sldLayoutId id="2147483679" r:id="rId6"/>
    <p:sldLayoutId id="2147483665" r:id="rId7"/>
    <p:sldLayoutId id="2147483670" r:id="rId8"/>
    <p:sldLayoutId id="2147483692" r:id="rId9"/>
    <p:sldLayoutId id="2147483650" r:id="rId10"/>
    <p:sldLayoutId id="2147483667" r:id="rId11"/>
    <p:sldLayoutId id="2147483668" r:id="rId12"/>
    <p:sldLayoutId id="2147483687" r:id="rId13"/>
    <p:sldLayoutId id="2147483690" r:id="rId14"/>
    <p:sldLayoutId id="2147483691" r:id="rId15"/>
    <p:sldLayoutId id="2147483661" r:id="rId16"/>
    <p:sldLayoutId id="2147483660" r:id="rId17"/>
    <p:sldLayoutId id="2147483672" r:id="rId18"/>
  </p:sldLayoutIdLst>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6"/>
          <p:cNvSpPr>
            <a:spLocks noChangeArrowheads="1"/>
          </p:cNvSpPr>
          <p:nvPr/>
        </p:nvSpPr>
        <p:spPr bwMode="auto">
          <a:xfrm>
            <a:off x="2391019" y="2210170"/>
            <a:ext cx="5369140" cy="1459971"/>
          </a:xfrm>
          <a:prstGeom prst="roundRect">
            <a:avLst>
              <a:gd name="adj" fmla="val 0"/>
            </a:avLst>
          </a:prstGeom>
          <a:noFill/>
          <a:ln w="9525">
            <a:noFill/>
            <a:round/>
            <a:headEnd/>
            <a:tailEnd/>
          </a:ln>
        </p:spPr>
        <p:txBody>
          <a:bodyPr lIns="91430" tIns="45715" rIns="91430" bIns="45715" anchor="ctr"/>
          <a:lstStyle/>
          <a:p>
            <a:endParaRPr lang="fr-FR" sz="2700" dirty="0">
              <a:solidFill>
                <a:srgbClr val="000000"/>
              </a:solidFill>
              <a:latin typeface="Verdana" pitchFamily="34" charset="0"/>
            </a:endParaRPr>
          </a:p>
        </p:txBody>
      </p:sp>
      <p:sp>
        <p:nvSpPr>
          <p:cNvPr id="9" name="Title 1" descr="&lt;TITLE&gt;{98.01701,649.6249,331.0641,35.37496}"/>
          <p:cNvSpPr>
            <a:spLocks noGrp="1"/>
          </p:cNvSpPr>
          <p:nvPr>
            <p:ph type="ctrTitle"/>
            <p:custDataLst>
              <p:tags r:id="rId1"/>
            </p:custDataLst>
          </p:nvPr>
        </p:nvSpPr>
        <p:spPr>
          <a:xfrm>
            <a:off x="449262" y="4177620"/>
            <a:ext cx="8694738" cy="1375616"/>
          </a:xfrm>
        </p:spPr>
        <p:txBody>
          <a:bodyPr>
            <a:normAutofit/>
          </a:bodyPr>
          <a:lstStyle/>
          <a:p>
            <a:r>
              <a:rPr lang="fr-FR" dirty="0"/>
              <a:t>Modélisation UML</a:t>
            </a:r>
            <a:br>
              <a:rPr lang="fr-FR" dirty="0"/>
            </a:br>
            <a:r>
              <a:rPr lang="fr-FR" sz="2700" i="1" dirty="0"/>
              <a:t>Cours FGES – 2019/2020 </a:t>
            </a:r>
            <a:r>
              <a:rPr lang="fr-FR" sz="2700" i="1" dirty="0" smtClean="0"/>
              <a:t>– Regroupement des diagrammes</a:t>
            </a:r>
            <a:endParaRPr lang="fr-CA" i="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10</a:t>
            </a:fld>
            <a:endParaRPr lang="en-GB" dirty="0"/>
          </a:p>
        </p:txBody>
      </p:sp>
      <p:sp>
        <p:nvSpPr>
          <p:cNvPr id="3" name="Titre 2"/>
          <p:cNvSpPr>
            <a:spLocks noGrp="1"/>
          </p:cNvSpPr>
          <p:nvPr>
            <p:ph type="title"/>
          </p:nvPr>
        </p:nvSpPr>
        <p:spPr>
          <a:xfrm>
            <a:off x="447675" y="185739"/>
            <a:ext cx="5528481" cy="699485"/>
          </a:xfrm>
        </p:spPr>
        <p:txBody>
          <a:bodyPr/>
          <a:lstStyle/>
          <a:p>
            <a:r>
              <a:rPr lang="fr-FR" dirty="0" smtClean="0"/>
              <a:t>Association de généralisation</a:t>
            </a:r>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471" y="1381506"/>
            <a:ext cx="5855370" cy="4967071"/>
          </a:xfrm>
          <a:prstGeom prst="rect">
            <a:avLst/>
          </a:prstGeom>
        </p:spPr>
      </p:pic>
      <p:sp>
        <p:nvSpPr>
          <p:cNvPr id="9" name="Espace réservé du contenu 2"/>
          <p:cNvSpPr>
            <a:spLocks noGrp="1"/>
          </p:cNvSpPr>
          <p:nvPr>
            <p:ph sz="quarter" idx="17"/>
          </p:nvPr>
        </p:nvSpPr>
        <p:spPr>
          <a:xfrm>
            <a:off x="257890" y="1052737"/>
            <a:ext cx="3924881" cy="2483536"/>
          </a:xfrm>
        </p:spPr>
        <p:txBody>
          <a:bodyPr>
            <a:noAutofit/>
          </a:bodyPr>
          <a:lstStyle/>
          <a:p>
            <a:pPr marL="342900" indent="-342900">
              <a:buFont typeface="Wingdings" panose="05000000000000000000" pitchFamily="2" charset="2"/>
              <a:buChar char="Ø"/>
            </a:pPr>
            <a:r>
              <a:rPr lang="fr-FR" sz="1600" dirty="0" smtClean="0"/>
              <a:t>Diagrammes de classes avec </a:t>
            </a:r>
            <a:r>
              <a:rPr lang="fr-FR" sz="1600" dirty="0" err="1" smtClean="0"/>
              <a:t>généralisaton</a:t>
            </a:r>
            <a:r>
              <a:rPr lang="fr-FR" sz="1600" dirty="0" smtClean="0"/>
              <a:t>:</a:t>
            </a:r>
          </a:p>
          <a:p>
            <a:pPr marL="342900" indent="-342900">
              <a:buFont typeface="Wingdings" panose="05000000000000000000" pitchFamily="2" charset="2"/>
              <a:buChar char="Ø"/>
            </a:pPr>
            <a:r>
              <a:rPr lang="fr-FR" sz="1600" dirty="0" err="1" smtClean="0"/>
              <a:t>Diragramme</a:t>
            </a:r>
            <a:r>
              <a:rPr lang="fr-FR" sz="1600" dirty="0" smtClean="0"/>
              <a:t> de package reprend principe de généralisation</a:t>
            </a:r>
          </a:p>
          <a:p>
            <a:pPr marL="606425" lvl="1" indent="-342900">
              <a:buFont typeface="Wingdings" panose="05000000000000000000" pitchFamily="2" charset="2"/>
              <a:buChar char="Ø"/>
            </a:pPr>
            <a:r>
              <a:rPr lang="fr-FR" sz="1600" dirty="0" smtClean="0"/>
              <a:t>Regroupement des classes « Généralisés » dans </a:t>
            </a:r>
            <a:r>
              <a:rPr lang="fr-FR" sz="1600" dirty="0" err="1" smtClean="0"/>
              <a:t>P_véhicule</a:t>
            </a:r>
            <a:endParaRPr lang="fr-FR" sz="1600" dirty="0" smtClean="0"/>
          </a:p>
          <a:p>
            <a:pPr marL="606425" lvl="1" indent="-342900">
              <a:buFont typeface="Wingdings" panose="05000000000000000000" pitchFamily="2" charset="2"/>
              <a:buChar char="Ø"/>
            </a:pPr>
            <a:r>
              <a:rPr lang="fr-FR" sz="1600" dirty="0" smtClean="0"/>
              <a:t>Package de spécialisation hérite de P-véhicule</a:t>
            </a:r>
            <a:endParaRPr lang="fr-FR" sz="1600" dirty="0"/>
          </a:p>
        </p:txBody>
      </p:sp>
    </p:spTree>
    <p:extLst>
      <p:ext uri="{BB962C8B-B14F-4D97-AF65-F5344CB8AC3E}">
        <p14:creationId xmlns:p14="http://schemas.microsoft.com/office/powerpoint/2010/main" val="1044069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11</a:t>
            </a:fld>
            <a:endParaRPr lang="en-GB" dirty="0"/>
          </a:p>
        </p:txBody>
      </p:sp>
      <p:sp>
        <p:nvSpPr>
          <p:cNvPr id="3" name="Titre 2"/>
          <p:cNvSpPr>
            <a:spLocks noGrp="1"/>
          </p:cNvSpPr>
          <p:nvPr>
            <p:ph type="title"/>
          </p:nvPr>
        </p:nvSpPr>
        <p:spPr>
          <a:xfrm>
            <a:off x="447675" y="122062"/>
            <a:ext cx="8239125" cy="920750"/>
          </a:xfrm>
        </p:spPr>
        <p:txBody>
          <a:bodyPr/>
          <a:lstStyle/>
          <a:p>
            <a:r>
              <a:rPr lang="fr-FR" dirty="0" smtClean="0"/>
              <a:t>Package </a:t>
            </a:r>
            <a:r>
              <a:rPr lang="fr-FR" dirty="0" err="1" smtClean="0"/>
              <a:t>template</a:t>
            </a:r>
            <a:endParaRPr lang="fr-FR" dirty="0"/>
          </a:p>
        </p:txBody>
      </p:sp>
      <p:sp>
        <p:nvSpPr>
          <p:cNvPr id="6" name="Espace réservé du contenu 2"/>
          <p:cNvSpPr>
            <a:spLocks noGrp="1"/>
          </p:cNvSpPr>
          <p:nvPr>
            <p:ph sz="quarter" idx="17"/>
          </p:nvPr>
        </p:nvSpPr>
        <p:spPr>
          <a:xfrm>
            <a:off x="3252" y="879411"/>
            <a:ext cx="8892430" cy="1595004"/>
          </a:xfrm>
        </p:spPr>
        <p:txBody>
          <a:bodyPr>
            <a:noAutofit/>
          </a:bodyPr>
          <a:lstStyle/>
          <a:p>
            <a:pPr marL="342900" indent="-342900">
              <a:buFont typeface="Wingdings" panose="05000000000000000000" pitchFamily="2" charset="2"/>
              <a:buChar char="Ø"/>
            </a:pPr>
            <a:r>
              <a:rPr lang="fr-FR" sz="1400" dirty="0" smtClean="0"/>
              <a:t>Analogue à classe </a:t>
            </a:r>
            <a:r>
              <a:rPr lang="fr-FR" sz="1400" dirty="0" err="1" smtClean="0"/>
              <a:t>template</a:t>
            </a:r>
            <a:r>
              <a:rPr lang="fr-FR" sz="1400" dirty="0" smtClean="0"/>
              <a:t>  vu précédemment: Classe réutilisable avec paramètres (ex : Classe Collection (Objet : Class))</a:t>
            </a:r>
          </a:p>
          <a:p>
            <a:pPr marL="342900" indent="-342900">
              <a:buFont typeface="Wingdings" panose="05000000000000000000" pitchFamily="2" charset="2"/>
              <a:buChar char="Ø"/>
            </a:pPr>
            <a:r>
              <a:rPr lang="fr-FR" sz="1400" dirty="0"/>
              <a:t>P</a:t>
            </a:r>
            <a:r>
              <a:rPr lang="fr-FR" sz="1400" dirty="0" smtClean="0"/>
              <a:t>ackage </a:t>
            </a:r>
            <a:r>
              <a:rPr lang="fr-FR" sz="1400" dirty="0" err="1" smtClean="0"/>
              <a:t>template</a:t>
            </a:r>
            <a:r>
              <a:rPr lang="fr-FR" sz="1400" dirty="0" smtClean="0"/>
              <a:t> reprend ce principe  </a:t>
            </a:r>
          </a:p>
          <a:p>
            <a:pPr marL="606425" lvl="1" indent="-342900">
              <a:buFont typeface="Wingdings" panose="05000000000000000000" pitchFamily="2" charset="2"/>
              <a:buChar char="Ø"/>
            </a:pPr>
            <a:r>
              <a:rPr lang="fr-FR" sz="1400" dirty="0" smtClean="0"/>
              <a:t>1°) Définition générique d’un modèle de package avec paramètres</a:t>
            </a:r>
          </a:p>
          <a:p>
            <a:pPr marL="606425" lvl="1" indent="-342900">
              <a:buFont typeface="Wingdings" panose="05000000000000000000" pitchFamily="2" charset="2"/>
              <a:buChar char="Ø"/>
            </a:pPr>
            <a:r>
              <a:rPr lang="fr-FR" sz="1400" dirty="0" smtClean="0"/>
              <a:t>2°) Affectation de la valeur des paramètres dans l’association entre le package d’application et le package </a:t>
            </a:r>
            <a:r>
              <a:rPr lang="fr-FR" sz="1400" dirty="0" err="1" smtClean="0"/>
              <a:t>template</a:t>
            </a:r>
            <a:r>
              <a:rPr lang="fr-FR" sz="1400" dirty="0" smtClean="0"/>
              <a:t> </a:t>
            </a:r>
            <a:endParaRPr lang="fr-FR" sz="1400" dirty="0"/>
          </a:p>
        </p:txBody>
      </p:sp>
      <p:pic>
        <p:nvPicPr>
          <p:cNvPr id="4" name="Image 3"/>
          <p:cNvPicPr>
            <a:picLocks noChangeAspect="1"/>
          </p:cNvPicPr>
          <p:nvPr/>
        </p:nvPicPr>
        <p:blipFill>
          <a:blip r:embed="rId2"/>
          <a:stretch>
            <a:fillRect/>
          </a:stretch>
        </p:blipFill>
        <p:spPr>
          <a:xfrm>
            <a:off x="2411760" y="2474415"/>
            <a:ext cx="4932548" cy="4083167"/>
          </a:xfrm>
          <a:prstGeom prst="rect">
            <a:avLst/>
          </a:prstGeom>
        </p:spPr>
      </p:pic>
    </p:spTree>
    <p:extLst>
      <p:ext uri="{BB962C8B-B14F-4D97-AF65-F5344CB8AC3E}">
        <p14:creationId xmlns:p14="http://schemas.microsoft.com/office/powerpoint/2010/main" val="3909062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12</a:t>
            </a:fld>
            <a:endParaRPr lang="en-GB" dirty="0"/>
          </a:p>
        </p:txBody>
      </p:sp>
      <p:sp>
        <p:nvSpPr>
          <p:cNvPr id="3" name="Titre 2"/>
          <p:cNvSpPr>
            <a:spLocks noGrp="1"/>
          </p:cNvSpPr>
          <p:nvPr>
            <p:ph type="title"/>
          </p:nvPr>
        </p:nvSpPr>
        <p:spPr/>
        <p:txBody>
          <a:bodyPr/>
          <a:lstStyle/>
          <a:p>
            <a:r>
              <a:rPr lang="fr-FR" dirty="0" smtClean="0"/>
              <a:t>Exemple Package use cases</a:t>
            </a:r>
            <a:endParaRPr lang="fr-FR" dirty="0"/>
          </a:p>
        </p:txBody>
      </p:sp>
      <p:pic>
        <p:nvPicPr>
          <p:cNvPr id="5" name="Image 4"/>
          <p:cNvPicPr>
            <a:picLocks noChangeAspect="1"/>
          </p:cNvPicPr>
          <p:nvPr/>
        </p:nvPicPr>
        <p:blipFill>
          <a:blip r:embed="rId2"/>
          <a:stretch>
            <a:fillRect/>
          </a:stretch>
        </p:blipFill>
        <p:spPr>
          <a:xfrm>
            <a:off x="791580" y="1340768"/>
            <a:ext cx="7184083" cy="4813648"/>
          </a:xfrm>
          <a:prstGeom prst="rect">
            <a:avLst/>
          </a:prstGeom>
        </p:spPr>
      </p:pic>
    </p:spTree>
    <p:extLst>
      <p:ext uri="{BB962C8B-B14F-4D97-AF65-F5344CB8AC3E}">
        <p14:creationId xmlns:p14="http://schemas.microsoft.com/office/powerpoint/2010/main" val="3395514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Package</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13</a:t>
            </a:fld>
            <a:endParaRPr lang="en-GB" dirty="0"/>
          </a:p>
        </p:txBody>
      </p:sp>
      <p:sp>
        <p:nvSpPr>
          <p:cNvPr id="5" name="Espace réservé du contenu 4"/>
          <p:cNvSpPr>
            <a:spLocks noGrp="1"/>
          </p:cNvSpPr>
          <p:nvPr>
            <p:ph sz="quarter" idx="17"/>
          </p:nvPr>
        </p:nvSpPr>
        <p:spPr/>
        <p:txBody>
          <a:bodyPr>
            <a:normAutofit lnSpcReduction="10000"/>
          </a:bodyPr>
          <a:lstStyle/>
          <a:p>
            <a:r>
              <a:rPr lang="fr-FR" dirty="0" smtClean="0"/>
              <a:t>1°) Proposer un diagramme de classes permettant de modéliser la réservation de voyages en bus.</a:t>
            </a:r>
          </a:p>
          <a:p>
            <a:r>
              <a:rPr lang="fr-FR" dirty="0" smtClean="0"/>
              <a:t>On pourra s’inspirer de la modélisation de la réservation de vols mais en faisant intervenir les notions de :</a:t>
            </a:r>
          </a:p>
          <a:p>
            <a:pPr marL="342900" indent="-342900">
              <a:buFontTx/>
              <a:buChar char="-"/>
            </a:pPr>
            <a:r>
              <a:rPr lang="fr-FR" dirty="0" smtClean="0"/>
              <a:t>Voyagiste</a:t>
            </a:r>
          </a:p>
          <a:p>
            <a:pPr marL="342900" indent="-342900">
              <a:buFontTx/>
              <a:buChar char="-"/>
            </a:pPr>
            <a:r>
              <a:rPr lang="fr-FR" dirty="0" smtClean="0"/>
              <a:t>Voyage en bus</a:t>
            </a:r>
          </a:p>
          <a:p>
            <a:pPr marL="342900" indent="-342900">
              <a:buFontTx/>
              <a:buChar char="-"/>
            </a:pPr>
            <a:r>
              <a:rPr lang="fr-FR" dirty="0" smtClean="0"/>
              <a:t>Infos Arrêt</a:t>
            </a:r>
          </a:p>
          <a:p>
            <a:pPr marL="342900" indent="-342900">
              <a:buFontTx/>
              <a:buChar char="-"/>
            </a:pPr>
            <a:r>
              <a:rPr lang="fr-FR" dirty="0" smtClean="0"/>
              <a:t>Ville</a:t>
            </a:r>
          </a:p>
          <a:p>
            <a:pPr marL="342900" indent="-342900">
              <a:buFontTx/>
              <a:buChar char="-"/>
            </a:pPr>
            <a:r>
              <a:rPr lang="fr-FR" dirty="0" smtClean="0"/>
              <a:t>Réservation Bus</a:t>
            </a:r>
          </a:p>
          <a:p>
            <a:pPr marL="342900" indent="-342900">
              <a:buFontTx/>
              <a:buChar char="-"/>
            </a:pPr>
            <a:r>
              <a:rPr lang="fr-FR" dirty="0" smtClean="0"/>
              <a:t>Client</a:t>
            </a:r>
          </a:p>
          <a:p>
            <a:pPr marL="342900" indent="-342900">
              <a:buFontTx/>
              <a:buChar char="-"/>
            </a:pPr>
            <a:r>
              <a:rPr lang="fr-FR" dirty="0" smtClean="0"/>
              <a:t>Passager</a:t>
            </a:r>
          </a:p>
          <a:p>
            <a:pPr marL="342900" indent="-342900">
              <a:buFontTx/>
              <a:buChar char="-"/>
            </a:pPr>
            <a:endParaRPr lang="fr-FR" dirty="0"/>
          </a:p>
          <a:p>
            <a:r>
              <a:rPr lang="fr-FR" dirty="0" smtClean="0"/>
              <a:t>2°) Proposer un diagramme de package proposant un regroupement des classes précédentes</a:t>
            </a:r>
          </a:p>
          <a:p>
            <a:endParaRPr lang="fr-FR" dirty="0"/>
          </a:p>
        </p:txBody>
      </p:sp>
    </p:spTree>
    <p:extLst>
      <p:ext uri="{BB962C8B-B14F-4D97-AF65-F5344CB8AC3E}">
        <p14:creationId xmlns:p14="http://schemas.microsoft.com/office/powerpoint/2010/main" val="2483465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Package</a:t>
            </a:r>
            <a:endParaRPr lang="fr-FR" dirty="0"/>
          </a:p>
        </p:txBody>
      </p:sp>
      <p:sp>
        <p:nvSpPr>
          <p:cNvPr id="3" name="Espace réservé du contenu 2"/>
          <p:cNvSpPr>
            <a:spLocks noGrp="1"/>
          </p:cNvSpPr>
          <p:nvPr>
            <p:ph sz="quarter" idx="17"/>
          </p:nvPr>
        </p:nvSpPr>
        <p:spPr>
          <a:xfrm>
            <a:off x="345628" y="1095089"/>
            <a:ext cx="8443217" cy="1913564"/>
          </a:xfrm>
        </p:spPr>
        <p:txBody>
          <a:bodyPr/>
          <a:lstStyle/>
          <a:p>
            <a:r>
              <a:rPr lang="fr-FR" dirty="0" smtClean="0"/>
              <a:t>3°) Proposer un diagramme de package permettant de fusionner le modèle de réservation des vols et le modèle de réservation des bus.</a:t>
            </a:r>
          </a:p>
          <a:p>
            <a:r>
              <a:rPr lang="fr-FR" dirty="0" smtClean="0"/>
              <a:t>Pour cela, on pourra :</a:t>
            </a:r>
          </a:p>
          <a:p>
            <a:pPr marL="342900" indent="-342900">
              <a:buFontTx/>
              <a:buChar char="-"/>
            </a:pPr>
            <a:r>
              <a:rPr lang="fr-FR" dirty="0" smtClean="0"/>
              <a:t>Isoler les classes communes dans de nouveaux packages</a:t>
            </a:r>
          </a:p>
          <a:p>
            <a:pPr marL="342900" indent="-342900">
              <a:buFontTx/>
              <a:buChar char="-"/>
            </a:pPr>
            <a:r>
              <a:rPr lang="fr-FR" dirty="0" smtClean="0"/>
              <a:t>Factoriser les propriétés communes dans des classes abstraites</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14</a:t>
            </a:fld>
            <a:endParaRPr lang="en-GB" dirty="0"/>
          </a:p>
        </p:txBody>
      </p:sp>
    </p:spTree>
    <p:extLst>
      <p:ext uri="{BB962C8B-B14F-4D97-AF65-F5344CB8AC3E}">
        <p14:creationId xmlns:p14="http://schemas.microsoft.com/office/powerpoint/2010/main" val="233274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Rappel : </a:t>
            </a:r>
            <a:r>
              <a:rPr lang="fr-FR" dirty="0" err="1" smtClean="0"/>
              <a:t>Diag</a:t>
            </a:r>
            <a:r>
              <a:rPr lang="fr-FR" dirty="0" smtClean="0"/>
              <a:t>. Package réservation de vol</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15</a:t>
            </a:fld>
            <a:endParaRPr lang="en-GB" dirty="0"/>
          </a:p>
        </p:txBody>
      </p:sp>
      <p:pic>
        <p:nvPicPr>
          <p:cNvPr id="5" name="Image 4"/>
          <p:cNvPicPr>
            <a:picLocks noChangeAspect="1"/>
          </p:cNvPicPr>
          <p:nvPr/>
        </p:nvPicPr>
        <p:blipFill>
          <a:blip r:embed="rId2"/>
          <a:stretch>
            <a:fillRect/>
          </a:stretch>
        </p:blipFill>
        <p:spPr>
          <a:xfrm>
            <a:off x="1892519" y="1208630"/>
            <a:ext cx="5349435" cy="5419428"/>
          </a:xfrm>
          <a:prstGeom prst="rect">
            <a:avLst/>
          </a:prstGeom>
        </p:spPr>
      </p:pic>
    </p:spTree>
    <p:extLst>
      <p:ext uri="{BB962C8B-B14F-4D97-AF65-F5344CB8AC3E}">
        <p14:creationId xmlns:p14="http://schemas.microsoft.com/office/powerpoint/2010/main" val="338668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re 2"/>
          <p:cNvSpPr>
            <a:spLocks noGrp="1"/>
          </p:cNvSpPr>
          <p:nvPr>
            <p:ph type="title"/>
          </p:nvPr>
        </p:nvSpPr>
        <p:spPr>
          <a:xfrm>
            <a:off x="447675" y="185738"/>
            <a:ext cx="8239125" cy="920750"/>
          </a:xfrm>
        </p:spPr>
        <p:txBody>
          <a:bodyPr/>
          <a:lstStyle/>
          <a:p>
            <a:pPr eaLnBrk="1" hangingPunct="1"/>
            <a:r>
              <a:rPr lang="fr-FR">
                <a:latin typeface="Arial" charset="0"/>
              </a:rPr>
              <a:t>Sommaire</a:t>
            </a:r>
          </a:p>
        </p:txBody>
      </p:sp>
      <p:sp>
        <p:nvSpPr>
          <p:cNvPr id="21507" name="Espace réservé du contenu 1"/>
          <p:cNvSpPr>
            <a:spLocks noGrp="1"/>
          </p:cNvSpPr>
          <p:nvPr>
            <p:ph sz="quarter" idx="17"/>
          </p:nvPr>
        </p:nvSpPr>
        <p:spPr bwMode="auto">
          <a:xfrm>
            <a:off x="440202" y="1072808"/>
            <a:ext cx="8703798" cy="5488540"/>
          </a:xfrm>
          <a:noFill/>
          <a:ln>
            <a:miter lim="800000"/>
            <a:headEnd/>
            <a:tailEnd/>
          </a:ln>
        </p:spPr>
        <p:txBody>
          <a:bodyPr vert="horz" wrap="square" numCol="1" anchor="t" anchorCtr="0" compatLnSpc="1">
            <a:prstTxWarp prst="textNoShape">
              <a:avLst/>
            </a:prstTxWarp>
            <a:noAutofit/>
          </a:bodyPr>
          <a:lstStyle/>
          <a:p>
            <a:pPr marL="342900" indent="-342900">
              <a:spcAft>
                <a:spcPts val="1450"/>
              </a:spcAft>
              <a:buFont typeface="+mj-lt"/>
              <a:buAutoNum type="arabicPeriod"/>
            </a:pPr>
            <a:r>
              <a:rPr lang="fr-FR" sz="1800" dirty="0">
                <a:latin typeface="Arial" charset="0"/>
              </a:rPr>
              <a:t>Introduction à UML</a:t>
            </a:r>
          </a:p>
          <a:p>
            <a:pPr marL="720725" lvl="1" indent="-457200">
              <a:spcAft>
                <a:spcPts val="1450"/>
              </a:spcAft>
              <a:buFont typeface="+mj-lt"/>
              <a:buAutoNum type="alphaLcPeriod"/>
            </a:pPr>
            <a:r>
              <a:rPr lang="fr-FR" sz="1800" dirty="0">
                <a:latin typeface="Arial" charset="0"/>
              </a:rPr>
              <a:t>Utilité de la modélisation</a:t>
            </a:r>
          </a:p>
          <a:p>
            <a:pPr marL="720725" lvl="1" indent="-457200">
              <a:spcAft>
                <a:spcPts val="1450"/>
              </a:spcAft>
              <a:buFont typeface="+mj-lt"/>
              <a:buAutoNum type="alphaLcPeriod"/>
            </a:pPr>
            <a:r>
              <a:rPr lang="fr-FR" sz="1800" dirty="0">
                <a:latin typeface="Arial" charset="0"/>
              </a:rPr>
              <a:t>L’objet et UML</a:t>
            </a:r>
          </a:p>
          <a:p>
            <a:pPr marL="720725" lvl="1" indent="-457200">
              <a:spcAft>
                <a:spcPts val="1450"/>
              </a:spcAft>
              <a:buFont typeface="+mj-lt"/>
              <a:buAutoNum type="alphaLcPeriod"/>
            </a:pPr>
            <a:r>
              <a:rPr lang="fr-FR" sz="1800" dirty="0">
                <a:latin typeface="Arial" charset="0"/>
              </a:rPr>
              <a:t>Vue d’ensemble des différents diagrammes</a:t>
            </a:r>
          </a:p>
          <a:p>
            <a:pPr marL="457200" indent="-457200">
              <a:spcAft>
                <a:spcPts val="1450"/>
              </a:spcAft>
              <a:buFont typeface="+mj-lt"/>
              <a:buAutoNum type="arabicPeriod"/>
            </a:pPr>
            <a:r>
              <a:rPr lang="fr-FR" sz="1800" dirty="0" smtClean="0">
                <a:latin typeface="Arial" charset="0"/>
              </a:rPr>
              <a:t>La modélisation des besoins / exigences : use case</a:t>
            </a:r>
          </a:p>
          <a:p>
            <a:pPr marL="457200" indent="-457200">
              <a:spcAft>
                <a:spcPts val="1450"/>
              </a:spcAft>
              <a:buFont typeface="+mj-lt"/>
              <a:buAutoNum type="arabicPeriod"/>
            </a:pPr>
            <a:r>
              <a:rPr lang="fr-FR" sz="1800" dirty="0" smtClean="0">
                <a:latin typeface="Arial" charset="0"/>
              </a:rPr>
              <a:t>La modélisation des interactions entre objets : Séquence et Communication</a:t>
            </a:r>
          </a:p>
          <a:p>
            <a:pPr marL="457200" indent="-457200">
              <a:spcAft>
                <a:spcPts val="1450"/>
              </a:spcAft>
              <a:buFont typeface="+mj-lt"/>
              <a:buAutoNum type="arabicPeriod"/>
            </a:pPr>
            <a:r>
              <a:rPr lang="fr-FR" sz="1800" dirty="0" smtClean="0">
                <a:latin typeface="Arial" charset="0"/>
              </a:rPr>
              <a:t>La </a:t>
            </a:r>
            <a:r>
              <a:rPr lang="fr-FR" sz="1800" dirty="0">
                <a:latin typeface="Arial" charset="0"/>
              </a:rPr>
              <a:t>modélisation </a:t>
            </a:r>
            <a:r>
              <a:rPr lang="fr-FR" sz="1800" dirty="0" smtClean="0">
                <a:latin typeface="Arial" charset="0"/>
              </a:rPr>
              <a:t>statique : Classes, Objets, Composites</a:t>
            </a:r>
          </a:p>
          <a:p>
            <a:pPr marL="457200" indent="-457200">
              <a:spcAft>
                <a:spcPts val="1450"/>
              </a:spcAft>
              <a:buFont typeface="+mj-lt"/>
              <a:buAutoNum type="arabicPeriod"/>
            </a:pPr>
            <a:r>
              <a:rPr lang="en-US" sz="1800" dirty="0" smtClean="0">
                <a:latin typeface="Arial" charset="0"/>
              </a:rPr>
              <a:t>La </a:t>
            </a:r>
            <a:r>
              <a:rPr lang="en-US" sz="1800" dirty="0" err="1">
                <a:latin typeface="Arial" charset="0"/>
              </a:rPr>
              <a:t>modélisation</a:t>
            </a:r>
            <a:r>
              <a:rPr lang="en-US" sz="1800" dirty="0">
                <a:latin typeface="Arial" charset="0"/>
              </a:rPr>
              <a:t> </a:t>
            </a:r>
            <a:r>
              <a:rPr lang="en-US" sz="1800" dirty="0" err="1" smtClean="0">
                <a:latin typeface="Arial" charset="0"/>
              </a:rPr>
              <a:t>dynamique</a:t>
            </a:r>
            <a:r>
              <a:rPr lang="en-US" sz="1800" dirty="0" smtClean="0">
                <a:latin typeface="Arial" charset="0"/>
              </a:rPr>
              <a:t>  : </a:t>
            </a:r>
            <a:r>
              <a:rPr lang="en-US" sz="1800" dirty="0" err="1" smtClean="0">
                <a:latin typeface="Arial" charset="0"/>
              </a:rPr>
              <a:t>états</a:t>
            </a:r>
            <a:r>
              <a:rPr lang="en-US" sz="1800" dirty="0" smtClean="0">
                <a:latin typeface="Arial" charset="0"/>
              </a:rPr>
              <a:t>/transition, </a:t>
            </a:r>
            <a:r>
              <a:rPr lang="en-US" sz="1800" dirty="0" err="1" smtClean="0">
                <a:latin typeface="Arial" charset="0"/>
              </a:rPr>
              <a:t>activités</a:t>
            </a:r>
            <a:endParaRPr lang="en-US" sz="1800" dirty="0">
              <a:latin typeface="Arial" charset="0"/>
            </a:endParaRPr>
          </a:p>
          <a:p>
            <a:pPr marL="457200" indent="-457200">
              <a:spcAft>
                <a:spcPts val="1450"/>
              </a:spcAft>
              <a:buFont typeface="+mj-lt"/>
              <a:buAutoNum type="arabicPeriod"/>
            </a:pPr>
            <a:r>
              <a:rPr lang="en-US" sz="1800" dirty="0" smtClean="0">
                <a:latin typeface="Arial" charset="0"/>
              </a:rPr>
              <a:t>Le </a:t>
            </a:r>
            <a:r>
              <a:rPr lang="en-US" sz="1800" dirty="0" err="1" smtClean="0">
                <a:latin typeface="Arial" charset="0"/>
              </a:rPr>
              <a:t>regroupement</a:t>
            </a:r>
            <a:r>
              <a:rPr lang="en-US" sz="1800" dirty="0" smtClean="0">
                <a:latin typeface="Arial" charset="0"/>
              </a:rPr>
              <a:t> des </a:t>
            </a:r>
            <a:r>
              <a:rPr lang="en-US" sz="1800" dirty="0" err="1" smtClean="0">
                <a:latin typeface="Arial" charset="0"/>
              </a:rPr>
              <a:t>diagrammes</a:t>
            </a:r>
            <a:r>
              <a:rPr lang="en-US" sz="1800" dirty="0" smtClean="0">
                <a:latin typeface="Arial" charset="0"/>
              </a:rPr>
              <a:t> : packages</a:t>
            </a:r>
            <a:endParaRPr lang="en-US" sz="1800" dirty="0">
              <a:latin typeface="Arial" charset="0"/>
            </a:endParaRPr>
          </a:p>
          <a:p>
            <a:pPr marL="457200" indent="-457200">
              <a:spcAft>
                <a:spcPts val="1450"/>
              </a:spcAft>
              <a:buFont typeface="+mj-lt"/>
              <a:buAutoNum type="arabicPeriod"/>
            </a:pPr>
            <a:r>
              <a:rPr lang="en-US" sz="1800" dirty="0" smtClean="0">
                <a:latin typeface="Arial" charset="0"/>
              </a:rPr>
              <a:t>La </a:t>
            </a:r>
            <a:r>
              <a:rPr lang="en-US" sz="1800" dirty="0" err="1" smtClean="0">
                <a:latin typeface="Arial" charset="0"/>
              </a:rPr>
              <a:t>modélisation</a:t>
            </a:r>
            <a:r>
              <a:rPr lang="en-US" sz="1800" dirty="0" smtClean="0">
                <a:latin typeface="Arial" charset="0"/>
              </a:rPr>
              <a:t> de </a:t>
            </a:r>
            <a:r>
              <a:rPr lang="en-US" sz="1800" dirty="0" err="1" smtClean="0">
                <a:latin typeface="Arial" charset="0"/>
              </a:rPr>
              <a:t>l’architecture</a:t>
            </a:r>
            <a:r>
              <a:rPr lang="en-US" sz="1800" dirty="0" smtClean="0">
                <a:latin typeface="Arial" charset="0"/>
              </a:rPr>
              <a:t> : </a:t>
            </a:r>
            <a:r>
              <a:rPr lang="en-US" sz="1800" dirty="0" err="1" smtClean="0">
                <a:latin typeface="Arial" charset="0"/>
              </a:rPr>
              <a:t>composants</a:t>
            </a:r>
            <a:r>
              <a:rPr lang="en-US" sz="1800" dirty="0" smtClean="0">
                <a:latin typeface="Arial" charset="0"/>
              </a:rPr>
              <a:t>, </a:t>
            </a:r>
            <a:r>
              <a:rPr lang="en-US" sz="1800" dirty="0" err="1" smtClean="0">
                <a:latin typeface="Arial" charset="0"/>
              </a:rPr>
              <a:t>déploiement</a:t>
            </a:r>
            <a:endParaRPr lang="fr-FR" sz="1800" dirty="0">
              <a:latin typeface="Arial" charset="0"/>
            </a:endParaRPr>
          </a:p>
          <a:p>
            <a:pPr marL="720725" lvl="1" indent="-457200">
              <a:spcAft>
                <a:spcPts val="1450"/>
              </a:spcAft>
              <a:buFont typeface="+mj-lt"/>
              <a:buAutoNum type="alphaLcPeriod"/>
            </a:pPr>
            <a:endParaRPr lang="fr-FR" sz="1800" dirty="0">
              <a:latin typeface="Arial" charset="0"/>
            </a:endParaRPr>
          </a:p>
          <a:p>
            <a:pPr marL="342900" indent="-342900">
              <a:spcAft>
                <a:spcPts val="1450"/>
              </a:spcAft>
              <a:buFont typeface="+mj-lt"/>
              <a:buAutoNum type="arabicPeriod"/>
            </a:pPr>
            <a:endParaRPr lang="fr-FR" sz="1800" dirty="0">
              <a:latin typeface="Arial" charset="0"/>
            </a:endParaRPr>
          </a:p>
          <a:p>
            <a:pPr marL="285750" indent="-285750" eaLnBrk="1" hangingPunct="1">
              <a:spcAft>
                <a:spcPts val="1450"/>
              </a:spcAft>
              <a:buFont typeface="Arial" charset="0"/>
              <a:buNone/>
            </a:pPr>
            <a:r>
              <a:rPr lang="fr-FR" sz="1800" dirty="0">
                <a:latin typeface="Arial" charset="0"/>
              </a:rPr>
              <a:t>	</a:t>
            </a:r>
          </a:p>
        </p:txBody>
      </p:sp>
    </p:spTree>
    <p:extLst>
      <p:ext uri="{BB962C8B-B14F-4D97-AF65-F5344CB8AC3E}">
        <p14:creationId xmlns:p14="http://schemas.microsoft.com/office/powerpoint/2010/main" val="224015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ous-titre 2"/>
          <p:cNvSpPr>
            <a:spLocks noGrp="1"/>
          </p:cNvSpPr>
          <p:nvPr>
            <p:ph type="subTitle" idx="1"/>
          </p:nvPr>
        </p:nvSpPr>
        <p:spPr>
          <a:xfrm>
            <a:off x="437711" y="2132856"/>
            <a:ext cx="8251825" cy="1603015"/>
          </a:xfrm>
          <a:noFill/>
          <a:ln>
            <a:miter lim="800000"/>
            <a:headEnd/>
            <a:tailEnd/>
          </a:ln>
        </p:spPr>
        <p:txBody>
          <a:bodyPr vert="horz" wrap="square" numCol="1" compatLnSpc="1">
            <a:prstTxWarp prst="textNoShape">
              <a:avLst/>
            </a:prstTxWarp>
          </a:bodyPr>
          <a:lstStyle/>
          <a:p>
            <a:pPr>
              <a:spcAft>
                <a:spcPts val="1450"/>
              </a:spcAft>
            </a:pPr>
            <a:r>
              <a:rPr lang="fr-FR" sz="4000" dirty="0" smtClean="0">
                <a:latin typeface="Arial" charset="0"/>
              </a:rPr>
              <a:t>Le regroupement des diagrammes : Packages </a:t>
            </a:r>
            <a:endParaRPr lang="fr-FR" sz="4000" dirty="0">
              <a:latin typeface="Arial" charset="0"/>
            </a:endParaRPr>
          </a:p>
        </p:txBody>
      </p:sp>
      <p:sp>
        <p:nvSpPr>
          <p:cNvPr id="22531" name="Sous-titre 2"/>
          <p:cNvSpPr txBox="1">
            <a:spLocks/>
          </p:cNvSpPr>
          <p:nvPr/>
        </p:nvSpPr>
        <p:spPr bwMode="gray">
          <a:xfrm>
            <a:off x="447675" y="855663"/>
            <a:ext cx="8251825" cy="630237"/>
          </a:xfrm>
          <a:prstGeom prst="rect">
            <a:avLst/>
          </a:prstGeom>
          <a:noFill/>
          <a:ln w="9525">
            <a:noFill/>
            <a:miter lim="800000"/>
            <a:headEnd/>
            <a:tailEnd/>
          </a:ln>
        </p:spPr>
        <p:txBody>
          <a:bodyPr lIns="0" tIns="0" rIns="0" bIns="0"/>
          <a:lstStyle/>
          <a:p>
            <a:pPr>
              <a:spcBef>
                <a:spcPct val="20000"/>
              </a:spcBef>
              <a:buFont typeface="Arial" charset="0"/>
              <a:buNone/>
            </a:pPr>
            <a:endParaRPr lang="fr-FR" sz="3900" i="1">
              <a:solidFill>
                <a:srgbClr val="FFFFFF"/>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custDataLst>
              <p:tags r:id="rId1"/>
            </p:custDataLst>
          </p:nvPr>
        </p:nvSpPr>
        <p:spPr/>
        <p:txBody>
          <a:bodyPr/>
          <a:lstStyle/>
          <a:p>
            <a:r>
              <a:rPr lang="fr-CA" sz="2800" dirty="0"/>
              <a:t>Introduction</a:t>
            </a:r>
            <a:endParaRPr lang="fr-CA" sz="2800" dirty="0">
              <a:solidFill>
                <a:schemeClr val="tx1"/>
              </a:solidFill>
            </a:endParaRPr>
          </a:p>
        </p:txBody>
      </p:sp>
      <p:sp>
        <p:nvSpPr>
          <p:cNvPr id="6" name="Text Box 3"/>
          <p:cNvSpPr txBox="1">
            <a:spLocks noChangeArrowheads="1"/>
          </p:cNvSpPr>
          <p:nvPr/>
        </p:nvSpPr>
        <p:spPr bwMode="auto">
          <a:xfrm>
            <a:off x="1979712" y="1843950"/>
            <a:ext cx="5652628"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7325" indent="-1873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fr-FR" altLang="fr-FR" sz="2000" dirty="0">
                <a:latin typeface="Arial" panose="020B0604020202020204" pitchFamily="34" charset="0"/>
              </a:rPr>
              <a:t>Objectif : </a:t>
            </a:r>
            <a:r>
              <a:rPr lang="fr-FR" altLang="fr-FR" sz="2000" dirty="0" smtClean="0">
                <a:latin typeface="Arial" panose="020B0604020202020204" pitchFamily="34" charset="0"/>
              </a:rPr>
              <a:t>Structuration des éléments de modélisation</a:t>
            </a:r>
            <a:endParaRPr lang="fr-FR" altLang="fr-FR" sz="2000" dirty="0">
              <a:latin typeface="Arial" panose="020B0604020202020204" pitchFamily="34" charset="0"/>
            </a:endParaRPr>
          </a:p>
          <a:p>
            <a:pPr>
              <a:spcBef>
                <a:spcPct val="50000"/>
              </a:spcBef>
            </a:pPr>
            <a:endParaRPr lang="fr-FR" altLang="fr-FR" sz="2000" dirty="0">
              <a:latin typeface="Arial" panose="020B0604020202020204" pitchFamily="34" charset="0"/>
            </a:endParaRPr>
          </a:p>
          <a:p>
            <a:pPr>
              <a:spcBef>
                <a:spcPct val="50000"/>
              </a:spcBef>
            </a:pPr>
            <a:r>
              <a:rPr lang="fr-FR" altLang="fr-FR" sz="2000" dirty="0" smtClean="0">
                <a:latin typeface="Arial" panose="020B0604020202020204" pitchFamily="34" charset="0"/>
              </a:rPr>
              <a:t>Diagramme de paquetages (ou packages)</a:t>
            </a:r>
          </a:p>
          <a:p>
            <a:pPr marL="342900" indent="-342900">
              <a:spcBef>
                <a:spcPct val="50000"/>
              </a:spcBef>
              <a:buFontTx/>
              <a:buChar char="-"/>
            </a:pPr>
            <a:r>
              <a:rPr lang="fr-FR" altLang="fr-FR" sz="2000" dirty="0" smtClean="0">
                <a:latin typeface="Arial" panose="020B0604020202020204" pitchFamily="34" charset="0"/>
              </a:rPr>
              <a:t>Vision synthétique de toute la modélisation</a:t>
            </a:r>
          </a:p>
          <a:p>
            <a:pPr marL="342900" indent="-342900">
              <a:spcBef>
                <a:spcPct val="50000"/>
              </a:spcBef>
              <a:buFontTx/>
              <a:buChar char="-"/>
            </a:pPr>
            <a:r>
              <a:rPr lang="fr-FR" altLang="fr-FR" sz="2000" dirty="0" smtClean="0">
                <a:latin typeface="Arial" panose="020B0604020202020204" pitchFamily="34" charset="0"/>
              </a:rPr>
              <a:t>Utilise lorsque le nombre de diagrammes réalisés est important</a:t>
            </a:r>
          </a:p>
          <a:p>
            <a:pPr marL="342900" indent="-342900">
              <a:spcBef>
                <a:spcPct val="50000"/>
              </a:spcBef>
              <a:buFontTx/>
              <a:buChar char="-"/>
            </a:pPr>
            <a:r>
              <a:rPr lang="fr-FR" altLang="fr-FR" sz="2000" dirty="0" smtClean="0">
                <a:latin typeface="Arial" panose="020B0604020202020204" pitchFamily="34" charset="0"/>
              </a:rPr>
              <a:t>Concerne les diagrammes classes, cas d’utilisation, composants</a:t>
            </a:r>
          </a:p>
        </p:txBody>
      </p:sp>
    </p:spTree>
    <p:extLst>
      <p:ext uri="{BB962C8B-B14F-4D97-AF65-F5344CB8AC3E}">
        <p14:creationId xmlns:p14="http://schemas.microsoft.com/office/powerpoint/2010/main" val="1145730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7F9E0-955B-491A-B864-F7525FDD4C79}"/>
              </a:ext>
            </a:extLst>
          </p:cNvPr>
          <p:cNvSpPr>
            <a:spLocks noGrp="1"/>
          </p:cNvSpPr>
          <p:nvPr>
            <p:ph type="title"/>
          </p:nvPr>
        </p:nvSpPr>
        <p:spPr/>
        <p:txBody>
          <a:bodyPr/>
          <a:lstStyle/>
          <a:p>
            <a:r>
              <a:rPr lang="fr-FR" dirty="0" smtClean="0"/>
              <a:t>Représentation d’un package</a:t>
            </a:r>
            <a:endParaRPr lang="fr-FR" dirty="0"/>
          </a:p>
        </p:txBody>
      </p:sp>
      <p:sp>
        <p:nvSpPr>
          <p:cNvPr id="3" name="Espace réservé du contenu 2">
            <a:extLst>
              <a:ext uri="{FF2B5EF4-FFF2-40B4-BE49-F238E27FC236}">
                <a16:creationId xmlns:a16="http://schemas.microsoft.com/office/drawing/2014/main" id="{2D9BACAA-CC60-4917-986C-8B266B1F56A7}"/>
              </a:ext>
            </a:extLst>
          </p:cNvPr>
          <p:cNvSpPr>
            <a:spLocks noGrp="1"/>
          </p:cNvSpPr>
          <p:nvPr>
            <p:ph sz="quarter" idx="17"/>
          </p:nvPr>
        </p:nvSpPr>
        <p:spPr>
          <a:xfrm>
            <a:off x="708106" y="2060848"/>
            <a:ext cx="3474665" cy="2088232"/>
          </a:xfrm>
        </p:spPr>
        <p:txBody>
          <a:bodyPr>
            <a:normAutofit fontScale="85000" lnSpcReduction="20000"/>
          </a:bodyPr>
          <a:lstStyle/>
          <a:p>
            <a:pPr marL="342900" indent="-342900">
              <a:buFont typeface="Wingdings" panose="05000000000000000000" pitchFamily="2" charset="2"/>
              <a:buChar char="Ø"/>
            </a:pPr>
            <a:r>
              <a:rPr lang="fr-FR" dirty="0" smtClean="0"/>
              <a:t>Package se représente sous forme d’un dossier</a:t>
            </a:r>
          </a:p>
          <a:p>
            <a:pPr marL="342900" indent="-342900">
              <a:buFont typeface="Wingdings" panose="05000000000000000000" pitchFamily="2" charset="2"/>
              <a:buChar char="Ø"/>
            </a:pPr>
            <a:r>
              <a:rPr lang="fr-FR" dirty="0" smtClean="0"/>
              <a:t>2 représentations possibles</a:t>
            </a:r>
          </a:p>
          <a:p>
            <a:pPr marL="606425" lvl="1" indent="-342900">
              <a:buFont typeface="Wingdings" panose="05000000000000000000" pitchFamily="2" charset="2"/>
              <a:buChar char="Ø"/>
            </a:pPr>
            <a:r>
              <a:rPr lang="fr-FR" dirty="0" err="1" smtClean="0"/>
              <a:t>Simplfiée</a:t>
            </a:r>
            <a:r>
              <a:rPr lang="fr-FR" dirty="0" smtClean="0"/>
              <a:t> : nom des classes </a:t>
            </a:r>
          </a:p>
          <a:p>
            <a:pPr marL="606425" lvl="1" indent="-342900">
              <a:buFont typeface="Wingdings" panose="05000000000000000000" pitchFamily="2" charset="2"/>
              <a:buChar char="Ø"/>
            </a:pPr>
            <a:r>
              <a:rPr lang="fr-FR" dirty="0" smtClean="0"/>
              <a:t>Complète : Classe avec associations</a:t>
            </a:r>
          </a:p>
          <a:p>
            <a:pPr marL="606425" lvl="1" indent="-342900">
              <a:buFont typeface="Wingdings" panose="05000000000000000000" pitchFamily="2" charset="2"/>
              <a:buChar char="Ø"/>
            </a:pPr>
            <a:r>
              <a:rPr lang="fr-FR" dirty="0" smtClean="0"/>
              <a:t>Niveau d’encapsulation : visible ou non de l’extérieur</a:t>
            </a:r>
            <a:endParaRPr lang="fr-FR" dirty="0"/>
          </a:p>
          <a:p>
            <a:pPr lvl="2" indent="0">
              <a:buNone/>
            </a:pPr>
            <a:endParaRPr lang="fr-FR" dirty="0"/>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CCAB09C8-BC05-4A0E-BD27-663D728A6644}"/>
              </a:ext>
            </a:extLst>
          </p:cNvPr>
          <p:cNvSpPr>
            <a:spLocks noGrp="1"/>
          </p:cNvSpPr>
          <p:nvPr>
            <p:ph type="sldNum" sz="quarter" idx="12"/>
          </p:nvPr>
        </p:nvSpPr>
        <p:spPr/>
        <p:txBody>
          <a:bodyPr/>
          <a:lstStyle/>
          <a:p>
            <a:fld id="{525A3C56-E491-49B2-93F3-63532DF516BC}" type="slidenum">
              <a:rPr lang="en-GB" smtClean="0"/>
              <a:pPr/>
              <a:t>5</a:t>
            </a:fld>
            <a:endParaRPr lang="en-GB"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50" y="1340768"/>
            <a:ext cx="3638550" cy="4210050"/>
          </a:xfrm>
          <a:prstGeom prst="rect">
            <a:avLst/>
          </a:prstGeom>
        </p:spPr>
      </p:pic>
    </p:spTree>
    <p:extLst>
      <p:ext uri="{BB962C8B-B14F-4D97-AF65-F5344CB8AC3E}">
        <p14:creationId xmlns:p14="http://schemas.microsoft.com/office/powerpoint/2010/main" val="2407238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1FB87A-B4A6-4C7F-84B5-EC40C4FE971B}"/>
              </a:ext>
            </a:extLst>
          </p:cNvPr>
          <p:cNvSpPr>
            <a:spLocks noGrp="1"/>
          </p:cNvSpPr>
          <p:nvPr>
            <p:ph type="title"/>
          </p:nvPr>
        </p:nvSpPr>
        <p:spPr/>
        <p:txBody>
          <a:bodyPr/>
          <a:lstStyle/>
          <a:p>
            <a:r>
              <a:rPr lang="fr-FR" dirty="0" smtClean="0"/>
              <a:t>Association de dépendance entre packages</a:t>
            </a:r>
            <a:br>
              <a:rPr lang="fr-FR" dirty="0" smtClean="0"/>
            </a:br>
            <a:r>
              <a:rPr lang="fr-FR" dirty="0" smtClean="0"/>
              <a:t>Principe de regroupement</a:t>
            </a:r>
            <a:endParaRPr lang="fr-FR" dirty="0"/>
          </a:p>
        </p:txBody>
      </p:sp>
      <p:sp>
        <p:nvSpPr>
          <p:cNvPr id="4" name="Espace réservé du numéro de diapositive 3">
            <a:extLst>
              <a:ext uri="{FF2B5EF4-FFF2-40B4-BE49-F238E27FC236}">
                <a16:creationId xmlns:a16="http://schemas.microsoft.com/office/drawing/2014/main" id="{A7312C80-9C2C-484A-84C3-6D23B9011355}"/>
              </a:ext>
            </a:extLst>
          </p:cNvPr>
          <p:cNvSpPr>
            <a:spLocks noGrp="1"/>
          </p:cNvSpPr>
          <p:nvPr>
            <p:ph type="sldNum" sz="quarter" idx="12"/>
          </p:nvPr>
        </p:nvSpPr>
        <p:spPr/>
        <p:txBody>
          <a:bodyPr/>
          <a:lstStyle/>
          <a:p>
            <a:fld id="{525A3C56-E491-49B2-93F3-63532DF516BC}" type="slidenum">
              <a:rPr lang="en-GB" smtClean="0"/>
              <a:pPr/>
              <a:t>6</a:t>
            </a:fld>
            <a:endParaRPr lang="en-GB" dirty="0"/>
          </a:p>
        </p:txBody>
      </p:sp>
      <p:pic>
        <p:nvPicPr>
          <p:cNvPr id="8" name="Image 7"/>
          <p:cNvPicPr>
            <a:picLocks noChangeAspect="1"/>
          </p:cNvPicPr>
          <p:nvPr/>
        </p:nvPicPr>
        <p:blipFill>
          <a:blip r:embed="rId3"/>
          <a:stretch>
            <a:fillRect/>
          </a:stretch>
        </p:blipFill>
        <p:spPr>
          <a:xfrm>
            <a:off x="2508340" y="2054997"/>
            <a:ext cx="6673708" cy="1806086"/>
          </a:xfrm>
          <a:prstGeom prst="rect">
            <a:avLst/>
          </a:prstGeom>
        </p:spPr>
      </p:pic>
      <p:sp>
        <p:nvSpPr>
          <p:cNvPr id="9" name="Espace réservé du contenu 2">
            <a:extLst>
              <a:ext uri="{FF2B5EF4-FFF2-40B4-BE49-F238E27FC236}">
                <a16:creationId xmlns:a16="http://schemas.microsoft.com/office/drawing/2014/main" id="{2D9BACAA-CC60-4917-986C-8B266B1F56A7}"/>
              </a:ext>
            </a:extLst>
          </p:cNvPr>
          <p:cNvSpPr>
            <a:spLocks noGrp="1"/>
          </p:cNvSpPr>
          <p:nvPr>
            <p:ph sz="quarter" idx="17"/>
          </p:nvPr>
        </p:nvSpPr>
        <p:spPr>
          <a:xfrm>
            <a:off x="429823" y="1022533"/>
            <a:ext cx="8480315" cy="1242405"/>
          </a:xfrm>
        </p:spPr>
        <p:txBody>
          <a:bodyPr>
            <a:normAutofit/>
          </a:bodyPr>
          <a:lstStyle/>
          <a:p>
            <a:endParaRPr lang="fr-FR" dirty="0" smtClean="0"/>
          </a:p>
          <a:p>
            <a:pPr marL="606425" lvl="1" indent="-342900">
              <a:buFont typeface="Wingdings" panose="05000000000000000000" pitchFamily="2" charset="2"/>
              <a:buChar char="Ø"/>
            </a:pPr>
            <a:r>
              <a:rPr lang="fr-FR" dirty="0" smtClean="0"/>
              <a:t>Package A utilise B : A est donc dépendant de B</a:t>
            </a:r>
          </a:p>
          <a:p>
            <a:pPr marL="606425" lvl="1" indent="-342900">
              <a:buFont typeface="Wingdings" panose="05000000000000000000" pitchFamily="2" charset="2"/>
              <a:buChar char="Ø"/>
            </a:pPr>
            <a:r>
              <a:rPr lang="fr-FR" dirty="0" smtClean="0"/>
              <a:t>Issue d’un association entre une classe de A et une Classe de B</a:t>
            </a:r>
            <a:endParaRPr lang="fr-FR" dirty="0"/>
          </a:p>
          <a:p>
            <a:pPr lvl="2" indent="0">
              <a:buNone/>
            </a:pPr>
            <a:endParaRPr lang="fr-FR" dirty="0"/>
          </a:p>
          <a:p>
            <a:endParaRPr lang="fr-FR" dirty="0"/>
          </a:p>
          <a:p>
            <a:endParaRPr lang="fr-FR" dirty="0"/>
          </a:p>
          <a:p>
            <a:endParaRPr lang="fr-FR" dirty="0"/>
          </a:p>
        </p:txBody>
      </p:sp>
      <p:sp>
        <p:nvSpPr>
          <p:cNvPr id="10" name="Espace réservé du contenu 2">
            <a:extLst>
              <a:ext uri="{FF2B5EF4-FFF2-40B4-BE49-F238E27FC236}">
                <a16:creationId xmlns:a16="http://schemas.microsoft.com/office/drawing/2014/main" id="{2D9BACAA-CC60-4917-986C-8B266B1F56A7}"/>
              </a:ext>
            </a:extLst>
          </p:cNvPr>
          <p:cNvSpPr txBox="1">
            <a:spLocks/>
          </p:cNvSpPr>
          <p:nvPr/>
        </p:nvSpPr>
        <p:spPr>
          <a:xfrm>
            <a:off x="452403" y="4046462"/>
            <a:ext cx="7773560" cy="775333"/>
          </a:xfrm>
          <a:prstGeom prst="rect">
            <a:avLst/>
          </a:prstGeom>
        </p:spPr>
        <p:txBody>
          <a:bodyPr lIns="0" tIns="0" rIns="0" bIns="0">
            <a:normAutofit/>
          </a:bodyPr>
          <a:lstStyle>
            <a:lvl1pPr marL="0" indent="0" algn="l" defTabSz="914400" rtl="0" eaLnBrk="1" latinLnBrk="0" hangingPunct="1">
              <a:spcBef>
                <a:spcPts val="500"/>
              </a:spcBef>
              <a:buClr>
                <a:schemeClr val="accent1"/>
              </a:buClr>
              <a:buSzPct val="110000"/>
              <a:buFont typeface="Arial" pitchFamily="34" charset="0"/>
              <a:buNone/>
              <a:defRPr sz="2000" kern="1200">
                <a:solidFill>
                  <a:schemeClr val="tx1"/>
                </a:solidFill>
                <a:latin typeface="Arial" pitchFamily="34" charset="0"/>
                <a:ea typeface="+mn-ea"/>
                <a:cs typeface="+mn-cs"/>
              </a:defRPr>
            </a:lvl1pPr>
            <a:lvl2pPr marL="263525" indent="-263525" algn="l" defTabSz="914400" rtl="0" eaLnBrk="1" latinLnBrk="0" hangingPunct="1">
              <a:spcBef>
                <a:spcPts val="500"/>
              </a:spcBef>
              <a:buClr>
                <a:schemeClr val="accent1"/>
              </a:buClr>
              <a:buSzPct val="110000"/>
              <a:buFont typeface="Arial" pitchFamily="34" charset="0"/>
              <a:buChar char="•"/>
              <a:defRPr sz="2000" kern="1200" baseline="0">
                <a:solidFill>
                  <a:schemeClr val="tx1"/>
                </a:solidFill>
                <a:latin typeface="Arial" pitchFamily="34" charset="0"/>
                <a:ea typeface="+mn-ea"/>
                <a:cs typeface="+mn-cs"/>
              </a:defRPr>
            </a:lvl2pPr>
            <a:lvl3pPr marL="536575" indent="-273050" algn="l" defTabSz="914400" rtl="0" eaLnBrk="1" latinLnBrk="0" hangingPunct="1">
              <a:spcBef>
                <a:spcPts val="500"/>
              </a:spcBef>
              <a:buClr>
                <a:schemeClr val="accent1"/>
              </a:buClr>
              <a:buSzPct val="110000"/>
              <a:buFont typeface="Arial" pitchFamily="34" charset="0"/>
              <a:buChar char="•"/>
              <a:defRPr sz="1800" kern="1200" baseline="0">
                <a:solidFill>
                  <a:schemeClr val="tx1"/>
                </a:solidFill>
                <a:latin typeface="Arial" pitchFamily="34" charset="0"/>
                <a:ea typeface="+mn-ea"/>
                <a:cs typeface="+mn-cs"/>
              </a:defRPr>
            </a:lvl3pPr>
            <a:lvl4pPr marL="811213" indent="-274638" algn="l" defTabSz="914400" rtl="0" eaLnBrk="1" latinLnBrk="0" hangingPunct="1">
              <a:spcBef>
                <a:spcPts val="500"/>
              </a:spcBef>
              <a:buClr>
                <a:schemeClr val="accent1"/>
              </a:buClr>
              <a:buSzPct val="110000"/>
              <a:buFont typeface="Arial" pitchFamily="34" charset="0"/>
              <a:buChar char="•"/>
              <a:defRPr sz="1600" kern="1200" baseline="0">
                <a:solidFill>
                  <a:schemeClr val="tx1"/>
                </a:solidFill>
                <a:latin typeface="Arial" pitchFamily="34" charset="0"/>
                <a:ea typeface="+mn-ea"/>
                <a:cs typeface="+mn-cs"/>
              </a:defRPr>
            </a:lvl4pPr>
            <a:lvl5pPr marL="1074738" indent="-263525" algn="l" defTabSz="914400" rtl="0" eaLnBrk="1" latinLnBrk="0" hangingPunct="1">
              <a:spcBef>
                <a:spcPts val="500"/>
              </a:spcBef>
              <a:buClr>
                <a:schemeClr val="accent1"/>
              </a:buClr>
              <a:buSzPct val="110000"/>
              <a:buFont typeface="Arial" pitchFamily="34" charset="0"/>
              <a:buChar char="•"/>
              <a:defRPr sz="1400" kern="1200" baseline="0">
                <a:solidFill>
                  <a:schemeClr val="tx1"/>
                </a:solidFill>
                <a:latin typeface="Arial" pitchFamily="34" charset="0"/>
                <a:ea typeface="+mn-ea"/>
                <a:cs typeface="+mn-cs"/>
              </a:defRPr>
            </a:lvl5pPr>
            <a:lvl6pPr marL="1136650" indent="-215900" algn="l" defTabSz="914400" rtl="0" eaLnBrk="1" latinLnBrk="0" hangingPunct="1">
              <a:spcBef>
                <a:spcPts val="500"/>
              </a:spcBef>
              <a:buClr>
                <a:schemeClr val="accent1"/>
              </a:buClr>
              <a:buFont typeface="Verdana" pitchFamily="34" charset="0"/>
              <a:buNone/>
              <a:defRPr sz="1400" kern="1200" baseline="0">
                <a:solidFill>
                  <a:schemeClr val="tx1"/>
                </a:solidFill>
                <a:latin typeface="+mn-lt"/>
                <a:ea typeface="+mn-ea"/>
                <a:cs typeface="+mn-cs"/>
              </a:defRPr>
            </a:lvl6pPr>
            <a:lvl7pPr marL="1343025" indent="-228600" algn="l" defTabSz="914400" rtl="0" eaLnBrk="1" latinLnBrk="0" hangingPunct="1">
              <a:spcBef>
                <a:spcPts val="500"/>
              </a:spcBef>
              <a:buClr>
                <a:schemeClr val="tx1">
                  <a:lumMod val="60000"/>
                  <a:lumOff val="40000"/>
                </a:schemeClr>
              </a:buClr>
              <a:buFont typeface="Verdana" pitchFamily="34" charset="0"/>
              <a:buChar char="•"/>
              <a:defRPr sz="1400" kern="1200" baseline="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Ø"/>
            </a:pPr>
            <a:r>
              <a:rPr lang="fr-FR" dirty="0" smtClean="0"/>
              <a:t>Principe de regroupement</a:t>
            </a:r>
          </a:p>
          <a:p>
            <a:pPr lvl="2" indent="0">
              <a:buFont typeface="Arial" pitchFamily="34" charset="0"/>
              <a:buNone/>
            </a:pPr>
            <a:endParaRPr lang="fr-FR" dirty="0" smtClean="0"/>
          </a:p>
          <a:p>
            <a:endParaRPr lang="fr-FR" dirty="0" smtClean="0"/>
          </a:p>
          <a:p>
            <a:endParaRPr lang="fr-FR" dirty="0" smtClean="0"/>
          </a:p>
          <a:p>
            <a:endParaRPr lang="fr-FR" dirty="0"/>
          </a:p>
        </p:txBody>
      </p:sp>
      <p:pic>
        <p:nvPicPr>
          <p:cNvPr id="12" name="Image 11"/>
          <p:cNvPicPr>
            <a:picLocks noChangeAspect="1"/>
          </p:cNvPicPr>
          <p:nvPr/>
        </p:nvPicPr>
        <p:blipFill>
          <a:blip r:embed="rId4"/>
          <a:stretch>
            <a:fillRect/>
          </a:stretch>
        </p:blipFill>
        <p:spPr>
          <a:xfrm>
            <a:off x="4391980" y="3919707"/>
            <a:ext cx="4681871" cy="2683612"/>
          </a:xfrm>
          <a:prstGeom prst="rect">
            <a:avLst/>
          </a:prstGeom>
        </p:spPr>
      </p:pic>
      <p:sp>
        <p:nvSpPr>
          <p:cNvPr id="13" name="Espace réservé du contenu 2">
            <a:extLst>
              <a:ext uri="{FF2B5EF4-FFF2-40B4-BE49-F238E27FC236}">
                <a16:creationId xmlns:a16="http://schemas.microsoft.com/office/drawing/2014/main" id="{2D9BACAA-CC60-4917-986C-8B266B1F56A7}"/>
              </a:ext>
            </a:extLst>
          </p:cNvPr>
          <p:cNvSpPr txBox="1">
            <a:spLocks/>
          </p:cNvSpPr>
          <p:nvPr/>
        </p:nvSpPr>
        <p:spPr>
          <a:xfrm>
            <a:off x="0" y="4434128"/>
            <a:ext cx="4601845" cy="2038513"/>
          </a:xfrm>
          <a:prstGeom prst="rect">
            <a:avLst/>
          </a:prstGeom>
        </p:spPr>
        <p:txBody>
          <a:bodyPr lIns="0" tIns="0" rIns="0" bIns="0">
            <a:normAutofit fontScale="92500" lnSpcReduction="10000"/>
          </a:bodyPr>
          <a:lstStyle>
            <a:lvl1pPr marL="0" indent="0" algn="l" defTabSz="914400" rtl="0" eaLnBrk="1" latinLnBrk="0" hangingPunct="1">
              <a:spcBef>
                <a:spcPts val="500"/>
              </a:spcBef>
              <a:buClr>
                <a:schemeClr val="accent1"/>
              </a:buClr>
              <a:buSzPct val="110000"/>
              <a:buFont typeface="Arial" pitchFamily="34" charset="0"/>
              <a:buNone/>
              <a:defRPr sz="2000" kern="1200">
                <a:solidFill>
                  <a:schemeClr val="tx1"/>
                </a:solidFill>
                <a:latin typeface="Arial" pitchFamily="34" charset="0"/>
                <a:ea typeface="+mn-ea"/>
                <a:cs typeface="+mn-cs"/>
              </a:defRPr>
            </a:lvl1pPr>
            <a:lvl2pPr marL="263525" indent="-263525" algn="l" defTabSz="914400" rtl="0" eaLnBrk="1" latinLnBrk="0" hangingPunct="1">
              <a:spcBef>
                <a:spcPts val="500"/>
              </a:spcBef>
              <a:buClr>
                <a:schemeClr val="accent1"/>
              </a:buClr>
              <a:buSzPct val="110000"/>
              <a:buFont typeface="Arial" pitchFamily="34" charset="0"/>
              <a:buChar char="•"/>
              <a:defRPr sz="2000" kern="1200" baseline="0">
                <a:solidFill>
                  <a:schemeClr val="tx1"/>
                </a:solidFill>
                <a:latin typeface="Arial" pitchFamily="34" charset="0"/>
                <a:ea typeface="+mn-ea"/>
                <a:cs typeface="+mn-cs"/>
              </a:defRPr>
            </a:lvl2pPr>
            <a:lvl3pPr marL="536575" indent="-273050" algn="l" defTabSz="914400" rtl="0" eaLnBrk="1" latinLnBrk="0" hangingPunct="1">
              <a:spcBef>
                <a:spcPts val="500"/>
              </a:spcBef>
              <a:buClr>
                <a:schemeClr val="accent1"/>
              </a:buClr>
              <a:buSzPct val="110000"/>
              <a:buFont typeface="Arial" pitchFamily="34" charset="0"/>
              <a:buChar char="•"/>
              <a:defRPr sz="1800" kern="1200" baseline="0">
                <a:solidFill>
                  <a:schemeClr val="tx1"/>
                </a:solidFill>
                <a:latin typeface="Arial" pitchFamily="34" charset="0"/>
                <a:ea typeface="+mn-ea"/>
                <a:cs typeface="+mn-cs"/>
              </a:defRPr>
            </a:lvl3pPr>
            <a:lvl4pPr marL="811213" indent="-274638" algn="l" defTabSz="914400" rtl="0" eaLnBrk="1" latinLnBrk="0" hangingPunct="1">
              <a:spcBef>
                <a:spcPts val="500"/>
              </a:spcBef>
              <a:buClr>
                <a:schemeClr val="accent1"/>
              </a:buClr>
              <a:buSzPct val="110000"/>
              <a:buFont typeface="Arial" pitchFamily="34" charset="0"/>
              <a:buChar char="•"/>
              <a:defRPr sz="1600" kern="1200" baseline="0">
                <a:solidFill>
                  <a:schemeClr val="tx1"/>
                </a:solidFill>
                <a:latin typeface="Arial" pitchFamily="34" charset="0"/>
                <a:ea typeface="+mn-ea"/>
                <a:cs typeface="+mn-cs"/>
              </a:defRPr>
            </a:lvl4pPr>
            <a:lvl5pPr marL="1074738" indent="-263525" algn="l" defTabSz="914400" rtl="0" eaLnBrk="1" latinLnBrk="0" hangingPunct="1">
              <a:spcBef>
                <a:spcPts val="500"/>
              </a:spcBef>
              <a:buClr>
                <a:schemeClr val="accent1"/>
              </a:buClr>
              <a:buSzPct val="110000"/>
              <a:buFont typeface="Arial" pitchFamily="34" charset="0"/>
              <a:buChar char="•"/>
              <a:defRPr sz="1400" kern="1200" baseline="0">
                <a:solidFill>
                  <a:schemeClr val="tx1"/>
                </a:solidFill>
                <a:latin typeface="Arial" pitchFamily="34" charset="0"/>
                <a:ea typeface="+mn-ea"/>
                <a:cs typeface="+mn-cs"/>
              </a:defRPr>
            </a:lvl5pPr>
            <a:lvl6pPr marL="1136650" indent="-215900" algn="l" defTabSz="914400" rtl="0" eaLnBrk="1" latinLnBrk="0" hangingPunct="1">
              <a:spcBef>
                <a:spcPts val="500"/>
              </a:spcBef>
              <a:buClr>
                <a:schemeClr val="accent1"/>
              </a:buClr>
              <a:buFont typeface="Verdana" pitchFamily="34" charset="0"/>
              <a:buNone/>
              <a:defRPr sz="1400" kern="1200" baseline="0">
                <a:solidFill>
                  <a:schemeClr val="tx1"/>
                </a:solidFill>
                <a:latin typeface="+mn-lt"/>
                <a:ea typeface="+mn-ea"/>
                <a:cs typeface="+mn-cs"/>
              </a:defRPr>
            </a:lvl6pPr>
            <a:lvl7pPr marL="1343025" indent="-228600" algn="l" defTabSz="914400" rtl="0" eaLnBrk="1" latinLnBrk="0" hangingPunct="1">
              <a:spcBef>
                <a:spcPts val="500"/>
              </a:spcBef>
              <a:buClr>
                <a:schemeClr val="tx1">
                  <a:lumMod val="60000"/>
                  <a:lumOff val="40000"/>
                </a:schemeClr>
              </a:buClr>
              <a:buFont typeface="Verdana" pitchFamily="34" charset="0"/>
              <a:buChar char="•"/>
              <a:defRPr sz="1400" kern="1200" baseline="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mtClean="0"/>
          </a:p>
          <a:p>
            <a:pPr marL="606425" lvl="1" indent="-342900">
              <a:buFont typeface="Wingdings" panose="05000000000000000000" pitchFamily="2" charset="2"/>
              <a:buChar char="Ø"/>
            </a:pPr>
            <a:r>
              <a:rPr lang="fr-FR" smtClean="0"/>
              <a:t>Regrouper les classes qui sont proches d’un point de vue sémantique</a:t>
            </a:r>
          </a:p>
          <a:p>
            <a:pPr marL="606425" lvl="1" indent="-342900">
              <a:buFont typeface="Wingdings" panose="05000000000000000000" pitchFamily="2" charset="2"/>
              <a:buChar char="Ø"/>
            </a:pPr>
            <a:r>
              <a:rPr lang="fr-FR" smtClean="0"/>
              <a:t>Minimiser les relations entre packages (entre classes de packages différent)</a:t>
            </a:r>
          </a:p>
          <a:p>
            <a:pPr lvl="2" indent="0">
              <a:buFont typeface="Arial" pitchFamily="34" charset="0"/>
              <a:buNone/>
            </a:pPr>
            <a:endParaRPr lang="fr-FR" smtClean="0"/>
          </a:p>
          <a:p>
            <a:endParaRPr lang="fr-FR" smtClean="0"/>
          </a:p>
          <a:p>
            <a:endParaRPr lang="fr-FR" smtClean="0"/>
          </a:p>
          <a:p>
            <a:endParaRPr lang="fr-FR" dirty="0"/>
          </a:p>
        </p:txBody>
      </p:sp>
    </p:spTree>
    <p:extLst>
      <p:ext uri="{BB962C8B-B14F-4D97-AF65-F5344CB8AC3E}">
        <p14:creationId xmlns:p14="http://schemas.microsoft.com/office/powerpoint/2010/main" val="652044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7676" y="185738"/>
            <a:ext cx="8336792" cy="722982"/>
          </a:xfrm>
        </p:spPr>
        <p:txBody>
          <a:bodyPr/>
          <a:lstStyle/>
          <a:p>
            <a:r>
              <a:rPr lang="fr-FR" dirty="0" smtClean="0"/>
              <a:t>Package réservation et vol</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7</a:t>
            </a:fld>
            <a:endParaRPr lang="en-GB" dirty="0"/>
          </a:p>
        </p:txBody>
      </p:sp>
      <p:pic>
        <p:nvPicPr>
          <p:cNvPr id="7" name="Image 6"/>
          <p:cNvPicPr>
            <a:picLocks noChangeAspect="1"/>
          </p:cNvPicPr>
          <p:nvPr/>
        </p:nvPicPr>
        <p:blipFill>
          <a:blip r:embed="rId2"/>
          <a:stretch>
            <a:fillRect/>
          </a:stretch>
        </p:blipFill>
        <p:spPr>
          <a:xfrm>
            <a:off x="3151355" y="1700555"/>
            <a:ext cx="5979729" cy="5150981"/>
          </a:xfrm>
          <a:prstGeom prst="rect">
            <a:avLst/>
          </a:prstGeom>
        </p:spPr>
      </p:pic>
      <p:sp>
        <p:nvSpPr>
          <p:cNvPr id="8" name="Espace réservé du contenu 2">
            <a:extLst>
              <a:ext uri="{FF2B5EF4-FFF2-40B4-BE49-F238E27FC236}">
                <a16:creationId xmlns:a16="http://schemas.microsoft.com/office/drawing/2014/main" id="{2D9BACAA-CC60-4917-986C-8B266B1F56A7}"/>
              </a:ext>
            </a:extLst>
          </p:cNvPr>
          <p:cNvSpPr txBox="1">
            <a:spLocks/>
          </p:cNvSpPr>
          <p:nvPr/>
        </p:nvSpPr>
        <p:spPr>
          <a:xfrm>
            <a:off x="3344" y="1160748"/>
            <a:ext cx="5324740" cy="2242835"/>
          </a:xfrm>
          <a:prstGeom prst="rect">
            <a:avLst/>
          </a:prstGeom>
        </p:spPr>
        <p:txBody>
          <a:bodyPr lIns="0" tIns="0" rIns="0" bIns="0">
            <a:normAutofit/>
          </a:bodyPr>
          <a:lstStyle>
            <a:lvl1pPr marL="0" indent="0" algn="l" defTabSz="914400" rtl="0" eaLnBrk="1" latinLnBrk="0" hangingPunct="1">
              <a:spcBef>
                <a:spcPts val="500"/>
              </a:spcBef>
              <a:buClr>
                <a:schemeClr val="accent1"/>
              </a:buClr>
              <a:buSzPct val="110000"/>
              <a:buFont typeface="Arial" pitchFamily="34" charset="0"/>
              <a:buNone/>
              <a:defRPr sz="2000" kern="1200">
                <a:solidFill>
                  <a:schemeClr val="tx1"/>
                </a:solidFill>
                <a:latin typeface="Arial" pitchFamily="34" charset="0"/>
                <a:ea typeface="+mn-ea"/>
                <a:cs typeface="+mn-cs"/>
              </a:defRPr>
            </a:lvl1pPr>
            <a:lvl2pPr marL="263525" indent="-263525" algn="l" defTabSz="914400" rtl="0" eaLnBrk="1" latinLnBrk="0" hangingPunct="1">
              <a:spcBef>
                <a:spcPts val="500"/>
              </a:spcBef>
              <a:buClr>
                <a:schemeClr val="accent1"/>
              </a:buClr>
              <a:buSzPct val="110000"/>
              <a:buFont typeface="Arial" pitchFamily="34" charset="0"/>
              <a:buChar char="•"/>
              <a:defRPr sz="2000" kern="1200" baseline="0">
                <a:solidFill>
                  <a:schemeClr val="tx1"/>
                </a:solidFill>
                <a:latin typeface="Arial" pitchFamily="34" charset="0"/>
                <a:ea typeface="+mn-ea"/>
                <a:cs typeface="+mn-cs"/>
              </a:defRPr>
            </a:lvl2pPr>
            <a:lvl3pPr marL="536575" indent="-273050" algn="l" defTabSz="914400" rtl="0" eaLnBrk="1" latinLnBrk="0" hangingPunct="1">
              <a:spcBef>
                <a:spcPts val="500"/>
              </a:spcBef>
              <a:buClr>
                <a:schemeClr val="accent1"/>
              </a:buClr>
              <a:buSzPct val="110000"/>
              <a:buFont typeface="Arial" pitchFamily="34" charset="0"/>
              <a:buChar char="•"/>
              <a:defRPr sz="1800" kern="1200" baseline="0">
                <a:solidFill>
                  <a:schemeClr val="tx1"/>
                </a:solidFill>
                <a:latin typeface="Arial" pitchFamily="34" charset="0"/>
                <a:ea typeface="+mn-ea"/>
                <a:cs typeface="+mn-cs"/>
              </a:defRPr>
            </a:lvl3pPr>
            <a:lvl4pPr marL="811213" indent="-274638" algn="l" defTabSz="914400" rtl="0" eaLnBrk="1" latinLnBrk="0" hangingPunct="1">
              <a:spcBef>
                <a:spcPts val="500"/>
              </a:spcBef>
              <a:buClr>
                <a:schemeClr val="accent1"/>
              </a:buClr>
              <a:buSzPct val="110000"/>
              <a:buFont typeface="Arial" pitchFamily="34" charset="0"/>
              <a:buChar char="•"/>
              <a:defRPr sz="1600" kern="1200" baseline="0">
                <a:solidFill>
                  <a:schemeClr val="tx1"/>
                </a:solidFill>
                <a:latin typeface="Arial" pitchFamily="34" charset="0"/>
                <a:ea typeface="+mn-ea"/>
                <a:cs typeface="+mn-cs"/>
              </a:defRPr>
            </a:lvl4pPr>
            <a:lvl5pPr marL="1074738" indent="-263525" algn="l" defTabSz="914400" rtl="0" eaLnBrk="1" latinLnBrk="0" hangingPunct="1">
              <a:spcBef>
                <a:spcPts val="500"/>
              </a:spcBef>
              <a:buClr>
                <a:schemeClr val="accent1"/>
              </a:buClr>
              <a:buSzPct val="110000"/>
              <a:buFont typeface="Arial" pitchFamily="34" charset="0"/>
              <a:buChar char="•"/>
              <a:defRPr sz="1400" kern="1200" baseline="0">
                <a:solidFill>
                  <a:schemeClr val="tx1"/>
                </a:solidFill>
                <a:latin typeface="Arial" pitchFamily="34" charset="0"/>
                <a:ea typeface="+mn-ea"/>
                <a:cs typeface="+mn-cs"/>
              </a:defRPr>
            </a:lvl5pPr>
            <a:lvl6pPr marL="1136650" indent="-215900" algn="l" defTabSz="914400" rtl="0" eaLnBrk="1" latinLnBrk="0" hangingPunct="1">
              <a:spcBef>
                <a:spcPts val="500"/>
              </a:spcBef>
              <a:buClr>
                <a:schemeClr val="accent1"/>
              </a:buClr>
              <a:buFont typeface="Verdana" pitchFamily="34" charset="0"/>
              <a:buNone/>
              <a:defRPr sz="1400" kern="1200" baseline="0">
                <a:solidFill>
                  <a:schemeClr val="tx1"/>
                </a:solidFill>
                <a:latin typeface="+mn-lt"/>
                <a:ea typeface="+mn-ea"/>
                <a:cs typeface="+mn-cs"/>
              </a:defRPr>
            </a:lvl6pPr>
            <a:lvl7pPr marL="1343025" indent="-228600" algn="l" defTabSz="914400" rtl="0" eaLnBrk="1" latinLnBrk="0" hangingPunct="1">
              <a:spcBef>
                <a:spcPts val="500"/>
              </a:spcBef>
              <a:buClr>
                <a:schemeClr val="tx1">
                  <a:lumMod val="60000"/>
                  <a:lumOff val="40000"/>
                </a:schemeClr>
              </a:buClr>
              <a:buFont typeface="Verdana" pitchFamily="34" charset="0"/>
              <a:buChar char="•"/>
              <a:defRPr sz="1400" kern="1200" baseline="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Ø"/>
            </a:pPr>
            <a:r>
              <a:rPr lang="fr-FR" dirty="0" smtClean="0"/>
              <a:t>La classe :Réservation est associée à la classe :Vol</a:t>
            </a:r>
          </a:p>
          <a:p>
            <a:pPr marL="606425" lvl="1" indent="-342900">
              <a:buFont typeface="Wingdings" panose="05000000000000000000" pitchFamily="2" charset="2"/>
              <a:buChar char="Ø"/>
            </a:pPr>
            <a:r>
              <a:rPr lang="fr-FR" dirty="0" smtClean="0"/>
              <a:t>1 Réservation Concerne 1 Vol</a:t>
            </a:r>
          </a:p>
          <a:p>
            <a:pPr marL="606425" lvl="1" indent="-342900">
              <a:buFont typeface="Wingdings" panose="05000000000000000000" pitchFamily="2" charset="2"/>
              <a:buChar char="Ø"/>
            </a:pPr>
            <a:r>
              <a:rPr lang="fr-FR" dirty="0" smtClean="0"/>
              <a:t>Indication du sens de navigation repris dans le diagramme de package</a:t>
            </a:r>
          </a:p>
          <a:p>
            <a:pPr marL="606425" lvl="1" indent="-342900">
              <a:buFont typeface="Wingdings" panose="05000000000000000000" pitchFamily="2" charset="2"/>
              <a:buChar char="Ø"/>
            </a:pPr>
            <a:r>
              <a:rPr lang="fr-FR" dirty="0" smtClean="0"/>
              <a:t>Limitation du couplage</a:t>
            </a:r>
          </a:p>
          <a:p>
            <a:pPr lvl="2" indent="0">
              <a:buFont typeface="Arial" pitchFamily="34" charset="0"/>
              <a:buNone/>
            </a:pPr>
            <a:endParaRPr lang="fr-FR" dirty="0" smtClean="0"/>
          </a:p>
          <a:p>
            <a:endParaRPr lang="fr-FR" dirty="0" smtClean="0"/>
          </a:p>
          <a:p>
            <a:endParaRPr lang="fr-FR" dirty="0" smtClean="0"/>
          </a:p>
          <a:p>
            <a:endParaRPr lang="fr-FR" dirty="0"/>
          </a:p>
        </p:txBody>
      </p:sp>
    </p:spTree>
    <p:extLst>
      <p:ext uri="{BB962C8B-B14F-4D97-AF65-F5344CB8AC3E}">
        <p14:creationId xmlns:p14="http://schemas.microsoft.com/office/powerpoint/2010/main" val="2537092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Package réservation de vol</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8</a:t>
            </a:fld>
            <a:endParaRPr lang="en-GB" dirty="0"/>
          </a:p>
        </p:txBody>
      </p:sp>
      <p:pic>
        <p:nvPicPr>
          <p:cNvPr id="6" name="Image 5"/>
          <p:cNvPicPr>
            <a:picLocks noChangeAspect="1"/>
          </p:cNvPicPr>
          <p:nvPr/>
        </p:nvPicPr>
        <p:blipFill>
          <a:blip r:embed="rId2"/>
          <a:stretch>
            <a:fillRect/>
          </a:stretch>
        </p:blipFill>
        <p:spPr>
          <a:xfrm>
            <a:off x="3635896" y="1096662"/>
            <a:ext cx="5349435" cy="5419428"/>
          </a:xfrm>
          <a:prstGeom prst="rect">
            <a:avLst/>
          </a:prstGeom>
        </p:spPr>
      </p:pic>
      <p:pic>
        <p:nvPicPr>
          <p:cNvPr id="7" name="Image 6"/>
          <p:cNvPicPr>
            <a:picLocks noChangeAspect="1"/>
          </p:cNvPicPr>
          <p:nvPr/>
        </p:nvPicPr>
        <p:blipFill>
          <a:blip r:embed="rId3"/>
          <a:stretch>
            <a:fillRect/>
          </a:stretch>
        </p:blipFill>
        <p:spPr>
          <a:xfrm>
            <a:off x="0" y="4444595"/>
            <a:ext cx="5328592" cy="1830295"/>
          </a:xfrm>
          <a:prstGeom prst="rect">
            <a:avLst/>
          </a:prstGeom>
        </p:spPr>
      </p:pic>
    </p:spTree>
    <p:extLst>
      <p:ext uri="{BB962C8B-B14F-4D97-AF65-F5344CB8AC3E}">
        <p14:creationId xmlns:p14="http://schemas.microsoft.com/office/powerpoint/2010/main" val="3749167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Technique d’inversion de dépendance</a:t>
            </a:r>
            <a:endParaRPr lang="fr-FR" dirty="0"/>
          </a:p>
        </p:txBody>
      </p:sp>
      <p:sp>
        <p:nvSpPr>
          <p:cNvPr id="3" name="Espace réservé du contenu 2"/>
          <p:cNvSpPr>
            <a:spLocks noGrp="1"/>
          </p:cNvSpPr>
          <p:nvPr>
            <p:ph sz="quarter" idx="17"/>
          </p:nvPr>
        </p:nvSpPr>
        <p:spPr>
          <a:xfrm>
            <a:off x="0" y="1290129"/>
            <a:ext cx="3373469" cy="1854459"/>
          </a:xfrm>
        </p:spPr>
        <p:txBody>
          <a:bodyPr>
            <a:normAutofit lnSpcReduction="10000"/>
          </a:bodyPr>
          <a:lstStyle/>
          <a:p>
            <a:pPr marL="342900" indent="-342900">
              <a:buFont typeface="Wingdings" panose="05000000000000000000" pitchFamily="2" charset="2"/>
              <a:buChar char="Ø"/>
            </a:pPr>
            <a:r>
              <a:rPr lang="fr-FR" dirty="0" smtClean="0"/>
              <a:t>Inverser dépendance :</a:t>
            </a:r>
          </a:p>
          <a:p>
            <a:pPr marL="606425" lvl="1" indent="-342900">
              <a:buFont typeface="Wingdings" panose="05000000000000000000" pitchFamily="2" charset="2"/>
              <a:buChar char="Ø"/>
            </a:pPr>
            <a:r>
              <a:rPr lang="fr-FR" dirty="0"/>
              <a:t>C</a:t>
            </a:r>
            <a:r>
              <a:rPr lang="fr-FR" dirty="0" smtClean="0"/>
              <a:t>lasse A de P1 dépend de classe B de P2</a:t>
            </a:r>
          </a:p>
          <a:p>
            <a:pPr marL="606425" lvl="1" indent="-342900">
              <a:buFont typeface="Wingdings" panose="05000000000000000000" pitchFamily="2" charset="2"/>
              <a:buChar char="Ø"/>
            </a:pPr>
            <a:r>
              <a:rPr lang="fr-FR" dirty="0" smtClean="0"/>
              <a:t>P1 dépend de P2</a:t>
            </a:r>
          </a:p>
          <a:p>
            <a:pPr marL="606425" lvl="1" indent="-342900">
              <a:buFont typeface="Wingdings" panose="05000000000000000000" pitchFamily="2" charset="2"/>
              <a:buChar char="Ø"/>
            </a:pPr>
            <a:r>
              <a:rPr lang="fr-FR" dirty="0" smtClean="0"/>
              <a:t>Faire dépendre P2 de P1 </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9</a:t>
            </a:fld>
            <a:endParaRPr lang="en-GB" dirty="0"/>
          </a:p>
        </p:txBody>
      </p:sp>
      <p:pic>
        <p:nvPicPr>
          <p:cNvPr id="5" name="Image 4"/>
          <p:cNvPicPr>
            <a:picLocks noChangeAspect="1"/>
          </p:cNvPicPr>
          <p:nvPr/>
        </p:nvPicPr>
        <p:blipFill>
          <a:blip r:embed="rId3"/>
          <a:stretch>
            <a:fillRect/>
          </a:stretch>
        </p:blipFill>
        <p:spPr>
          <a:xfrm>
            <a:off x="3671825" y="1160748"/>
            <a:ext cx="5400675" cy="1924050"/>
          </a:xfrm>
          <a:prstGeom prst="rect">
            <a:avLst/>
          </a:prstGeom>
        </p:spPr>
      </p:pic>
      <p:pic>
        <p:nvPicPr>
          <p:cNvPr id="6" name="Image 5"/>
          <p:cNvPicPr>
            <a:picLocks noChangeAspect="1"/>
          </p:cNvPicPr>
          <p:nvPr/>
        </p:nvPicPr>
        <p:blipFill>
          <a:blip r:embed="rId4"/>
          <a:stretch>
            <a:fillRect/>
          </a:stretch>
        </p:blipFill>
        <p:spPr>
          <a:xfrm>
            <a:off x="2245171" y="4713684"/>
            <a:ext cx="6791325" cy="2171700"/>
          </a:xfrm>
          <a:prstGeom prst="rect">
            <a:avLst/>
          </a:prstGeom>
        </p:spPr>
      </p:pic>
      <p:sp>
        <p:nvSpPr>
          <p:cNvPr id="7" name="Espace réservé du contenu 2"/>
          <p:cNvSpPr txBox="1">
            <a:spLocks/>
          </p:cNvSpPr>
          <p:nvPr/>
        </p:nvSpPr>
        <p:spPr>
          <a:xfrm>
            <a:off x="122953" y="3362660"/>
            <a:ext cx="6127456" cy="1465418"/>
          </a:xfrm>
          <a:prstGeom prst="rect">
            <a:avLst/>
          </a:prstGeom>
        </p:spPr>
        <p:txBody>
          <a:bodyPr lIns="0" tIns="0" rIns="0" bIns="0">
            <a:normAutofit/>
          </a:bodyPr>
          <a:lstStyle>
            <a:lvl1pPr marL="0" indent="0" algn="l" defTabSz="914400" rtl="0" eaLnBrk="1" latinLnBrk="0" hangingPunct="1">
              <a:spcBef>
                <a:spcPts val="500"/>
              </a:spcBef>
              <a:buClr>
                <a:schemeClr val="accent1"/>
              </a:buClr>
              <a:buSzPct val="110000"/>
              <a:buFont typeface="Arial" pitchFamily="34" charset="0"/>
              <a:buNone/>
              <a:defRPr sz="2000" kern="1200">
                <a:solidFill>
                  <a:schemeClr val="tx1"/>
                </a:solidFill>
                <a:latin typeface="Arial" pitchFamily="34" charset="0"/>
                <a:ea typeface="+mn-ea"/>
                <a:cs typeface="+mn-cs"/>
              </a:defRPr>
            </a:lvl1pPr>
            <a:lvl2pPr marL="263525" indent="-263525" algn="l" defTabSz="914400" rtl="0" eaLnBrk="1" latinLnBrk="0" hangingPunct="1">
              <a:spcBef>
                <a:spcPts val="500"/>
              </a:spcBef>
              <a:buClr>
                <a:schemeClr val="accent1"/>
              </a:buClr>
              <a:buSzPct val="110000"/>
              <a:buFont typeface="Arial" pitchFamily="34" charset="0"/>
              <a:buChar char="•"/>
              <a:defRPr sz="2000" kern="1200" baseline="0">
                <a:solidFill>
                  <a:schemeClr val="tx1"/>
                </a:solidFill>
                <a:latin typeface="Arial" pitchFamily="34" charset="0"/>
                <a:ea typeface="+mn-ea"/>
                <a:cs typeface="+mn-cs"/>
              </a:defRPr>
            </a:lvl2pPr>
            <a:lvl3pPr marL="536575" indent="-273050" algn="l" defTabSz="914400" rtl="0" eaLnBrk="1" latinLnBrk="0" hangingPunct="1">
              <a:spcBef>
                <a:spcPts val="500"/>
              </a:spcBef>
              <a:buClr>
                <a:schemeClr val="accent1"/>
              </a:buClr>
              <a:buSzPct val="110000"/>
              <a:buFont typeface="Arial" pitchFamily="34" charset="0"/>
              <a:buChar char="•"/>
              <a:defRPr sz="1800" kern="1200" baseline="0">
                <a:solidFill>
                  <a:schemeClr val="tx1"/>
                </a:solidFill>
                <a:latin typeface="Arial" pitchFamily="34" charset="0"/>
                <a:ea typeface="+mn-ea"/>
                <a:cs typeface="+mn-cs"/>
              </a:defRPr>
            </a:lvl3pPr>
            <a:lvl4pPr marL="811213" indent="-274638" algn="l" defTabSz="914400" rtl="0" eaLnBrk="1" latinLnBrk="0" hangingPunct="1">
              <a:spcBef>
                <a:spcPts val="500"/>
              </a:spcBef>
              <a:buClr>
                <a:schemeClr val="accent1"/>
              </a:buClr>
              <a:buSzPct val="110000"/>
              <a:buFont typeface="Arial" pitchFamily="34" charset="0"/>
              <a:buChar char="•"/>
              <a:defRPr sz="1600" kern="1200" baseline="0">
                <a:solidFill>
                  <a:schemeClr val="tx1"/>
                </a:solidFill>
                <a:latin typeface="Arial" pitchFamily="34" charset="0"/>
                <a:ea typeface="+mn-ea"/>
                <a:cs typeface="+mn-cs"/>
              </a:defRPr>
            </a:lvl4pPr>
            <a:lvl5pPr marL="1074738" indent="-263525" algn="l" defTabSz="914400" rtl="0" eaLnBrk="1" latinLnBrk="0" hangingPunct="1">
              <a:spcBef>
                <a:spcPts val="500"/>
              </a:spcBef>
              <a:buClr>
                <a:schemeClr val="accent1"/>
              </a:buClr>
              <a:buSzPct val="110000"/>
              <a:buFont typeface="Arial" pitchFamily="34" charset="0"/>
              <a:buChar char="•"/>
              <a:defRPr sz="1400" kern="1200" baseline="0">
                <a:solidFill>
                  <a:schemeClr val="tx1"/>
                </a:solidFill>
                <a:latin typeface="Arial" pitchFamily="34" charset="0"/>
                <a:ea typeface="+mn-ea"/>
                <a:cs typeface="+mn-cs"/>
              </a:defRPr>
            </a:lvl5pPr>
            <a:lvl6pPr marL="1136650" indent="-215900" algn="l" defTabSz="914400" rtl="0" eaLnBrk="1" latinLnBrk="0" hangingPunct="1">
              <a:spcBef>
                <a:spcPts val="500"/>
              </a:spcBef>
              <a:buClr>
                <a:schemeClr val="accent1"/>
              </a:buClr>
              <a:buFont typeface="Verdana" pitchFamily="34" charset="0"/>
              <a:buNone/>
              <a:defRPr sz="1400" kern="1200" baseline="0">
                <a:solidFill>
                  <a:schemeClr val="tx1"/>
                </a:solidFill>
                <a:latin typeface="+mn-lt"/>
                <a:ea typeface="+mn-ea"/>
                <a:cs typeface="+mn-cs"/>
              </a:defRPr>
            </a:lvl6pPr>
            <a:lvl7pPr marL="1343025" indent="-228600" algn="l" defTabSz="914400" rtl="0" eaLnBrk="1" latinLnBrk="0" hangingPunct="1">
              <a:spcBef>
                <a:spcPts val="500"/>
              </a:spcBef>
              <a:buClr>
                <a:schemeClr val="tx1">
                  <a:lumMod val="60000"/>
                  <a:lumOff val="40000"/>
                </a:schemeClr>
              </a:buClr>
              <a:buFont typeface="Verdana" pitchFamily="34" charset="0"/>
              <a:buChar char="•"/>
              <a:defRPr sz="1400" kern="1200" baseline="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Ø"/>
            </a:pPr>
            <a:r>
              <a:rPr lang="fr-FR" dirty="0" smtClean="0"/>
              <a:t>Solution : Classe Interface I dans P1</a:t>
            </a:r>
          </a:p>
          <a:p>
            <a:pPr marL="606425" lvl="1" indent="-342900">
              <a:buFont typeface="Wingdings" panose="05000000000000000000" pitchFamily="2" charset="2"/>
              <a:buChar char="Ø"/>
            </a:pPr>
            <a:r>
              <a:rPr lang="fr-FR" dirty="0" smtClean="0"/>
              <a:t>Classe A dépend de classe I</a:t>
            </a:r>
          </a:p>
          <a:p>
            <a:pPr marL="606425" lvl="1" indent="-342900">
              <a:buFont typeface="Wingdings" panose="05000000000000000000" pitchFamily="2" charset="2"/>
              <a:buChar char="Ø"/>
            </a:pPr>
            <a:r>
              <a:rPr lang="fr-FR" dirty="0" smtClean="0"/>
              <a:t>Classe B dépend de I</a:t>
            </a:r>
          </a:p>
          <a:p>
            <a:pPr marL="606425" lvl="1" indent="-342900">
              <a:buFont typeface="Wingdings" panose="05000000000000000000" pitchFamily="2" charset="2"/>
              <a:buChar char="Ø"/>
            </a:pPr>
            <a:r>
              <a:rPr lang="fr-FR" dirty="0" smtClean="0"/>
              <a:t>P2 dépend de P1</a:t>
            </a:r>
            <a:endParaRPr lang="fr-FR" dirty="0"/>
          </a:p>
        </p:txBody>
      </p:sp>
    </p:spTree>
    <p:extLst>
      <p:ext uri="{BB962C8B-B14F-4D97-AF65-F5344CB8AC3E}">
        <p14:creationId xmlns:p14="http://schemas.microsoft.com/office/powerpoint/2010/main" val="16907054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Onscreen;2057;Pos3;Date1;Logica Onscreen Templat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8441C55CC9A34CB71B39B7B57E53D8" ma:contentTypeVersion="11" ma:contentTypeDescription="Crée un document." ma:contentTypeScope="" ma:versionID="5c835f9f2149aa01b23c477c72074487">
  <xsd:schema xmlns:xsd="http://www.w3.org/2001/XMLSchema" xmlns:xs="http://www.w3.org/2001/XMLSchema" xmlns:p="http://schemas.microsoft.com/office/2006/metadata/properties" xmlns:ns3="e038e54c-dcf0-4371-b051-e054ac0791b5" xmlns:ns4="bc7c5abe-8b6f-45cf-8634-2f66964255e6" targetNamespace="http://schemas.microsoft.com/office/2006/metadata/properties" ma:root="true" ma:fieldsID="17f5a8fd63d9af2cf7eb8c050131734a" ns3:_="" ns4:_="">
    <xsd:import namespace="e038e54c-dcf0-4371-b051-e054ac0791b5"/>
    <xsd:import namespace="bc7c5abe-8b6f-45cf-8634-2f66964255e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38e54c-dcf0-4371-b051-e054ac0791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Location" ma:internalName="MediaServiceLocatio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c7c5abe-8b6f-45cf-8634-2f66964255e6"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element name="SharingHintHash" ma:index="18"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74ACB09-11E2-44C3-B4FE-E30276D9AD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38e54c-dcf0-4371-b051-e054ac0791b5"/>
    <ds:schemaRef ds:uri="bc7c5abe-8b6f-45cf-8634-2f66964255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3.xml><?xml version="1.0" encoding="utf-8"?>
<ds:datastoreItem xmlns:ds="http://schemas.openxmlformats.org/officeDocument/2006/customXml" ds:itemID="{2F4C4F6A-F6A5-45C8-BAAA-52FB70E387C7}">
  <ds:schemaRefs>
    <ds:schemaRef ds:uri="http://purl.org/dc/elements/1.1/"/>
    <ds:schemaRef ds:uri="http://schemas.microsoft.com/office/2006/metadata/properties"/>
    <ds:schemaRef ds:uri="e038e54c-dcf0-4371-b051-e054ac0791b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bc7c5abe-8b6f-45cf-8634-2f66964255e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RQ - ICI ON RECYCLE</Template>
  <TotalTime>49184</TotalTime>
  <Words>809</Words>
  <Application>Microsoft Office PowerPoint</Application>
  <PresentationFormat>Affichage à l'écran (4:3)</PresentationFormat>
  <Paragraphs>135</Paragraphs>
  <Slides>15</Slides>
  <Notes>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Verdana</vt:lpstr>
      <vt:lpstr>Wingdings</vt:lpstr>
      <vt:lpstr>Onscreen;2057;Pos3;Date1;Logica Onscreen Template</vt:lpstr>
      <vt:lpstr>Modélisation UML Cours FGES – 2019/2020 – Regroupement des diagrammes</vt:lpstr>
      <vt:lpstr>Sommaire</vt:lpstr>
      <vt:lpstr>Présentation PowerPoint</vt:lpstr>
      <vt:lpstr>Introduction</vt:lpstr>
      <vt:lpstr>Représentation d’un package</vt:lpstr>
      <vt:lpstr>Association de dépendance entre packages Principe de regroupement</vt:lpstr>
      <vt:lpstr>Package réservation et vol</vt:lpstr>
      <vt:lpstr>Package réservation de vol</vt:lpstr>
      <vt:lpstr>Technique d’inversion de dépendance</vt:lpstr>
      <vt:lpstr>Association de généralisation</vt:lpstr>
      <vt:lpstr>Package template</vt:lpstr>
      <vt:lpstr>Exemple Package use cases</vt:lpstr>
      <vt:lpstr>Exercice Package</vt:lpstr>
      <vt:lpstr>Exercice Package</vt:lpstr>
      <vt:lpstr>Rappel : Diag. Package réservation de vol</vt:lpstr>
    </vt:vector>
  </TitlesOfParts>
  <Company>www.witkit.com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dc:title>
  <dc:creator>COUSSAERT, DOMINIQUE (NORD)</dc:creator>
  <cp:lastModifiedBy>COUSSAERT, DOMINIQUE (NORD)</cp:lastModifiedBy>
  <cp:revision>2334</cp:revision>
  <dcterms:created xsi:type="dcterms:W3CDTF">2009-12-22T16:12:15Z</dcterms:created>
  <dcterms:modified xsi:type="dcterms:W3CDTF">2019-12-30T15:31:05Z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0x010100878441C55CC9A34CB71B39B7B57E53D8</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y fmtid="{D5CDD505-2E9C-101B-9397-08002B2CF9AE}" pid="9" name="Organisation">
    <vt:lpwstr>36;#North America|432c26d4-6fa6-4d6a-a083-35cd92b71c1e</vt:lpwstr>
  </property>
</Properties>
</file>