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87" r:id="rId5"/>
    <p:sldId id="971" r:id="rId6"/>
    <p:sldId id="974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65146" autoAdjust="0"/>
  </p:normalViewPr>
  <p:slideViewPr>
    <p:cSldViewPr>
      <p:cViewPr varScale="1">
        <p:scale>
          <a:sx n="47" d="100"/>
          <a:sy n="47" d="100"/>
        </p:scale>
        <p:origin x="1950" y="60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04/01/2020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04/01/2020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Exercice </a:t>
            </a:r>
            <a:r>
              <a:rPr lang="fr-FR" sz="4000" dirty="0" smtClean="0">
                <a:latin typeface="Arial" charset="0"/>
              </a:rPr>
              <a:t>composants Retirer argent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Enoncé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ZoneTexte 2"/>
          <p:cNvSpPr txBox="1"/>
          <p:nvPr/>
        </p:nvSpPr>
        <p:spPr bwMode="auto">
          <a:xfrm>
            <a:off x="899592" y="2492896"/>
            <a:ext cx="739116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Proposer un diagramme de composants correspondant aux échanges identifiés dans le diagramme de séquence « Retirer de l’argent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Diagramme séquence Retirer de l’argent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106488"/>
            <a:ext cx="7387465" cy="5409602"/>
          </a:xfrm>
        </p:spPr>
      </p:pic>
    </p:spTree>
    <p:extLst>
      <p:ext uri="{BB962C8B-B14F-4D97-AF65-F5344CB8AC3E}">
        <p14:creationId xmlns:p14="http://schemas.microsoft.com/office/powerpoint/2010/main" val="1520513863"/>
      </p:ext>
    </p:extLst>
  </p:cSld>
  <p:clrMapOvr>
    <a:masterClrMapping/>
  </p:clrMapOvr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C4F6A-F6A5-45C8-BAAA-52FB70E387C7}">
  <ds:schemaRefs>
    <ds:schemaRef ds:uri="e038e54c-dcf0-4371-b051-e054ac0791b5"/>
    <ds:schemaRef ds:uri="http://purl.org/dc/terms/"/>
    <ds:schemaRef ds:uri="bc7c5abe-8b6f-45cf-8634-2f66964255e6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48643</TotalTime>
  <Words>29</Words>
  <Application>Microsoft Office PowerPoint</Application>
  <PresentationFormat>Affichage à l'écran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Verdana</vt:lpstr>
      <vt:lpstr>Onscreen;2057;Pos3;Date1;Logica Onscreen Template</vt:lpstr>
      <vt:lpstr>Présentation PowerPoint</vt:lpstr>
      <vt:lpstr>Enoncé</vt:lpstr>
      <vt:lpstr>Rappel Diagramme séquence Retirer de l’argent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2304</cp:revision>
  <dcterms:created xsi:type="dcterms:W3CDTF">2009-12-22T16:12:15Z</dcterms:created>
  <dcterms:modified xsi:type="dcterms:W3CDTF">2020-01-04T18:12:24Z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