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687" r:id="rId5"/>
    <p:sldId id="971" r:id="rId6"/>
    <p:sldId id="972" r:id="rId7"/>
    <p:sldId id="974" r:id="rId8"/>
    <p:sldId id="975" r:id="rId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35">
          <p15:clr>
            <a:srgbClr val="A4A3A4"/>
          </p15:clr>
        </p15:guide>
        <p15:guide id="2" orient="horz" pos="798">
          <p15:clr>
            <a:srgbClr val="A4A3A4"/>
          </p15:clr>
        </p15:guide>
        <p15:guide id="3" orient="horz" pos="117">
          <p15:clr>
            <a:srgbClr val="A4A3A4"/>
          </p15:clr>
        </p15:guide>
        <p15:guide id="4" orient="horz" pos="4196">
          <p15:clr>
            <a:srgbClr val="A4A3A4"/>
          </p15:clr>
        </p15:guide>
        <p15:guide id="5" orient="horz" pos="3874">
          <p15:clr>
            <a:srgbClr val="A4A3A4"/>
          </p15:clr>
        </p15:guide>
        <p15:guide id="6" orient="horz" pos="2083">
          <p15:clr>
            <a:srgbClr val="A4A3A4"/>
          </p15:clr>
        </p15:guide>
        <p15:guide id="7" orient="horz" pos="697">
          <p15:clr>
            <a:srgbClr val="A4A3A4"/>
          </p15:clr>
        </p15:guide>
        <p15:guide id="8" pos="2775">
          <p15:clr>
            <a:srgbClr val="A4A3A4"/>
          </p15:clr>
        </p15:guide>
        <p15:guide id="9" pos="3000">
          <p15:clr>
            <a:srgbClr val="A4A3A4"/>
          </p15:clr>
        </p15:guide>
        <p15:guide id="10" pos="282">
          <p15:clr>
            <a:srgbClr val="A4A3A4"/>
          </p15:clr>
        </p15:guide>
        <p15:guide id="11" pos="2880">
          <p15:clr>
            <a:srgbClr val="A4A3A4"/>
          </p15:clr>
        </p15:guide>
        <p15:guide id="12" pos="54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USSAERT, DOMINIQUE (NORD)" initials="CD(" lastIdx="2" clrIdx="0">
    <p:extLst>
      <p:ext uri="{19B8F6BF-5375-455C-9EA6-DF929625EA0E}">
        <p15:presenceInfo xmlns:p15="http://schemas.microsoft.com/office/powerpoint/2012/main" userId="S-1-5-21-3641078771-3653456904-245653651-12515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D99A"/>
    <a:srgbClr val="6EC628"/>
    <a:srgbClr val="666666"/>
    <a:srgbClr val="CFF5E9"/>
    <a:srgbClr val="FFFFE7"/>
    <a:srgbClr val="FFD9B2"/>
    <a:srgbClr val="FFEBE7"/>
    <a:srgbClr val="FFAA99"/>
    <a:srgbClr val="E6738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049500-5DF0-41FE-9553-9B89239DBDE3}" v="16" dt="2019-10-30T13:01:23.4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8" autoAdjust="0"/>
    <p:restoredTop sz="65146" autoAdjust="0"/>
  </p:normalViewPr>
  <p:slideViewPr>
    <p:cSldViewPr>
      <p:cViewPr varScale="1">
        <p:scale>
          <a:sx n="47" d="100"/>
          <a:sy n="47" d="100"/>
        </p:scale>
        <p:origin x="1950" y="60"/>
      </p:cViewPr>
      <p:guideLst>
        <p:guide orient="horz" pos="835"/>
        <p:guide orient="horz" pos="798"/>
        <p:guide orient="horz" pos="117"/>
        <p:guide orient="horz" pos="4196"/>
        <p:guide orient="horz" pos="3874"/>
        <p:guide orient="horz" pos="2083"/>
        <p:guide orient="horz" pos="697"/>
        <p:guide pos="2775"/>
        <p:guide pos="3000"/>
        <p:guide pos="282"/>
        <p:guide pos="2880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-4578"/>
    </p:cViewPr>
  </p:sorterViewPr>
  <p:notesViewPr>
    <p:cSldViewPr>
      <p:cViewPr varScale="1">
        <p:scale>
          <a:sx n="50" d="100"/>
          <a:sy n="50" d="100"/>
        </p:scale>
        <p:origin x="2928" y="48"/>
      </p:cViewPr>
      <p:guideLst>
        <p:guide orient="horz" pos="3224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10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0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que COUSSAERT" userId="22062e77-f3c0-4907-81dc-2fec5a58f409" providerId="ADAL" clId="{648F76F3-223D-45CD-886F-F094DC02383D}"/>
    <pc:docChg chg="undo custSel addSld modSld">
      <pc:chgData name="Dominique COUSSAERT" userId="22062e77-f3c0-4907-81dc-2fec5a58f409" providerId="ADAL" clId="{648F76F3-223D-45CD-886F-F094DC02383D}" dt="2019-10-30T13:03:48.801" v="1509" actId="14100"/>
      <pc:docMkLst>
        <pc:docMk/>
      </pc:docMkLst>
      <pc:sldChg chg="modSp">
        <pc:chgData name="Dominique COUSSAERT" userId="22062e77-f3c0-4907-81dc-2fec5a58f409" providerId="ADAL" clId="{648F76F3-223D-45CD-886F-F094DC02383D}" dt="2019-10-30T11:52:10.869" v="1" actId="20577"/>
        <pc:sldMkLst>
          <pc:docMk/>
          <pc:sldMk cId="0" sldId="685"/>
        </pc:sldMkLst>
        <pc:spChg chg="mod">
          <ac:chgData name="Dominique COUSSAERT" userId="22062e77-f3c0-4907-81dc-2fec5a58f409" providerId="ADAL" clId="{648F76F3-223D-45CD-886F-F094DC02383D}" dt="2019-10-30T11:52:10.869" v="1" actId="20577"/>
          <ac:spMkLst>
            <pc:docMk/>
            <pc:sldMk cId="0" sldId="685"/>
            <ac:spMk id="9" creationId="{00000000-0000-0000-0000-000000000000}"/>
          </ac:spMkLst>
        </pc:spChg>
      </pc:sldChg>
      <pc:sldChg chg="modSp">
        <pc:chgData name="Dominique COUSSAERT" userId="22062e77-f3c0-4907-81dc-2fec5a58f409" providerId="ADAL" clId="{648F76F3-223D-45CD-886F-F094DC02383D}" dt="2019-10-30T11:53:12.639" v="9" actId="20577"/>
        <pc:sldMkLst>
          <pc:docMk/>
          <pc:sldMk cId="0" sldId="687"/>
        </pc:sldMkLst>
        <pc:spChg chg="mod">
          <ac:chgData name="Dominique COUSSAERT" userId="22062e77-f3c0-4907-81dc-2fec5a58f409" providerId="ADAL" clId="{648F76F3-223D-45CD-886F-F094DC02383D}" dt="2019-10-30T11:53:12.639" v="9" actId="20577"/>
          <ac:spMkLst>
            <pc:docMk/>
            <pc:sldMk cId="0" sldId="687"/>
            <ac:spMk id="22530" creationId="{00000000-0000-0000-0000-000000000000}"/>
          </ac:spMkLst>
        </pc:spChg>
      </pc:sldChg>
      <pc:sldChg chg="delSp modSp modAnim modNotesTx">
        <pc:chgData name="Dominique COUSSAERT" userId="22062e77-f3c0-4907-81dc-2fec5a58f409" providerId="ADAL" clId="{648F76F3-223D-45CD-886F-F094DC02383D}" dt="2019-10-30T12:16:29.841" v="709" actId="1076"/>
        <pc:sldMkLst>
          <pc:docMk/>
          <pc:sldMk cId="1145730050" sldId="897"/>
        </pc:sldMkLst>
        <pc:spChg chg="mod">
          <ac:chgData name="Dominique COUSSAERT" userId="22062e77-f3c0-4907-81dc-2fec5a58f409" providerId="ADAL" clId="{648F76F3-223D-45CD-886F-F094DC02383D}" dt="2019-10-30T12:16:29.841" v="709" actId="1076"/>
          <ac:spMkLst>
            <pc:docMk/>
            <pc:sldMk cId="1145730050" sldId="897"/>
            <ac:spMk id="6" creationId="{00000000-0000-0000-0000-000000000000}"/>
          </ac:spMkLst>
        </pc:spChg>
        <pc:grpChg chg="del">
          <ac:chgData name="Dominique COUSSAERT" userId="22062e77-f3c0-4907-81dc-2fec5a58f409" providerId="ADAL" clId="{648F76F3-223D-45CD-886F-F094DC02383D}" dt="2019-10-30T11:56:21.513" v="160" actId="478"/>
          <ac:grpSpMkLst>
            <pc:docMk/>
            <pc:sldMk cId="1145730050" sldId="897"/>
            <ac:grpSpMk id="9" creationId="{00000000-0000-0000-0000-000000000000}"/>
          </ac:grpSpMkLst>
        </pc:grpChg>
      </pc:sldChg>
      <pc:sldChg chg="addSp modSp add modNotesTx">
        <pc:chgData name="Dominique COUSSAERT" userId="22062e77-f3c0-4907-81dc-2fec5a58f409" providerId="ADAL" clId="{648F76F3-223D-45CD-886F-F094DC02383D}" dt="2019-10-30T12:48:39.049" v="1043" actId="1076"/>
        <pc:sldMkLst>
          <pc:docMk/>
          <pc:sldMk cId="2407238042" sldId="947"/>
        </pc:sldMkLst>
        <pc:spChg chg="mod">
          <ac:chgData name="Dominique COUSSAERT" userId="22062e77-f3c0-4907-81dc-2fec5a58f409" providerId="ADAL" clId="{648F76F3-223D-45CD-886F-F094DC02383D}" dt="2019-10-30T12:04:44.935" v="460" actId="20577"/>
          <ac:spMkLst>
            <pc:docMk/>
            <pc:sldMk cId="2407238042" sldId="947"/>
            <ac:spMk id="2" creationId="{E417F9E0-955B-491A-B864-F7525FDD4C79}"/>
          </ac:spMkLst>
        </pc:spChg>
        <pc:spChg chg="mod">
          <ac:chgData name="Dominique COUSSAERT" userId="22062e77-f3c0-4907-81dc-2fec5a58f409" providerId="ADAL" clId="{648F76F3-223D-45CD-886F-F094DC02383D}" dt="2019-10-30T12:39:44.894" v="1034" actId="20577"/>
          <ac:spMkLst>
            <pc:docMk/>
            <pc:sldMk cId="2407238042" sldId="947"/>
            <ac:spMk id="3" creationId="{2D9BACAA-CC60-4917-986C-8B266B1F56A7}"/>
          </ac:spMkLst>
        </pc:spChg>
        <pc:picChg chg="add mod">
          <ac:chgData name="Dominique COUSSAERT" userId="22062e77-f3c0-4907-81dc-2fec5a58f409" providerId="ADAL" clId="{648F76F3-223D-45CD-886F-F094DC02383D}" dt="2019-10-30T12:41:39.778" v="1039" actId="1076"/>
          <ac:picMkLst>
            <pc:docMk/>
            <pc:sldMk cId="2407238042" sldId="947"/>
            <ac:picMk id="6" creationId="{50714B03-81C1-4FE1-85D0-C2A1BD67F5C3}"/>
          </ac:picMkLst>
        </pc:picChg>
        <pc:picChg chg="add mod">
          <ac:chgData name="Dominique COUSSAERT" userId="22062e77-f3c0-4907-81dc-2fec5a58f409" providerId="ADAL" clId="{648F76F3-223D-45CD-886F-F094DC02383D}" dt="2019-10-30T12:48:39.049" v="1043" actId="1076"/>
          <ac:picMkLst>
            <pc:docMk/>
            <pc:sldMk cId="2407238042" sldId="947"/>
            <ac:picMk id="8" creationId="{3D7D277F-2495-450F-A461-F571EA8672DF}"/>
          </ac:picMkLst>
        </pc:picChg>
      </pc:sldChg>
      <pc:sldChg chg="addSp delSp modSp add modNotesTx">
        <pc:chgData name="Dominique COUSSAERT" userId="22062e77-f3c0-4907-81dc-2fec5a58f409" providerId="ADAL" clId="{648F76F3-223D-45CD-886F-F094DC02383D}" dt="2019-10-30T13:03:48.801" v="1509" actId="14100"/>
        <pc:sldMkLst>
          <pc:docMk/>
          <pc:sldMk cId="652044562" sldId="948"/>
        </pc:sldMkLst>
        <pc:spChg chg="mod">
          <ac:chgData name="Dominique COUSSAERT" userId="22062e77-f3c0-4907-81dc-2fec5a58f409" providerId="ADAL" clId="{648F76F3-223D-45CD-886F-F094DC02383D}" dt="2019-10-30T12:59:42.482" v="1307" actId="20577"/>
          <ac:spMkLst>
            <pc:docMk/>
            <pc:sldMk cId="652044562" sldId="948"/>
            <ac:spMk id="2" creationId="{101FB87A-B4A6-4C7F-84B5-EC40C4FE971B}"/>
          </ac:spMkLst>
        </pc:spChg>
        <pc:spChg chg="del">
          <ac:chgData name="Dominique COUSSAERT" userId="22062e77-f3c0-4907-81dc-2fec5a58f409" providerId="ADAL" clId="{648F76F3-223D-45CD-886F-F094DC02383D}" dt="2019-10-30T12:54:15.804" v="1074"/>
          <ac:spMkLst>
            <pc:docMk/>
            <pc:sldMk cId="652044562" sldId="948"/>
            <ac:spMk id="3" creationId="{F9ACE53C-12CE-4834-AB3E-B6BA924619C9}"/>
          </ac:spMkLst>
        </pc:spChg>
        <pc:spChg chg="add mod">
          <ac:chgData name="Dominique COUSSAERT" userId="22062e77-f3c0-4907-81dc-2fec5a58f409" providerId="ADAL" clId="{648F76F3-223D-45CD-886F-F094DC02383D}" dt="2019-10-30T13:01:02.156" v="1315" actId="1076"/>
          <ac:spMkLst>
            <pc:docMk/>
            <pc:sldMk cId="652044562" sldId="948"/>
            <ac:spMk id="6" creationId="{74292B10-E11D-40D0-99D5-E90CBDFAE570}"/>
          </ac:spMkLst>
        </pc:spChg>
        <pc:spChg chg="add mod">
          <ac:chgData name="Dominique COUSSAERT" userId="22062e77-f3c0-4907-81dc-2fec5a58f409" providerId="ADAL" clId="{648F76F3-223D-45CD-886F-F094DC02383D}" dt="2019-10-30T13:03:48.801" v="1509" actId="14100"/>
          <ac:spMkLst>
            <pc:docMk/>
            <pc:sldMk cId="652044562" sldId="948"/>
            <ac:spMk id="7" creationId="{6BFB8252-3932-4FD5-B9D0-C6F08795C73B}"/>
          </ac:spMkLst>
        </pc:spChg>
        <pc:picChg chg="add mod">
          <ac:chgData name="Dominique COUSSAERT" userId="22062e77-f3c0-4907-81dc-2fec5a58f409" providerId="ADAL" clId="{648F76F3-223D-45CD-886F-F094DC02383D}" dt="2019-10-30T12:54:27.054" v="1077" actId="1076"/>
          <ac:picMkLst>
            <pc:docMk/>
            <pc:sldMk cId="652044562" sldId="948"/>
            <ac:picMk id="5" creationId="{6D1766B0-2048-4BA5-BCD6-EEDF8937D26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3A2E8FD-2AFE-4B1E-9D19-015693014FEA}" type="datetimeFigureOut">
              <a:rPr lang="en-GB" smtClean="0">
                <a:latin typeface="Arial" pitchFamily="34" charset="0"/>
              </a:rPr>
              <a:pPr/>
              <a:t>06/01/2020</a:t>
            </a:fld>
            <a:endParaRPr lang="en-GB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F3D0142-0A92-499C-9E53-36958F98D275}" type="slidenum">
              <a:rPr lang="en-GB" smtClean="0">
                <a:latin typeface="Arial" pitchFamily="34" charset="0"/>
              </a:rPr>
              <a:pPr/>
              <a:t>‹N°›</a:t>
            </a:fld>
            <a:endParaRPr lang="en-GB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8665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GB" smtClean="0"/>
              <a:pPr/>
              <a:t>06/01/2020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20B9C825-F38E-45BB-92C1-043DE61C9183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2800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2032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ge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6" descr="cover_bg_beet_part2.jpg &lt;IGNORE&gt;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069080"/>
            <a:ext cx="9144000" cy="1527048"/>
          </a:xfrm>
          <a:prstGeom prst="rect">
            <a:avLst/>
          </a:prstGeom>
        </p:spPr>
      </p:pic>
      <p:pic>
        <p:nvPicPr>
          <p:cNvPr id="50" name="Picture 8" descr="cover_bg_beet_part1.jpg 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9" y="3906044"/>
            <a:ext cx="9143961" cy="1785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white">
          <a:xfrm>
            <a:off x="449262" y="4204514"/>
            <a:ext cx="8250237" cy="1244816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="0" baseline="0">
                <a:solidFill>
                  <a:srgbClr val="FFFFFF"/>
                </a:solidFill>
              </a:defRPr>
            </a:lvl1pPr>
          </a:lstStyle>
          <a:p>
            <a:r>
              <a:rPr lang="fr-CA" noProof="0" dirty="0"/>
              <a:t>Cliquer pour ajouter un titre principal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5721349"/>
            <a:ext cx="5881407" cy="67945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4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/>
              <a:t>Cliquer pour ajouter un sous-titre</a:t>
            </a:r>
            <a:endParaRPr lang="en-GB" noProof="0" dirty="0"/>
          </a:p>
        </p:txBody>
      </p:sp>
      <p:sp>
        <p:nvSpPr>
          <p:cNvPr id="38" name="TextBox 37" descr="CONFIDENTIAL_TAG_0xFFEE"/>
          <p:cNvSpPr txBox="1"/>
          <p:nvPr userDrawn="1"/>
        </p:nvSpPr>
        <p:spPr bwMode="auto">
          <a:xfrm>
            <a:off x="2120630" y="6515640"/>
            <a:ext cx="1721794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tit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762500" y="1269507"/>
            <a:ext cx="3924300" cy="48915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2" name="TextBox 11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multi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6" y="1325563"/>
            <a:ext cx="2580730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 hasCustomPrompt="1"/>
          </p:nvPr>
        </p:nvSpPr>
        <p:spPr>
          <a:xfrm>
            <a:off x="3230319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 hasCustomPrompt="1"/>
          </p:nvPr>
        </p:nvSpPr>
        <p:spPr>
          <a:xfrm>
            <a:off x="6059516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5" y="4614043"/>
            <a:ext cx="2582128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3233168" y="4614042"/>
            <a:ext cx="2621722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6066430" y="4614042"/>
            <a:ext cx="2633070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8" name="TextBox 17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5" y="1325563"/>
            <a:ext cx="8251825" cy="3460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4" y="5016525"/>
            <a:ext cx="8251825" cy="1136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12" name="TextBox 11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petit graphique sur le côt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66825"/>
            <a:ext cx="626110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6854825" y="1269507"/>
            <a:ext cx="1844675" cy="4883643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deux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 hasCustomPrompt="1"/>
          </p:nvPr>
        </p:nvSpPr>
        <p:spPr>
          <a:xfrm>
            <a:off x="448056" y="1266825"/>
            <a:ext cx="8251825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</p:txBody>
      </p:sp>
      <p:sp>
        <p:nvSpPr>
          <p:cNvPr id="15" name="TextBox 14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675" y="1266825"/>
            <a:ext cx="8239125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  <a:endParaRPr lang="en-GB" noProof="0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5" y="1744717"/>
            <a:ext cx="8251825" cy="44084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675" y="1266825"/>
            <a:ext cx="6262688" cy="173037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conclusion pour les présentations de v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087" y="1228993"/>
            <a:ext cx="6823246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Cliquer pour ajouter un remerciement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2063327"/>
            <a:ext cx="6262688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/>
              <a:t>Cliquer pour ajouter un sous-titre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8" name="TextBox 7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63408"/>
            <a:ext cx="8250237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TextBox 9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1872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None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1261872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9" name="TextBox 8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– diapo avec contenu de premier niv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>
              <a:defRPr/>
            </a:lvl1pPr>
          </a:lstStyle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89829"/>
            <a:ext cx="8250237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None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0" name="TextBox 9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 – diapo avec contenu de premier niv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89829"/>
            <a:ext cx="3956049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 hasCustomPrompt="1"/>
          </p:nvPr>
        </p:nvSpPr>
        <p:spPr>
          <a:xfrm>
            <a:off x="4754116" y="1289829"/>
            <a:ext cx="3945384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674" y="253048"/>
            <a:ext cx="8251825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/>
              <a:t>Cliquer pour ajouter un sous-titre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 descr="cover_bg_beet_part2.jpg  &lt;IGNORE&gt;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47674" y="253048"/>
            <a:ext cx="8251826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rgbClr val="FFFFFF"/>
                </a:solidFill>
              </a:defRPr>
            </a:lvl1pPr>
          </a:lstStyle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rgbClr val="FFFFFF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/>
              <a:t>Cliquer pour ajouter un sous-titre</a:t>
            </a:r>
            <a:endParaRPr lang="en-GB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675" y="178077"/>
            <a:ext cx="8239125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4" r:id="rId3"/>
    <p:sldLayoutId id="2147483671" r:id="rId4"/>
    <p:sldLayoutId id="2147483678" r:id="rId5"/>
    <p:sldLayoutId id="2147483679" r:id="rId6"/>
    <p:sldLayoutId id="2147483665" r:id="rId7"/>
    <p:sldLayoutId id="2147483670" r:id="rId8"/>
    <p:sldLayoutId id="2147483692" r:id="rId9"/>
    <p:sldLayoutId id="2147483650" r:id="rId10"/>
    <p:sldLayoutId id="2147483667" r:id="rId11"/>
    <p:sldLayoutId id="2147483668" r:id="rId12"/>
    <p:sldLayoutId id="2147483687" r:id="rId13"/>
    <p:sldLayoutId id="2147483690" r:id="rId14"/>
    <p:sldLayoutId id="2147483691" r:id="rId15"/>
    <p:sldLayoutId id="2147483661" r:id="rId16"/>
    <p:sldLayoutId id="2147483660" r:id="rId17"/>
    <p:sldLayoutId id="2147483672" r:id="rId1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ous-titre 2"/>
          <p:cNvSpPr>
            <a:spLocks noGrp="1"/>
          </p:cNvSpPr>
          <p:nvPr>
            <p:ph type="subTitle" idx="1"/>
          </p:nvPr>
        </p:nvSpPr>
        <p:spPr>
          <a:xfrm>
            <a:off x="437711" y="2132856"/>
            <a:ext cx="8251825" cy="1603015"/>
          </a:xfrm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Aft>
                <a:spcPts val="1450"/>
              </a:spcAft>
            </a:pPr>
            <a:r>
              <a:rPr lang="fr-FR" sz="4000" dirty="0" smtClean="0">
                <a:latin typeface="Arial" charset="0"/>
              </a:rPr>
              <a:t>Exercice Jeu d’échecs</a:t>
            </a:r>
            <a:endParaRPr lang="fr-FR" sz="4000" dirty="0">
              <a:latin typeface="Arial" charset="0"/>
            </a:endParaRPr>
          </a:p>
        </p:txBody>
      </p:sp>
      <p:sp>
        <p:nvSpPr>
          <p:cNvPr id="22531" name="Sous-titre 2"/>
          <p:cNvSpPr txBox="1">
            <a:spLocks/>
          </p:cNvSpPr>
          <p:nvPr/>
        </p:nvSpPr>
        <p:spPr bwMode="gray">
          <a:xfrm>
            <a:off x="447675" y="855663"/>
            <a:ext cx="8251825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20000"/>
              </a:spcBef>
              <a:buFont typeface="Arial" charset="0"/>
              <a:buNone/>
            </a:pPr>
            <a:endParaRPr lang="fr-FR" sz="3900" i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: Jeu d’échecs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2877839"/>
            <a:ext cx="62103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0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classes du jeu d’échecs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7"/>
          </p:nvPr>
        </p:nvSpPr>
        <p:spPr>
          <a:xfrm>
            <a:off x="449264" y="1261872"/>
            <a:ext cx="4158740" cy="5254218"/>
          </a:xfrm>
        </p:spPr>
        <p:txBody>
          <a:bodyPr/>
          <a:lstStyle/>
          <a:p>
            <a:r>
              <a:rPr lang="fr-FR" dirty="0" smtClean="0"/>
              <a:t>1°) Modéliser l’échiquier et ses cases</a:t>
            </a:r>
          </a:p>
          <a:p>
            <a:endParaRPr lang="fr-FR" dirty="0"/>
          </a:p>
          <a:p>
            <a:r>
              <a:rPr lang="fr-FR" dirty="0" smtClean="0"/>
              <a:t>2°) Modéliser le joueur et ses pièces</a:t>
            </a:r>
          </a:p>
          <a:p>
            <a:endParaRPr lang="fr-FR" dirty="0" smtClean="0"/>
          </a:p>
          <a:p>
            <a:r>
              <a:rPr lang="fr-FR" dirty="0" smtClean="0"/>
              <a:t>3°) Modéliser les pièces positionnées sur les cases</a:t>
            </a:r>
          </a:p>
          <a:p>
            <a:endParaRPr lang="fr-FR" dirty="0" smtClean="0"/>
          </a:p>
          <a:p>
            <a:r>
              <a:rPr lang="fr-FR" dirty="0" smtClean="0"/>
              <a:t>4°) </a:t>
            </a:r>
            <a:r>
              <a:rPr lang="fr-FR" dirty="0" err="1" smtClean="0"/>
              <a:t>Positioner</a:t>
            </a:r>
            <a:r>
              <a:rPr lang="fr-FR" dirty="0" smtClean="0"/>
              <a:t> les méthodes : </a:t>
            </a:r>
            <a:r>
              <a:rPr lang="fr-FR" dirty="0" err="1" smtClean="0"/>
              <a:t>seDéplacer</a:t>
            </a:r>
            <a:r>
              <a:rPr lang="fr-FR" dirty="0" smtClean="0"/>
              <a:t>, roquer(), </a:t>
            </a:r>
            <a:r>
              <a:rPr lang="fr-FR" dirty="0" err="1" smtClean="0"/>
              <a:t>sePromouvoir</a:t>
            </a:r>
            <a:r>
              <a:rPr lang="fr-FR" dirty="0" smtClean="0"/>
              <a:t>()</a:t>
            </a:r>
          </a:p>
          <a:p>
            <a:endParaRPr lang="fr-FR" dirty="0"/>
          </a:p>
          <a:p>
            <a:r>
              <a:rPr lang="fr-FR" dirty="0" smtClean="0"/>
              <a:t>5°) Modéliser les notions de Partie, de coup et de </a:t>
            </a:r>
            <a:r>
              <a:rPr lang="fr-FR" dirty="0" smtClean="0"/>
              <a:t>joueur</a:t>
            </a:r>
            <a:endParaRPr lang="fr-FR" dirty="0" smtClean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617" y="1261872"/>
            <a:ext cx="3785183" cy="377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28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des cas d’utilisation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7"/>
          </p:nvPr>
        </p:nvSpPr>
        <p:spPr>
          <a:xfrm>
            <a:off x="273621" y="1020672"/>
            <a:ext cx="8587232" cy="5495418"/>
          </a:xfrm>
        </p:spPr>
        <p:txBody>
          <a:bodyPr/>
          <a:lstStyle/>
          <a:p>
            <a:r>
              <a:rPr lang="fr-FR" dirty="0" smtClean="0"/>
              <a:t>En considérant un système composé d’un échiquier, des pièces et où chaque coup joué y est contrôlé, proposer un diagramme des cas d’utilisation du système ayant pour acteurs les 2 joueurs</a:t>
            </a:r>
            <a:r>
              <a:rPr lang="fr-FR" dirty="0"/>
              <a:t> </a:t>
            </a:r>
            <a:r>
              <a:rPr lang="fr-FR" dirty="0" smtClean="0"/>
              <a:t>et dont les use cases sont :</a:t>
            </a:r>
          </a:p>
          <a:p>
            <a:pPr marL="0" lvl="1" indent="0">
              <a:buNone/>
            </a:pPr>
            <a:r>
              <a:rPr lang="fr-FR" dirty="0" smtClean="0"/>
              <a:t>-   Le use case </a:t>
            </a:r>
            <a:r>
              <a:rPr lang="fr-FR" dirty="0"/>
              <a:t>d’initialisation d’une partie</a:t>
            </a:r>
          </a:p>
          <a:p>
            <a:pPr lvl="1">
              <a:buFontTx/>
              <a:buChar char="-"/>
            </a:pPr>
            <a:r>
              <a:rPr lang="fr-FR" dirty="0" smtClean="0"/>
              <a:t>Les use cases </a:t>
            </a:r>
            <a:r>
              <a:rPr lang="fr-FR" dirty="0"/>
              <a:t>permettant à un joueur </a:t>
            </a:r>
            <a:r>
              <a:rPr lang="fr-FR" dirty="0" smtClean="0"/>
              <a:t>de déplacer une pièce :</a:t>
            </a:r>
          </a:p>
          <a:p>
            <a:pPr lvl="2">
              <a:buFontTx/>
              <a:buChar char="-"/>
            </a:pPr>
            <a:r>
              <a:rPr lang="fr-FR" dirty="0" smtClean="0"/>
              <a:t>un pion</a:t>
            </a:r>
          </a:p>
          <a:p>
            <a:pPr lvl="2">
              <a:buFontTx/>
              <a:buChar char="-"/>
            </a:pPr>
            <a:r>
              <a:rPr lang="fr-FR" dirty="0" smtClean="0"/>
              <a:t>un fou</a:t>
            </a:r>
          </a:p>
          <a:p>
            <a:pPr lvl="2">
              <a:buFontTx/>
              <a:buChar char="-"/>
            </a:pPr>
            <a:r>
              <a:rPr lang="fr-FR" dirty="0" smtClean="0"/>
              <a:t>un roi</a:t>
            </a:r>
          </a:p>
          <a:p>
            <a:pPr lvl="2">
              <a:buFontTx/>
              <a:buChar char="-"/>
            </a:pPr>
            <a:r>
              <a:rPr lang="fr-FR" dirty="0" smtClean="0"/>
              <a:t>une reine</a:t>
            </a:r>
          </a:p>
          <a:p>
            <a:pPr lvl="2">
              <a:buFontTx/>
              <a:buChar char="-"/>
            </a:pPr>
            <a:r>
              <a:rPr lang="fr-FR" dirty="0" smtClean="0"/>
              <a:t>une tour</a:t>
            </a:r>
          </a:p>
          <a:p>
            <a:pPr lvl="2">
              <a:buFontTx/>
              <a:buChar char="-"/>
            </a:pPr>
            <a:r>
              <a:rPr lang="fr-FR" dirty="0"/>
              <a:t>u</a:t>
            </a:r>
            <a:r>
              <a:rPr lang="fr-FR" dirty="0" smtClean="0"/>
              <a:t>n cavalier </a:t>
            </a:r>
            <a:endParaRPr lang="fr-FR" dirty="0"/>
          </a:p>
          <a:p>
            <a:r>
              <a:rPr lang="fr-FR" dirty="0" smtClean="0"/>
              <a:t>Ecrire le </a:t>
            </a:r>
            <a:r>
              <a:rPr lang="fr-FR" dirty="0" smtClean="0"/>
              <a:t>scénario </a:t>
            </a:r>
            <a:r>
              <a:rPr lang="fr-FR" dirty="0" smtClean="0"/>
              <a:t>nominal « Déplacer un fou sur une case vide » du use case « Déplacer un fou »</a:t>
            </a:r>
          </a:p>
          <a:p>
            <a:r>
              <a:rPr lang="fr-FR" dirty="0" smtClean="0"/>
              <a:t>Ecrire le scénario alternatif « Déplacer un four en prenant une pièce » du use case « Déplacer un fou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735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des cas d’utilisation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>
          <a:xfrm>
            <a:off x="445011" y="1106489"/>
            <a:ext cx="8375461" cy="2826567"/>
          </a:xfrm>
        </p:spPr>
        <p:txBody>
          <a:bodyPr>
            <a:normAutofit/>
          </a:bodyPr>
          <a:lstStyle/>
          <a:p>
            <a:r>
              <a:rPr lang="fr-FR" sz="1400" dirty="0" smtClean="0"/>
              <a:t>Modifier </a:t>
            </a:r>
            <a:r>
              <a:rPr lang="fr-FR" sz="1400" dirty="0"/>
              <a:t>le diagramme de use cases précédant en faisant apparaître les use cases </a:t>
            </a:r>
            <a:r>
              <a:rPr lang="fr-FR" sz="1400" dirty="0" smtClean="0"/>
              <a:t>permettant à un joueur de prendre une pièce adverse à l’aide de :</a:t>
            </a:r>
            <a:endParaRPr lang="fr-FR" sz="1400" dirty="0"/>
          </a:p>
          <a:p>
            <a:r>
              <a:rPr lang="fr-FR" sz="1400" dirty="0" smtClean="0"/>
              <a:t>- un </a:t>
            </a:r>
            <a:r>
              <a:rPr lang="fr-FR" sz="1400" dirty="0"/>
              <a:t>pion</a:t>
            </a:r>
          </a:p>
          <a:p>
            <a:r>
              <a:rPr lang="fr-FR" sz="1400" dirty="0" smtClean="0"/>
              <a:t>- un </a:t>
            </a:r>
            <a:r>
              <a:rPr lang="fr-FR" sz="1400" dirty="0"/>
              <a:t>fou</a:t>
            </a:r>
          </a:p>
          <a:p>
            <a:r>
              <a:rPr lang="fr-FR" sz="1400" dirty="0" smtClean="0"/>
              <a:t>- un </a:t>
            </a:r>
            <a:r>
              <a:rPr lang="fr-FR" sz="1400" dirty="0"/>
              <a:t>roi</a:t>
            </a:r>
          </a:p>
          <a:p>
            <a:r>
              <a:rPr lang="fr-FR" sz="1400" dirty="0" smtClean="0"/>
              <a:t>- une </a:t>
            </a:r>
            <a:r>
              <a:rPr lang="fr-FR" sz="1400" dirty="0"/>
              <a:t>reine</a:t>
            </a:r>
          </a:p>
          <a:p>
            <a:r>
              <a:rPr lang="fr-FR" sz="1400" dirty="0" smtClean="0"/>
              <a:t>- une </a:t>
            </a:r>
            <a:r>
              <a:rPr lang="fr-FR" sz="1400" dirty="0"/>
              <a:t>tour</a:t>
            </a:r>
          </a:p>
          <a:p>
            <a:r>
              <a:rPr lang="fr-FR" sz="1400" dirty="0" smtClean="0"/>
              <a:t>- un </a:t>
            </a:r>
            <a:r>
              <a:rPr lang="fr-FR" sz="1400" dirty="0"/>
              <a:t>cavalier </a:t>
            </a:r>
            <a:endParaRPr lang="fr-FR" sz="1400" dirty="0" smtClean="0"/>
          </a:p>
          <a:p>
            <a:endParaRPr lang="fr-FR" sz="1400" dirty="0"/>
          </a:p>
          <a:p>
            <a:r>
              <a:rPr lang="fr-FR" sz="1400" dirty="0" smtClean="0"/>
              <a:t>Ecrire le scénario nominal du use case Prendre une pièce avec un fou</a:t>
            </a:r>
            <a:endParaRPr lang="fr-FR" sz="1400" dirty="0"/>
          </a:p>
          <a:p>
            <a:endParaRPr lang="fr-FR" sz="1400" dirty="0"/>
          </a:p>
          <a:p>
            <a:endParaRPr lang="fr-FR" sz="1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835156"/>
      </p:ext>
    </p:extLst>
  </p:cSld>
  <p:clrMapOvr>
    <a:masterClrMapping/>
  </p:clrMapOvr>
</p:sld>
</file>

<file path=ppt/theme/theme1.xml><?xml version="1.0" encoding="utf-8"?>
<a:theme xmlns:a="http://schemas.openxmlformats.org/drawingml/2006/main" name="Onscreen;2057;Pos3;Date1;Logica Onscreen Templat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8441C55CC9A34CB71B39B7B57E53D8" ma:contentTypeVersion="11" ma:contentTypeDescription="Crée un document." ma:contentTypeScope="" ma:versionID="5c835f9f2149aa01b23c477c72074487">
  <xsd:schema xmlns:xsd="http://www.w3.org/2001/XMLSchema" xmlns:xs="http://www.w3.org/2001/XMLSchema" xmlns:p="http://schemas.microsoft.com/office/2006/metadata/properties" xmlns:ns3="e038e54c-dcf0-4371-b051-e054ac0791b5" xmlns:ns4="bc7c5abe-8b6f-45cf-8634-2f66964255e6" targetNamespace="http://schemas.microsoft.com/office/2006/metadata/properties" ma:root="true" ma:fieldsID="17f5a8fd63d9af2cf7eb8c050131734a" ns3:_="" ns4:_="">
    <xsd:import namespace="e038e54c-dcf0-4371-b051-e054ac0791b5"/>
    <xsd:import namespace="bc7c5abe-8b6f-45cf-8634-2f66964255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38e54c-dcf0-4371-b051-e054ac0791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7c5abe-8b6f-45cf-8634-2f66964255e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4ACB09-11E2-44C3-B4FE-E30276D9AD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38e54c-dcf0-4371-b051-e054ac0791b5"/>
    <ds:schemaRef ds:uri="bc7c5abe-8b6f-45cf-8634-2f66964255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4C4F6A-F6A5-45C8-BAAA-52FB70E387C7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e038e54c-dcf0-4371-b051-e054ac0791b5"/>
    <ds:schemaRef ds:uri="bc7c5abe-8b6f-45cf-8634-2f66964255e6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RQ - ICI ON RECYCLE</Template>
  <TotalTime>48891</TotalTime>
  <Words>208</Words>
  <Application>Microsoft Office PowerPoint</Application>
  <PresentationFormat>Affichage à l'écran (4:3)</PresentationFormat>
  <Paragraphs>39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Verdana</vt:lpstr>
      <vt:lpstr>Onscreen;2057;Pos3;Date1;Logica Onscreen Template</vt:lpstr>
      <vt:lpstr>Présentation PowerPoint</vt:lpstr>
      <vt:lpstr>Exercice : Jeu d’échecs</vt:lpstr>
      <vt:lpstr>Diagramme de classes du jeu d’échecs</vt:lpstr>
      <vt:lpstr>Diagramme des cas d’utilisation</vt:lpstr>
      <vt:lpstr>Diagramme des cas d’utilisation</vt:lpstr>
    </vt:vector>
  </TitlesOfParts>
  <Company>www.witkit.com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</dc:title>
  <dc:creator>COUSSAERT, DOMINIQUE (NORD)</dc:creator>
  <cp:lastModifiedBy>COUSSAERT, DOMINIQUE (NORD)</cp:lastModifiedBy>
  <cp:revision>2308</cp:revision>
  <dcterms:created xsi:type="dcterms:W3CDTF">2009-12-22T16:12:15Z</dcterms:created>
  <dcterms:modified xsi:type="dcterms:W3CDTF">2020-01-06T21:38:27Z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5</vt:i4>
  </property>
  <property fmtid="{D5CDD505-2E9C-101B-9397-08002B2CF9AE}" pid="4" name="ContentTypeId">
    <vt:lpwstr>0x010100878441C55CC9A34CB71B39B7B57E53D8</vt:lpwstr>
  </property>
  <property fmtid="{D5CDD505-2E9C-101B-9397-08002B2CF9AE}" pid="5" name="CSClassificationMetaXML">
    <vt:lpwstr>cb5dc3c5-268e-4ea5-8825-517ef1bf2f0d;2012-01-24 10:31:10;PENDINGCLASSIFICATION;</vt:lpwstr>
  </property>
  <property fmtid="{D5CDD505-2E9C-101B-9397-08002B2CF9AE}" pid="6" name="Service_x0020_line">
    <vt:lpwstr/>
  </property>
  <property fmtid="{D5CDD505-2E9C-101B-9397-08002B2CF9AE}" pid="7" name="Proposition1">
    <vt:lpwstr/>
  </property>
  <property fmtid="{D5CDD505-2E9C-101B-9397-08002B2CF9AE}" pid="8" name="Service line">
    <vt:lpwstr/>
  </property>
  <property fmtid="{D5CDD505-2E9C-101B-9397-08002B2CF9AE}" pid="9" name="Organisation">
    <vt:lpwstr>36;#North America|432c26d4-6fa6-4d6a-a083-35cd92b71c1e</vt:lpwstr>
  </property>
</Properties>
</file>