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Economica"/>
      <p:regular r:id="rId18"/>
      <p:bold r:id="rId19"/>
      <p:italic r:id="rId20"/>
      <p:boldItalic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italic.fntdata"/><Relationship Id="rId22" Type="http://schemas.openxmlformats.org/officeDocument/2006/relationships/font" Target="fonts/OpenSans-regular.fntdata"/><Relationship Id="rId21" Type="http://schemas.openxmlformats.org/officeDocument/2006/relationships/font" Target="fonts/Economica-boldItalic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Economica-bold.fntdata"/><Relationship Id="rId18" Type="http://schemas.openxmlformats.org/officeDocument/2006/relationships/font" Target="fonts/Economic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3da68f50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3da68f50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fdcc0748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fdcc0748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3da68f50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3da68f50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3da68f50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3da68f50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fdcc0748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fdcc0748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fdcc0748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fdcc0748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4d58ae60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4d58ae60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fdcc0748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fdcc0748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3da68f50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3da68f50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3da68f50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3da68f50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fdcc0748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fdcc0748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Baseball Data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Across the World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Brennan Dahl, Adam Daily,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Michel Jakobitz</a:t>
            </a:r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" y="1975476"/>
            <a:ext cx="2532750" cy="316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Strikeouts Vs. Height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R-value of 0.08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Line Equation = 0.0005x + 73.24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8025" y="1163563"/>
            <a:ext cx="5215974" cy="347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Career Strikeouts by Country</a:t>
            </a:r>
            <a:endParaRPr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Excludes USA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Outliers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Ryan Dempster (CAN)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Fergie Jenkins (CAN)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Bartolo Colon (DR)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Ervin Santana (DR)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Francisco Liriano (DR)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Pedro Martinez (DR)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Felix Hernadez (VEN)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Javier Vazquez (PR)</a:t>
            </a:r>
            <a:endParaRPr sz="1300"/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9600" y="1177988"/>
            <a:ext cx="5172700" cy="344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Wrap Up</a:t>
            </a:r>
            <a:endParaRPr/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 is the dominant force throughout Baseball history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Foreign</a:t>
            </a:r>
            <a:r>
              <a:rPr lang="en"/>
              <a:t> players are on the rise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Preconceived notions about player build and performance doesn’t match the data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124150"/>
            <a:ext cx="1829000" cy="18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89225" y="65875"/>
            <a:ext cx="1872900" cy="187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do players come from?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Total Countries - 56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5750" y="1147213"/>
            <a:ext cx="3829050" cy="370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7788" y="1368688"/>
            <a:ext cx="1857375" cy="30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Players over the decades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1225" y="1147225"/>
            <a:ext cx="5734875" cy="366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Players by Country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59" y="1225223"/>
            <a:ext cx="4392338" cy="335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9675" y="1345798"/>
            <a:ext cx="4482475" cy="311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Regions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Pacific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Mountain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West North Central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West South Central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East North Central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East South Central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New England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Middle Atlantic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South Atlantic</a:t>
            </a:r>
            <a:endParaRPr sz="1300"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9025" y="1147225"/>
            <a:ext cx="5073274" cy="38723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 Census Region Map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Players in the US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0750" y="1210925"/>
            <a:ext cx="3981450" cy="355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1225225"/>
            <a:ext cx="4029075" cy="35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Heat Map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29735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Players who played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2019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3875" y="628000"/>
            <a:ext cx="5893800" cy="370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on homerun data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R-Value of 0.14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Line Equation = 0.004x+25.2</a:t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2875" y="1147225"/>
            <a:ext cx="5721125" cy="38140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Career HR’s of Top Countries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-Excludes USA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Outliers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 Sammy Sosa (DR)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Albert Pujols (DR)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Miguel Cabrera (VEN)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Andres Galarraga (VEN)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1300" y="1225225"/>
            <a:ext cx="5031000" cy="33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