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E660-0844-2C47-9B9B-C4ED397C0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8C947-A2D4-D148-BB64-E524A8A7D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6E6D-8359-1D42-93C0-468F3B0B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DC17-4245-D44C-9097-76D0C4D2399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A076-FDF5-984A-9F26-05D9E2C4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D1C81-46FF-0B47-B4C7-59D97556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CC5-1B5E-4446-A08D-6D57BABC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7331-E572-D645-84B8-B851481A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36F48-7CB6-FD40-BDE6-ACEEA3A87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BB4F-6512-CC4A-89FA-850E4297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DC17-4245-D44C-9097-76D0C4D2399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ACE94-56FE-1244-94F1-9C2E92D9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5D59A-F4AA-C546-B5F8-AA31F7B3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CC5-1B5E-4446-A08D-6D57BABC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7152D-C4F5-CA47-9B62-1032157A2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A71E9-87DC-A94E-9B94-450484096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F5B3-43C1-2344-B7F4-B13FADC4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DC17-4245-D44C-9097-76D0C4D2399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D23D-A93E-5D45-92B6-DD490EA9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8F6C-17C2-B446-84F0-030A954B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CC5-1B5E-4446-A08D-6D57BABC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314F-8DA6-C146-96DD-DC124635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9CAA-112F-9B4C-8DBC-BB384293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E27B0-7230-5742-A9A3-0387513E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DC17-4245-D44C-9097-76D0C4D2399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1F02-6686-0046-90B9-44332455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5E50F-8E74-CC4A-B0C4-91F7A20D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CC5-1B5E-4446-A08D-6D57BABC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3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8FB0-283A-C44F-8C08-72BE01A9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C1E9C-3D93-BE43-8DC5-7F0B252B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407B1-692E-644D-A3ED-20DFEB16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DC17-4245-D44C-9097-76D0C4D2399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ACF5-15C9-0747-9D46-67D25488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F275-B68C-2D44-A54E-B2D1BBB4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CC5-1B5E-4446-A08D-6D57BABC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3242-5029-614B-99A7-961BD816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2FC8F-E048-804D-B552-5A05E63BB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04EC-EC95-314E-BD8B-8FA8ABCE2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E9EB5-7A09-D542-A295-76E77A9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DC17-4245-D44C-9097-76D0C4D2399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B7BE5-E706-8F46-ADD1-A4707DFC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0997F-53C2-CF45-8ABB-DB88C0AC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CC5-1B5E-4446-A08D-6D57BABC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985B-6145-0541-8D3F-F508594D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43D26-776E-7244-B03A-7BB36EFDB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E5740-36D4-9C49-BB46-A87B78CD7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FB686-0DFC-984E-BDEB-C7E19A474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64DCA-F381-DD4E-A9D0-0F81AFB7A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B8FB6-07BB-804B-839D-308B3666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DC17-4245-D44C-9097-76D0C4D2399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C473C-E496-F543-A3A1-68A72C09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21C23-95B0-5B41-85FA-05AE754B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CC5-1B5E-4446-A08D-6D57BABC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3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571D-1187-DA4D-9A78-E27B687B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ADF31-ECCB-9C46-9B67-5E3D24DB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DC17-4245-D44C-9097-76D0C4D2399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67ECD-DBE1-B449-AD9C-E8064FBD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9DB00-A1BC-794B-B2D2-04B7213F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CC5-1B5E-4446-A08D-6D57BABC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EF71F-01D7-5249-9744-2BC3EB43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DC17-4245-D44C-9097-76D0C4D2399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32307-FFBC-B642-82B1-CD540D2B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9970A-865B-0142-84AB-2D5378D1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CC5-1B5E-4446-A08D-6D57BABC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5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3863-FCDD-1F43-A094-34073023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05A6-6FF0-1746-8978-92B86168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24F45-31E9-2243-A90F-857EF1E3F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CCF8F-35C0-B241-A90E-1FA6B1C1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DC17-4245-D44C-9097-76D0C4D2399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256B7-1A95-C449-8ED5-A5E66DCC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27F9D-860E-8A43-8697-7E7A2EA7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CC5-1B5E-4446-A08D-6D57BABC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A105-1588-E64F-9122-58D57A0E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DD04B-26C3-FD43-8952-68313A695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20752-8590-F54F-993D-82D38793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AE5B9-BD7B-1A49-AC69-BC13D542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DC17-4245-D44C-9097-76D0C4D2399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2C8B9-36F3-6C45-9BF4-E6FC120C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5D158-DC63-484B-9F15-63F48063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BFCC5-1B5E-4446-A08D-6D57BABC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420BC-ECDD-FA46-A839-6057BD46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FE67-A6E7-474B-9A69-50D6B5E75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F5F23-4358-0842-964A-908E3652B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DC17-4245-D44C-9097-76D0C4D2399D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D0CD-C4D5-F549-95CE-AB305F5EE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42D8-9EAF-DD46-8533-8C45A1F7C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BFCC5-1B5E-4446-A08D-6D57BABC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oursquare.com/" TargetMode="External"/><Relationship Id="rId2" Type="http://schemas.openxmlformats.org/officeDocument/2006/relationships/hyperlink" Target="https://www.hamburg.com/residents/neighbourhoo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ABDD-9086-0746-A548-183783805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New York City and Hamburg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F0930-077E-384A-AFE6-FDF926D6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Battle of the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57993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DBA5-C9BF-F94C-B29D-997A614A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comparing both cities?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CBC5-D1EE-6248-87AD-524B961F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Community </a:t>
            </a:r>
            <a:r>
              <a:rPr lang="en-US" dirty="0">
                <a:sym typeface="Wingdings" pitchFamily="2" charset="2"/>
              </a:rPr>
              <a:t> New York City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Oversea Markets Community  Hamburg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Similarities?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3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A348-F0A4-7A43-B4D9-1CCE585B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758F-BC3F-3F40-ABAE-7D90238E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Hamburg Neighborhoods scraped from </a:t>
            </a:r>
            <a:r>
              <a:rPr lang="en-US" dirty="0">
                <a:hlinkClick r:id="rId2"/>
              </a:rPr>
              <a:t>https://www.hamburg.com/residents/neighbourhoods/</a:t>
            </a:r>
            <a:endParaRPr lang="en-US" dirty="0"/>
          </a:p>
          <a:p>
            <a:endParaRPr lang="en-US" dirty="0"/>
          </a:p>
          <a:p>
            <a:r>
              <a:rPr lang="en-US" dirty="0"/>
              <a:t>Location Data from </a:t>
            </a:r>
            <a:r>
              <a:rPr lang="en-US" dirty="0">
                <a:hlinkClick r:id="rId3"/>
              </a:rPr>
              <a:t>http://foursquare.com/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9E14-E286-C942-8B87-AFA1AC07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Clusters: New York City (Manhattan)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BE6024-FA7C-8142-91E1-CD4AF1785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788" y="1825625"/>
            <a:ext cx="7260424" cy="4351338"/>
          </a:xfrm>
        </p:spPr>
      </p:pic>
    </p:spTree>
    <p:extLst>
      <p:ext uri="{BB962C8B-B14F-4D97-AF65-F5344CB8AC3E}">
        <p14:creationId xmlns:p14="http://schemas.microsoft.com/office/powerpoint/2010/main" val="179660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7D4E-9FC6-E647-A3F3-1BC10EA5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Clusters: Hamburg (3 Clusters)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3DE45-6F3E-8645-A471-CFD4B1A29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593" y="1825625"/>
            <a:ext cx="7276813" cy="4351338"/>
          </a:xfrm>
        </p:spPr>
      </p:pic>
    </p:spTree>
    <p:extLst>
      <p:ext uri="{BB962C8B-B14F-4D97-AF65-F5344CB8AC3E}">
        <p14:creationId xmlns:p14="http://schemas.microsoft.com/office/powerpoint/2010/main" val="59030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6B88-E241-C64D-9382-B0567A86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Clusters: Hamburg (5 Clusters)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A606F-AC30-C44B-8ACA-413703ED9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256" y="1825625"/>
            <a:ext cx="7211487" cy="4351338"/>
          </a:xfrm>
        </p:spPr>
      </p:pic>
    </p:spTree>
    <p:extLst>
      <p:ext uri="{BB962C8B-B14F-4D97-AF65-F5344CB8AC3E}">
        <p14:creationId xmlns:p14="http://schemas.microsoft.com/office/powerpoint/2010/main" val="25204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A6D5-E3AB-5247-8C09-613287C1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D981-1B82-5A4D-936C-79FCE4AE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City (Manhattan) is very </a:t>
            </a:r>
            <a:r>
              <a:rPr lang="en-US" dirty="0" err="1"/>
              <a:t>heterogen</a:t>
            </a:r>
            <a:endParaRPr lang="en-US" dirty="0"/>
          </a:p>
          <a:p>
            <a:endParaRPr lang="en-US" dirty="0"/>
          </a:p>
          <a:p>
            <a:r>
              <a:rPr lang="en-US" dirty="0"/>
              <a:t>Hamburg is very </a:t>
            </a:r>
            <a:r>
              <a:rPr lang="en-US" dirty="0" err="1"/>
              <a:t>homogen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Wingdings" pitchFamily="2" charset="2"/>
              </a:rPr>
              <a:t>Reasons: High difference in population, importance, location,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4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104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Comparing New York City and Hamburg</vt:lpstr>
      <vt:lpstr>Why comparing both cities?</vt:lpstr>
      <vt:lpstr>Data Acquisition</vt:lpstr>
      <vt:lpstr>Clusters: New York City (Manhattan)</vt:lpstr>
      <vt:lpstr>Clusters: Hamburg (3 Clusters)</vt:lpstr>
      <vt:lpstr>Clusters: Hamburg (5 Clusters)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New York City and Hamburg</dc:title>
  <dc:creator>Florian Dahlitz</dc:creator>
  <cp:lastModifiedBy>Florian Dahlitz</cp:lastModifiedBy>
  <cp:revision>2</cp:revision>
  <dcterms:created xsi:type="dcterms:W3CDTF">2019-07-23T12:59:28Z</dcterms:created>
  <dcterms:modified xsi:type="dcterms:W3CDTF">2019-07-23T13:10:22Z</dcterms:modified>
</cp:coreProperties>
</file>