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1C82-573E-4E8D-894F-69E93A0AB6BA}" type="datetimeFigureOut">
              <a:rPr lang="sv-SE" smtClean="0"/>
              <a:pPr/>
              <a:t>2013-03-13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F29C-D5B9-4723-8905-85F17636D9A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228255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1C82-573E-4E8D-894F-69E93A0AB6BA}" type="datetimeFigureOut">
              <a:rPr lang="sv-SE" smtClean="0"/>
              <a:pPr/>
              <a:t>2013-03-13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F29C-D5B9-4723-8905-85F17636D9A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360995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1C82-573E-4E8D-894F-69E93A0AB6BA}" type="datetimeFigureOut">
              <a:rPr lang="sv-SE" smtClean="0"/>
              <a:pPr/>
              <a:t>2013-03-13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F29C-D5B9-4723-8905-85F17636D9A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20478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1C82-573E-4E8D-894F-69E93A0AB6BA}" type="datetimeFigureOut">
              <a:rPr lang="sv-SE" smtClean="0"/>
              <a:pPr/>
              <a:t>2013-03-13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F29C-D5B9-4723-8905-85F17636D9A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24233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1C82-573E-4E8D-894F-69E93A0AB6BA}" type="datetimeFigureOut">
              <a:rPr lang="sv-SE" smtClean="0"/>
              <a:pPr/>
              <a:t>2013-03-13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F29C-D5B9-4723-8905-85F17636D9A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279198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1C82-573E-4E8D-894F-69E93A0AB6BA}" type="datetimeFigureOut">
              <a:rPr lang="sv-SE" smtClean="0"/>
              <a:pPr/>
              <a:t>2013-03-13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F29C-D5B9-4723-8905-85F17636D9A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324864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1C82-573E-4E8D-894F-69E93A0AB6BA}" type="datetimeFigureOut">
              <a:rPr lang="sv-SE" smtClean="0"/>
              <a:pPr/>
              <a:t>2013-03-13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F29C-D5B9-4723-8905-85F17636D9A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39588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1C82-573E-4E8D-894F-69E93A0AB6BA}" type="datetimeFigureOut">
              <a:rPr lang="sv-SE" smtClean="0"/>
              <a:pPr/>
              <a:t>2013-03-13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F29C-D5B9-4723-8905-85F17636D9A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231760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1C82-573E-4E8D-894F-69E93A0AB6BA}" type="datetimeFigureOut">
              <a:rPr lang="sv-SE" smtClean="0"/>
              <a:pPr/>
              <a:t>2013-03-13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F29C-D5B9-4723-8905-85F17636D9A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36769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1C82-573E-4E8D-894F-69E93A0AB6BA}" type="datetimeFigureOut">
              <a:rPr lang="sv-SE" smtClean="0"/>
              <a:pPr/>
              <a:t>2013-03-13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F29C-D5B9-4723-8905-85F17636D9A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34174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1C82-573E-4E8D-894F-69E93A0AB6BA}" type="datetimeFigureOut">
              <a:rPr lang="sv-SE" smtClean="0"/>
              <a:pPr/>
              <a:t>2013-03-13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F29C-D5B9-4723-8905-85F17636D9A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370038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31C82-573E-4E8D-894F-69E93A0AB6BA}" type="datetimeFigureOut">
              <a:rPr lang="sv-SE" smtClean="0"/>
              <a:pPr/>
              <a:t>2013-03-13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6F29C-D5B9-4723-8905-85F17636D9A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340894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359024"/>
          </a:xfrm>
        </p:spPr>
        <p:txBody>
          <a:bodyPr/>
          <a:lstStyle/>
          <a:p>
            <a:r>
              <a:rPr lang="sv-SE" b="1" dirty="0" smtClean="0"/>
              <a:t>Testning av Robot Split</a:t>
            </a:r>
            <a:endParaRPr lang="sv-SE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4368" y="5312456"/>
            <a:ext cx="889624" cy="133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203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000" dirty="0" smtClean="0"/>
              <a:t>Förberedelse</a:t>
            </a:r>
            <a:endParaRPr lang="sv-SE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14979" y="1628800"/>
            <a:ext cx="4402614" cy="302433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sv-SE" sz="1800" dirty="0" smtClean="0"/>
              <a:t>Viktigast med testet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sv-SE" sz="1600" dirty="0" err="1" smtClean="0"/>
              <a:t>Tutorialbanorna</a:t>
            </a:r>
            <a:endParaRPr lang="sv-SE" sz="16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sv-SE" sz="1600" dirty="0" smtClean="0"/>
              <a:t>Kontrollen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sv-SE" sz="1600" dirty="0" smtClean="0"/>
              <a:t>Hjälprutorna</a:t>
            </a:r>
            <a:endParaRPr lang="sv-SE" sz="1600" dirty="0"/>
          </a:p>
          <a:p>
            <a:pPr marL="285750" indent="-285750">
              <a:buFont typeface="Arial" pitchFamily="34" charset="0"/>
              <a:buChar char="•"/>
            </a:pPr>
            <a:endParaRPr lang="sv-SE" sz="1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v-SE" sz="1800" dirty="0" smtClean="0"/>
              <a:t>Testpersoner</a:t>
            </a:r>
          </a:p>
          <a:p>
            <a:pPr marL="285750" indent="-285750">
              <a:buFont typeface="Arial" pitchFamily="34" charset="0"/>
              <a:buChar char="•"/>
            </a:pPr>
            <a:endParaRPr lang="sv-SE" sz="1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v-SE" sz="1800" dirty="0" smtClean="0"/>
              <a:t>Frågeformulär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17840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smtClean="0"/>
              <a:t>Feedback</a:t>
            </a:r>
            <a:endParaRPr lang="sv-SE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8397" y="1600200"/>
            <a:ext cx="7547205" cy="452596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8481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smtClean="0"/>
              <a:t>Ändringar</a:t>
            </a:r>
            <a:endParaRPr lang="sv-SE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2326" y="1600200"/>
            <a:ext cx="7539348" cy="452596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01217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Problem?</a:t>
            </a:r>
          </a:p>
          <a:p>
            <a:r>
              <a:rPr lang="sv-SE" dirty="0" smtClean="0"/>
              <a:t>Hopp till magnet</a:t>
            </a:r>
          </a:p>
          <a:p>
            <a:r>
              <a:rPr lang="sv-SE" dirty="0" smtClean="0"/>
              <a:t>Fungerade</a:t>
            </a:r>
            <a:endParaRPr lang="en-US" dirty="0"/>
          </a:p>
        </p:txBody>
      </p:sp>
      <p:pic>
        <p:nvPicPr>
          <p:cNvPr id="1028" name="Picture 4" descr="C:\Spelprojekt1\testpresentation\HoppTillHjarn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2057" y="3002558"/>
            <a:ext cx="4778375" cy="330676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Buggar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Viktiga</a:t>
            </a:r>
          </a:p>
          <a:p>
            <a:r>
              <a:rPr lang="sv-SE" dirty="0" smtClean="0"/>
              <a:t>Muspekaren</a:t>
            </a:r>
            <a:endParaRPr lang="en-US" dirty="0"/>
          </a:p>
        </p:txBody>
      </p:sp>
      <p:pic>
        <p:nvPicPr>
          <p:cNvPr id="2052" name="Picture 4" descr="C:\Spelprojekt1\testpresentation\ExtentionBug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780928"/>
            <a:ext cx="3725863" cy="27590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25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Testning av Robot Split</vt:lpstr>
      <vt:lpstr>Förberedelse</vt:lpstr>
      <vt:lpstr>Feedback</vt:lpstr>
      <vt:lpstr>Ändringar</vt:lpstr>
      <vt:lpstr>Kontroller</vt:lpstr>
      <vt:lpstr>Buggar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Testning av Robot Split</dc:title>
  <dc:creator>Eric</dc:creator>
  <cp:lastModifiedBy>Robbin Torstensson</cp:lastModifiedBy>
  <cp:revision>13</cp:revision>
  <dcterms:created xsi:type="dcterms:W3CDTF">2013-03-12T13:07:31Z</dcterms:created>
  <dcterms:modified xsi:type="dcterms:W3CDTF">2013-03-13T10:22:14Z</dcterms:modified>
</cp:coreProperties>
</file>