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68" r:id="rId6"/>
    <p:sldId id="269" r:id="rId7"/>
    <p:sldId id="262" r:id="rId8"/>
    <p:sldId id="259" r:id="rId9"/>
    <p:sldId id="265" r:id="rId10"/>
    <p:sldId id="261" r:id="rId11"/>
    <p:sldId id="270" r:id="rId12"/>
    <p:sldId id="278" r:id="rId13"/>
    <p:sldId id="284" r:id="rId14"/>
    <p:sldId id="275" r:id="rId15"/>
    <p:sldId id="277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3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0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24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736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6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26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66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9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9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6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E94A-75CA-415A-8975-51788012BAF6}" type="datetimeFigureOut">
              <a:rPr lang="sv-SE" smtClean="0"/>
              <a:t>2013-02-21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7340-01ED-45FA-8705-FDF8096D388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72" y="0"/>
            <a:ext cx="4843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Bana 1 igen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" y="1600200"/>
            <a:ext cx="7513920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01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Fortsatt arbete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6938"/>
            <a:ext cx="3600400" cy="51102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Många fler banor och objekt designade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Programmerarnas val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Fortsatt balansering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Test av gamepad</a:t>
            </a:r>
            <a:endParaRPr lang="sv-S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779686"/>
          </a:xfrm>
        </p:spPr>
        <p:txBody>
          <a:bodyPr>
            <a:no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GRAFIK</a:t>
            </a:r>
            <a:endParaRPr lang="sv-SE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Eric\Documents\GitHub\Spelprojekt1\Grafik\Moodboards Concept\hellest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973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20688"/>
            <a:ext cx="2736304" cy="547261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13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Grafik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712" y="692696"/>
            <a:ext cx="8532946" cy="56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Musik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342900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Ljud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693" y="4430801"/>
            <a:ext cx="399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Gjort i Logic och FL Studios.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Samtliga ljud är gjorda digitalt, </a:t>
            </a:r>
          </a:p>
          <a:p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smtClean="0">
                <a:solidFill>
                  <a:schemeClr val="bg1"/>
                </a:solidFill>
              </a:rPr>
              <a:t>     av modifierade synthar och trummor.</a:t>
            </a:r>
          </a:p>
          <a:p>
            <a:pPr marL="285750" indent="-285750">
              <a:buFontTx/>
              <a:buChar char="-"/>
            </a:pPr>
            <a:r>
              <a:rPr lang="sv-SE" dirty="0" smtClean="0">
                <a:solidFill>
                  <a:schemeClr val="bg1"/>
                </a:solidFill>
              </a:rPr>
              <a:t>... Med ett undantag för lavan, som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      är gjort av ljudet av kokande vatten.</a:t>
            </a:r>
            <a:endParaRPr lang="sv-S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ric\Desktop\FLStud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7" y="4539327"/>
            <a:ext cx="120596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ric\Desktop\logic-studio-070912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44258"/>
            <a:ext cx="1510350" cy="12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Programmering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Filinläsning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XML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Github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Andra discipliner</a:t>
            </a:r>
          </a:p>
        </p:txBody>
      </p:sp>
      <p:pic>
        <p:nvPicPr>
          <p:cNvPr id="1026" name="Picture 2" descr="C:\Users\Robbin\Downloads\warning_code-ahead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37272"/>
            <a:ext cx="2670423" cy="199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9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Filinläsning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Std::map för texturer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Temporär kopia för sprite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XML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Rapid XML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Banor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Mapeditor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Ny funktion för varje klass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Github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Dropbox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Hela gruppen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Branches</a:t>
            </a: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Autofit/>
          </a:bodyPr>
          <a:lstStyle/>
          <a:p>
            <a:pPr algn="ctr"/>
            <a:r>
              <a:rPr lang="sv-SE" sz="4800" b="1" dirty="0" smtClean="0">
                <a:solidFill>
                  <a:schemeClr val="bg1"/>
                </a:solidFill>
              </a:rPr>
              <a:t>Watermelon Games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855428"/>
            <a:ext cx="5111750" cy="38281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Project Lead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Ricky Löfkvist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Design / Game Writer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Eric Björkvall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Ricky Löfkvist(#2)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Grafik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Jiro Yoshida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Ingunn Hammer-Olsen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Atle  Fägersten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Programmering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Robbin Torstensson 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Rasmus Björck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John Dahlquist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Mats Dahlström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Ljud / Musik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Joel Mellström</a:t>
            </a:r>
          </a:p>
          <a:p>
            <a:r>
              <a:rPr lang="sv-SE" dirty="0">
                <a:solidFill>
                  <a:schemeClr val="bg1"/>
                </a:solidFill>
              </a:rPr>
              <a:t>	</a:t>
            </a:r>
            <a:r>
              <a:rPr lang="sv-SE" dirty="0" smtClean="0">
                <a:solidFill>
                  <a:schemeClr val="bg1"/>
                </a:solidFill>
              </a:rPr>
              <a:t>- Johan Vässmar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Andra discipliner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Namespace Eric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Spelbara versioner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Mappar för assets</a:t>
            </a:r>
          </a:p>
          <a:p>
            <a:endParaRPr lang="sv-S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Robot Split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Spelet i tre enkla bilder, proto -&gt; aktuell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Game Writing</a:t>
            </a:r>
            <a:endParaRPr lang="sv-SE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Skapa en Story från mycket material</a:t>
            </a:r>
          </a:p>
          <a:p>
            <a:r>
              <a:rPr lang="sv-SE" dirty="0" smtClean="0">
                <a:solidFill>
                  <a:schemeClr val="bg1"/>
                </a:solidFill>
              </a:rPr>
              <a:t>Skapa en story för ett pussel/plattform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rm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Designarbetet</a:t>
            </a:r>
            <a:endParaRPr lang="sv-SE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7422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Uppdatera designdokumentet</a:t>
            </a:r>
          </a:p>
          <a:p>
            <a:endParaRPr lang="sv-SE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Göra listor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Beslutslista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Content på banor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Fantasilåda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M.m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18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Level Design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Speltesta</a:t>
            </a:r>
          </a:p>
          <a:p>
            <a:pPr marL="342900" indent="-34290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Skapa nytt content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76872"/>
            <a:ext cx="4016527" cy="266429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397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91264" cy="1162050"/>
          </a:xfrm>
        </p:spPr>
        <p:txBody>
          <a:bodyPr anchor="ctr">
            <a:normAutofit/>
          </a:bodyPr>
          <a:lstStyle/>
          <a:p>
            <a:pPr algn="ctr"/>
            <a:r>
              <a:rPr lang="sv-SE" sz="4800" dirty="0" smtClean="0">
                <a:solidFill>
                  <a:schemeClr val="bg1"/>
                </a:solidFill>
              </a:rPr>
              <a:t>Level Design</a:t>
            </a:r>
            <a:endParaRPr lang="sv-SE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Tre steg:</a:t>
            </a:r>
          </a:p>
          <a:p>
            <a:pPr marL="285750" indent="-28575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Penna och papper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Ruträknande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GameMaker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Designa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Balansera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Måtta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sv-SE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b="1" dirty="0" smtClean="0">
                <a:solidFill>
                  <a:schemeClr val="bg1"/>
                </a:solidFill>
              </a:rPr>
              <a:t>C++/XML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Map editor på väg</a:t>
            </a:r>
            <a:endParaRPr lang="sv-SE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sv-SE" sz="22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88840"/>
            <a:ext cx="5160574" cy="3096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Prototypbana 1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1" y="273050"/>
            <a:ext cx="3769247" cy="5853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Första hälften av bana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Återanvändning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Banor till mobiler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sv-SE" sz="1600" dirty="0" smtClean="0">
                <a:solidFill>
                  <a:schemeClr val="bg1"/>
                </a:solidFill>
              </a:rPr>
              <a:t>Få ändringar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sv-SE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b="1" dirty="0" smtClean="0">
                <a:solidFill>
                  <a:schemeClr val="bg1"/>
                </a:solidFill>
              </a:rPr>
              <a:t>Bana 1</a:t>
            </a:r>
            <a:endParaRPr lang="sv-SE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6" y="1600200"/>
            <a:ext cx="7504187" cy="45259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03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Prototypbana 2</a:t>
            </a: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845" y="273050"/>
            <a:ext cx="3750158" cy="5853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Andra hälften av bana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Återanvändning igen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sv-SE" sz="18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>
                <a:solidFill>
                  <a:schemeClr val="bg1"/>
                </a:solidFill>
              </a:rPr>
              <a:t>Mer designändringar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Rörligt rep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800" dirty="0" smtClean="0">
                <a:solidFill>
                  <a:schemeClr val="bg1"/>
                </a:solidFill>
              </a:rPr>
              <a:t>Balanserad Stix</a:t>
            </a:r>
          </a:p>
        </p:txBody>
      </p:sp>
    </p:spTree>
    <p:extLst>
      <p:ext uri="{BB962C8B-B14F-4D97-AF65-F5344CB8AC3E}">
        <p14:creationId xmlns:p14="http://schemas.microsoft.com/office/powerpoint/2010/main" val="3507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195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Watermelon Games</vt:lpstr>
      <vt:lpstr>Robot Split</vt:lpstr>
      <vt:lpstr>Game Writing</vt:lpstr>
      <vt:lpstr>Designarbetet</vt:lpstr>
      <vt:lpstr>Level Design</vt:lpstr>
      <vt:lpstr>Prototypbana 1</vt:lpstr>
      <vt:lpstr>Bana 1</vt:lpstr>
      <vt:lpstr>Prototypbana 2</vt:lpstr>
      <vt:lpstr>Bana 1 igen</vt:lpstr>
      <vt:lpstr>Fortsatt arbete</vt:lpstr>
      <vt:lpstr>GRAFIK</vt:lpstr>
      <vt:lpstr>PowerPoint Presentation</vt:lpstr>
      <vt:lpstr>Grafik</vt:lpstr>
      <vt:lpstr>Musik</vt:lpstr>
      <vt:lpstr>Programmering</vt:lpstr>
      <vt:lpstr>Filinläsning</vt:lpstr>
      <vt:lpstr>XML</vt:lpstr>
      <vt:lpstr>Github</vt:lpstr>
      <vt:lpstr>Andra discipliner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24</cp:revision>
  <dcterms:created xsi:type="dcterms:W3CDTF">2013-02-20T21:03:55Z</dcterms:created>
  <dcterms:modified xsi:type="dcterms:W3CDTF">2013-02-21T15:04:40Z</dcterms:modified>
</cp:coreProperties>
</file>