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30BE-FAF8-48CE-8AB9-95FB93E89DF1}" type="datetimeFigureOut">
              <a:rPr lang="sv-SE" smtClean="0"/>
              <a:t>2013-02-20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B954-B56B-4175-9866-A6F64F9EB0F6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Programmering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Filinläsning</a:t>
            </a:r>
            <a:endParaRPr lang="sv-SE" dirty="0" smtClean="0"/>
          </a:p>
          <a:p>
            <a:r>
              <a:rPr lang="sv-SE" dirty="0" smtClean="0"/>
              <a:t>XML</a:t>
            </a:r>
          </a:p>
          <a:p>
            <a:r>
              <a:rPr lang="sv-SE" dirty="0" smtClean="0"/>
              <a:t>Github</a:t>
            </a:r>
          </a:p>
          <a:p>
            <a:r>
              <a:rPr lang="sv-SE" dirty="0" smtClean="0"/>
              <a:t>Andra discipliner</a:t>
            </a:r>
          </a:p>
        </p:txBody>
      </p:sp>
      <p:pic>
        <p:nvPicPr>
          <p:cNvPr id="1026" name="Picture 2" descr="C:\Users\Robbin\Downloads\warning_code-ahead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37272"/>
            <a:ext cx="2670423" cy="199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Filinläsning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Std::map för texturer</a:t>
            </a:r>
          </a:p>
          <a:p>
            <a:r>
              <a:rPr lang="sv-SE" dirty="0" smtClean="0"/>
              <a:t>Temporär kopia för sprite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XML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Rapid XML</a:t>
            </a:r>
          </a:p>
          <a:p>
            <a:r>
              <a:rPr lang="sv-SE" dirty="0" smtClean="0"/>
              <a:t>Banor</a:t>
            </a:r>
          </a:p>
          <a:p>
            <a:r>
              <a:rPr lang="sv-SE" dirty="0" smtClean="0"/>
              <a:t>Mapeditor</a:t>
            </a:r>
          </a:p>
          <a:p>
            <a:r>
              <a:rPr lang="sv-SE" dirty="0" smtClean="0"/>
              <a:t>Ny funktion för varje klass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Github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Dropbox</a:t>
            </a:r>
          </a:p>
          <a:p>
            <a:r>
              <a:rPr lang="sv-SE" dirty="0" smtClean="0"/>
              <a:t>Hela gruppen</a:t>
            </a:r>
          </a:p>
          <a:p>
            <a:r>
              <a:rPr lang="sv-SE" dirty="0" smtClean="0"/>
              <a:t>Branches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Andra discipliner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Namespace Eric</a:t>
            </a:r>
          </a:p>
          <a:p>
            <a:r>
              <a:rPr lang="sv-SE" dirty="0" smtClean="0"/>
              <a:t>Spelbara versioner</a:t>
            </a:r>
          </a:p>
          <a:p>
            <a:r>
              <a:rPr lang="sv-SE" dirty="0" smtClean="0"/>
              <a:t>Mappar för assets</a:t>
            </a:r>
          </a:p>
          <a:p>
            <a:endParaRPr lang="sv-S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Programmering</vt:lpstr>
      <vt:lpstr>Filinläsning</vt:lpstr>
      <vt:lpstr>XML</vt:lpstr>
      <vt:lpstr>Github</vt:lpstr>
      <vt:lpstr>Andra discipliner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</dc:title>
  <dc:creator>Robbin Torstensson</dc:creator>
  <cp:lastModifiedBy>Robbin Torstensson</cp:lastModifiedBy>
  <cp:revision>20</cp:revision>
  <dcterms:created xsi:type="dcterms:W3CDTF">2013-02-20T17:54:01Z</dcterms:created>
  <dcterms:modified xsi:type="dcterms:W3CDTF">2013-02-20T19:30:01Z</dcterms:modified>
</cp:coreProperties>
</file>