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t>2013-03-12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25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t>2013-03-12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995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t>2013-03-12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8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t>2013-03-12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3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t>2013-03-12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198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t>2013-03-12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864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t>2013-03-12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8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t>2013-03-12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760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t>2013-03-12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769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t>2013-03-12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4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1C82-573E-4E8D-894F-69E93A0AB6BA}" type="datetimeFigureOut">
              <a:rPr lang="sv-SE" smtClean="0"/>
              <a:t>2013-03-12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F29C-D5B9-4723-8905-85F17636D9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038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1C82-573E-4E8D-894F-69E93A0AB6BA}" type="datetimeFigureOut">
              <a:rPr lang="sv-SE" smtClean="0"/>
              <a:t>2013-03-12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F29C-D5B9-4723-8905-85F17636D9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89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359024"/>
          </a:xfrm>
        </p:spPr>
        <p:txBody>
          <a:bodyPr/>
          <a:lstStyle/>
          <a:p>
            <a:r>
              <a:rPr lang="sv-SE" b="1" dirty="0" smtClean="0"/>
              <a:t>Testning av Robot Split</a:t>
            </a:r>
            <a:endParaRPr lang="sv-SE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312456"/>
            <a:ext cx="889624" cy="13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smtClean="0"/>
              <a:t>Förberedelse</a:t>
            </a:r>
            <a:endParaRPr lang="sv-S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79" y="1628800"/>
            <a:ext cx="4402614" cy="30243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sv-SE" sz="1800" dirty="0" smtClean="0"/>
              <a:t>Viktigast med testet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600" dirty="0" err="1" smtClean="0"/>
              <a:t>Tutorialbanorna</a:t>
            </a:r>
            <a:endParaRPr lang="sv-SE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600" dirty="0" smtClean="0"/>
              <a:t>Kontrollen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1600" dirty="0" smtClean="0"/>
              <a:t>Hjälprutorna</a:t>
            </a:r>
            <a:endParaRPr lang="sv-SE" sz="1600" dirty="0"/>
          </a:p>
          <a:p>
            <a:pPr marL="285750" indent="-285750">
              <a:buFont typeface="Arial" pitchFamily="34" charset="0"/>
              <a:buChar char="•"/>
            </a:pPr>
            <a:endParaRPr lang="sv-SE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800" dirty="0" smtClean="0"/>
              <a:t>Testpersoner</a:t>
            </a:r>
          </a:p>
          <a:p>
            <a:pPr marL="285750" indent="-285750">
              <a:buFont typeface="Arial" pitchFamily="34" charset="0"/>
              <a:buChar char="•"/>
            </a:pPr>
            <a:endParaRPr lang="sv-SE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sz="1800" dirty="0" smtClean="0"/>
              <a:t>Frågeformulär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4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Feedback</a:t>
            </a:r>
            <a:endParaRPr lang="sv-SE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7" y="1600200"/>
            <a:ext cx="7547205" cy="45259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1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Ändringar</a:t>
            </a:r>
            <a:endParaRPr lang="sv-SE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6" y="1600200"/>
            <a:ext cx="7539348" cy="45259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1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Testning av Robot Split</vt:lpstr>
      <vt:lpstr>Förberedelse</vt:lpstr>
      <vt:lpstr>Feedback</vt:lpstr>
      <vt:lpstr>Ändringar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Testning av Robot Split</dc:title>
  <dc:creator>Eric</dc:creator>
  <cp:lastModifiedBy>Eric Björkvall</cp:lastModifiedBy>
  <cp:revision>3</cp:revision>
  <dcterms:created xsi:type="dcterms:W3CDTF">2013-03-12T13:07:31Z</dcterms:created>
  <dcterms:modified xsi:type="dcterms:W3CDTF">2013-03-12T14:08:31Z</dcterms:modified>
</cp:coreProperties>
</file>