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256" r:id="rId2"/>
    <p:sldId id="257" r:id="rId3"/>
    <p:sldId id="318" r:id="rId4"/>
    <p:sldId id="258" r:id="rId5"/>
    <p:sldId id="259" r:id="rId6"/>
    <p:sldId id="260" r:id="rId7"/>
    <p:sldId id="262" r:id="rId8"/>
    <p:sldId id="263" r:id="rId9"/>
    <p:sldId id="264" r:id="rId10"/>
    <p:sldId id="265" r:id="rId11"/>
    <p:sldId id="307" r:id="rId12"/>
    <p:sldId id="319" r:id="rId13"/>
    <p:sldId id="267" r:id="rId14"/>
    <p:sldId id="321" r:id="rId15"/>
    <p:sldId id="322" r:id="rId16"/>
    <p:sldId id="323" r:id="rId17"/>
    <p:sldId id="270" r:id="rId18"/>
    <p:sldId id="269" r:id="rId19"/>
    <p:sldId id="271" r:id="rId20"/>
    <p:sldId id="272" r:id="rId21"/>
    <p:sldId id="273" r:id="rId22"/>
    <p:sldId id="308" r:id="rId23"/>
    <p:sldId id="275" r:id="rId24"/>
    <p:sldId id="276" r:id="rId25"/>
    <p:sldId id="277" r:id="rId26"/>
    <p:sldId id="279" r:id="rId27"/>
    <p:sldId id="280" r:id="rId28"/>
    <p:sldId id="281" r:id="rId29"/>
    <p:sldId id="282" r:id="rId30"/>
    <p:sldId id="283" r:id="rId31"/>
    <p:sldId id="284" r:id="rId32"/>
    <p:sldId id="327" r:id="rId33"/>
    <p:sldId id="329" r:id="rId34"/>
    <p:sldId id="328" r:id="rId35"/>
    <p:sldId id="286" r:id="rId36"/>
    <p:sldId id="326" r:id="rId37"/>
    <p:sldId id="324" r:id="rId38"/>
    <p:sldId id="287" r:id="rId39"/>
    <p:sldId id="316" r:id="rId40"/>
    <p:sldId id="325" r:id="rId41"/>
    <p:sldId id="288" r:id="rId42"/>
    <p:sldId id="290" r:id="rId43"/>
    <p:sldId id="289" r:id="rId44"/>
    <p:sldId id="291" r:id="rId45"/>
    <p:sldId id="310" r:id="rId46"/>
    <p:sldId id="296" r:id="rId47"/>
    <p:sldId id="297" r:id="rId48"/>
    <p:sldId id="298" r:id="rId49"/>
    <p:sldId id="299" r:id="rId50"/>
    <p:sldId id="300" r:id="rId51"/>
    <p:sldId id="301" r:id="rId52"/>
    <p:sldId id="302" r:id="rId53"/>
    <p:sldId id="303" r:id="rId54"/>
    <p:sldId id="304" r:id="rId55"/>
    <p:sldId id="305" r:id="rId56"/>
    <p:sldId id="306" r:id="rId57"/>
    <p:sldId id="315" r:id="rId58"/>
    <p:sldId id="320" r:id="rId59"/>
    <p:sldId id="313" r:id="rId60"/>
    <p:sldId id="314" r:id="rId61"/>
    <p:sldId id="31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Abdelmoazz" initials="mA" lastIdx="1" clrIdx="0">
    <p:extLst>
      <p:ext uri="{19B8F6BF-5375-455C-9EA6-DF929625EA0E}">
        <p15:presenceInfo xmlns:p15="http://schemas.microsoft.com/office/powerpoint/2012/main" userId="9a4179625c58c0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60"/>
  </p:normalViewPr>
  <p:slideViewPr>
    <p:cSldViewPr snapToGrid="0">
      <p:cViewPr varScale="1">
        <p:scale>
          <a:sx n="86" d="100"/>
          <a:sy n="86" d="100"/>
        </p:scale>
        <p:origin x="7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ata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6.svg"/></Relationships>
</file>

<file path=ppt/diagrams/_rels/data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ata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8.svg"/></Relationships>
</file>

<file path=ppt/diagrams/_rels/data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1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4" Type="http://schemas.openxmlformats.org/officeDocument/2006/relationships/image" Target="../media/image25.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6.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2.svg"/><Relationship Id="rId1" Type="http://schemas.openxmlformats.org/officeDocument/2006/relationships/image" Target="../media/image53.png"/><Relationship Id="rId4" Type="http://schemas.openxmlformats.org/officeDocument/2006/relationships/image" Target="../media/image8.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5.svg"/><Relationship Id="rId1" Type="http://schemas.openxmlformats.org/officeDocument/2006/relationships/image" Target="../media/image60.png"/><Relationship Id="rId6" Type="http://schemas.openxmlformats.org/officeDocument/2006/relationships/image" Target="../media/image59.svg"/><Relationship Id="rId5" Type="http://schemas.openxmlformats.org/officeDocument/2006/relationships/image" Target="../media/image62.png"/><Relationship Id="rId4" Type="http://schemas.openxmlformats.org/officeDocument/2006/relationships/image" Target="../media/image57.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5.svg"/><Relationship Id="rId1" Type="http://schemas.openxmlformats.org/officeDocument/2006/relationships/image" Target="../media/image74.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8.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909FB-00BA-4FBB-9F5E-7F05ECACBA6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249A4E-B81D-46D5-9A48-FF8817B7B2CA}">
      <dgm:prSet/>
      <dgm:spPr/>
      <dgm:t>
        <a:bodyPr/>
        <a:lstStyle/>
        <a:p>
          <a:pPr>
            <a:lnSpc>
              <a:spcPct val="100000"/>
            </a:lnSpc>
          </a:pPr>
          <a:r>
            <a:rPr lang="fr-FR" dirty="0"/>
            <a:t>1. Introduction </a:t>
          </a:r>
          <a:endParaRPr lang="en-US" dirty="0"/>
        </a:p>
      </dgm:t>
    </dgm:pt>
    <dgm:pt modelId="{22B390BB-B78F-45F0-8692-48E856AD052A}" type="parTrans" cxnId="{6F311F63-1D61-4F94-A66E-85041E3DC587}">
      <dgm:prSet/>
      <dgm:spPr/>
      <dgm:t>
        <a:bodyPr/>
        <a:lstStyle/>
        <a:p>
          <a:endParaRPr lang="en-US"/>
        </a:p>
      </dgm:t>
    </dgm:pt>
    <dgm:pt modelId="{9F01EB5A-BE52-4628-BDE7-4C636E5AA3FF}" type="sibTrans" cxnId="{6F311F63-1D61-4F94-A66E-85041E3DC587}">
      <dgm:prSet/>
      <dgm:spPr/>
      <dgm:t>
        <a:bodyPr/>
        <a:lstStyle/>
        <a:p>
          <a:endParaRPr lang="en-US"/>
        </a:p>
      </dgm:t>
    </dgm:pt>
    <dgm:pt modelId="{3E17BE3D-B242-424F-93A4-868918DB137D}">
      <dgm:prSet/>
      <dgm:spPr/>
      <dgm:t>
        <a:bodyPr/>
        <a:lstStyle/>
        <a:p>
          <a:pPr>
            <a:lnSpc>
              <a:spcPct val="100000"/>
            </a:lnSpc>
          </a:pPr>
          <a:r>
            <a:rPr lang="fr-FR" dirty="0"/>
            <a:t>2. General concepts </a:t>
          </a:r>
          <a:endParaRPr lang="en-US" dirty="0"/>
        </a:p>
      </dgm:t>
    </dgm:pt>
    <dgm:pt modelId="{74E47C94-190A-4EB4-8906-F811C8F8245F}" type="parTrans" cxnId="{3AA170EA-425E-49BB-A30E-A439785C4ABA}">
      <dgm:prSet/>
      <dgm:spPr/>
      <dgm:t>
        <a:bodyPr/>
        <a:lstStyle/>
        <a:p>
          <a:endParaRPr lang="en-US"/>
        </a:p>
      </dgm:t>
    </dgm:pt>
    <dgm:pt modelId="{8636CEB3-67B0-434F-8AFE-0BB54EC0E45D}" type="sibTrans" cxnId="{3AA170EA-425E-49BB-A30E-A439785C4ABA}">
      <dgm:prSet/>
      <dgm:spPr/>
      <dgm:t>
        <a:bodyPr/>
        <a:lstStyle/>
        <a:p>
          <a:endParaRPr lang="en-US"/>
        </a:p>
      </dgm:t>
    </dgm:pt>
    <dgm:pt modelId="{74EAC4FA-9FA5-411D-87D1-DD8113B85E66}">
      <dgm:prSet/>
      <dgm:spPr/>
      <dgm:t>
        <a:bodyPr/>
        <a:lstStyle/>
        <a:p>
          <a:pPr>
            <a:lnSpc>
              <a:spcPct val="100000"/>
            </a:lnSpc>
          </a:pPr>
          <a:r>
            <a:rPr lang="fr-FR" dirty="0"/>
            <a:t>3. Conception</a:t>
          </a:r>
          <a:endParaRPr lang="en-US" dirty="0"/>
        </a:p>
      </dgm:t>
    </dgm:pt>
    <dgm:pt modelId="{B089F195-0CFF-455B-9351-C31240193D99}" type="parTrans" cxnId="{26572ABB-DDC3-4420-936A-E75161A67AC8}">
      <dgm:prSet/>
      <dgm:spPr/>
      <dgm:t>
        <a:bodyPr/>
        <a:lstStyle/>
        <a:p>
          <a:endParaRPr lang="en-US"/>
        </a:p>
      </dgm:t>
    </dgm:pt>
    <dgm:pt modelId="{486C5165-9952-41C7-A2F7-F56DB8422CD8}" type="sibTrans" cxnId="{26572ABB-DDC3-4420-936A-E75161A67AC8}">
      <dgm:prSet/>
      <dgm:spPr/>
      <dgm:t>
        <a:bodyPr/>
        <a:lstStyle/>
        <a:p>
          <a:endParaRPr lang="en-US"/>
        </a:p>
      </dgm:t>
    </dgm:pt>
    <dgm:pt modelId="{7067221D-BE31-4357-8473-AEC27DD44672}">
      <dgm:prSet/>
      <dgm:spPr/>
      <dgm:t>
        <a:bodyPr/>
        <a:lstStyle/>
        <a:p>
          <a:pPr>
            <a:lnSpc>
              <a:spcPct val="100000"/>
            </a:lnSpc>
          </a:pPr>
          <a:r>
            <a:rPr lang="fr-FR" dirty="0"/>
            <a:t>4. Evaluation</a:t>
          </a:r>
          <a:endParaRPr lang="en-US" dirty="0"/>
        </a:p>
      </dgm:t>
    </dgm:pt>
    <dgm:pt modelId="{58F6B537-E9B5-401C-B5F0-761D6A4748E7}" type="parTrans" cxnId="{B7F7302F-8938-4979-9221-E135D1E00F40}">
      <dgm:prSet/>
      <dgm:spPr/>
      <dgm:t>
        <a:bodyPr/>
        <a:lstStyle/>
        <a:p>
          <a:endParaRPr lang="en-US"/>
        </a:p>
      </dgm:t>
    </dgm:pt>
    <dgm:pt modelId="{F498A602-832D-4050-849A-ED92FC46EAEB}" type="sibTrans" cxnId="{B7F7302F-8938-4979-9221-E135D1E00F40}">
      <dgm:prSet/>
      <dgm:spPr/>
      <dgm:t>
        <a:bodyPr/>
        <a:lstStyle/>
        <a:p>
          <a:endParaRPr lang="en-US"/>
        </a:p>
      </dgm:t>
    </dgm:pt>
    <dgm:pt modelId="{B22A82CD-78EA-4879-9995-317209BD6977}">
      <dgm:prSet/>
      <dgm:spPr/>
      <dgm:t>
        <a:bodyPr/>
        <a:lstStyle/>
        <a:p>
          <a:pPr>
            <a:lnSpc>
              <a:spcPct val="100000"/>
            </a:lnSpc>
          </a:pPr>
          <a:r>
            <a:rPr lang="fr-FR" dirty="0"/>
            <a:t>5. Conclusion</a:t>
          </a:r>
          <a:endParaRPr lang="en-US" dirty="0"/>
        </a:p>
      </dgm:t>
    </dgm:pt>
    <dgm:pt modelId="{90FD5E8B-B553-4C87-A438-393B8B0499A0}" type="parTrans" cxnId="{C4B25C4B-6768-48FC-AD8B-709C2E1C0F18}">
      <dgm:prSet/>
      <dgm:spPr/>
      <dgm:t>
        <a:bodyPr/>
        <a:lstStyle/>
        <a:p>
          <a:endParaRPr lang="en-US"/>
        </a:p>
      </dgm:t>
    </dgm:pt>
    <dgm:pt modelId="{03683255-1794-41D9-B6AB-E292890EE9EA}" type="sibTrans" cxnId="{C4B25C4B-6768-48FC-AD8B-709C2E1C0F18}">
      <dgm:prSet/>
      <dgm:spPr/>
      <dgm:t>
        <a:bodyPr/>
        <a:lstStyle/>
        <a:p>
          <a:endParaRPr lang="en-US"/>
        </a:p>
      </dgm:t>
    </dgm:pt>
    <dgm:pt modelId="{B4E257AF-C848-42AC-AFA1-AD7EDE546CAC}" type="pres">
      <dgm:prSet presAssocID="{46D909FB-00BA-4FBB-9F5E-7F05ECACBA6B}" presName="root" presStyleCnt="0">
        <dgm:presLayoutVars>
          <dgm:dir/>
          <dgm:resizeHandles val="exact"/>
        </dgm:presLayoutVars>
      </dgm:prSet>
      <dgm:spPr/>
    </dgm:pt>
    <dgm:pt modelId="{BF660A49-37AF-4362-96FD-37E8840E3121}" type="pres">
      <dgm:prSet presAssocID="{DE249A4E-B81D-46D5-9A48-FF8817B7B2CA}" presName="compNode" presStyleCnt="0"/>
      <dgm:spPr/>
    </dgm:pt>
    <dgm:pt modelId="{CA4A8FF4-603E-41CF-BF03-9F64006ED861}" type="pres">
      <dgm:prSet presAssocID="{DE249A4E-B81D-46D5-9A48-FF8817B7B2CA}" presName="bgRect" presStyleLbl="bgShp" presStyleIdx="0" presStyleCnt="5"/>
      <dgm:spPr/>
    </dgm:pt>
    <dgm:pt modelId="{27291118-9A28-4430-B80F-6F8D37F08ED4}" type="pres">
      <dgm:prSet presAssocID="{DE249A4E-B81D-46D5-9A48-FF8817B7B2C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8E429767-DB29-470C-ADAA-80E9E8352414}" type="pres">
      <dgm:prSet presAssocID="{DE249A4E-B81D-46D5-9A48-FF8817B7B2CA}" presName="spaceRect" presStyleCnt="0"/>
      <dgm:spPr/>
    </dgm:pt>
    <dgm:pt modelId="{FEE9570B-D064-44AA-B038-739F7A1EEB85}" type="pres">
      <dgm:prSet presAssocID="{DE249A4E-B81D-46D5-9A48-FF8817B7B2CA}" presName="parTx" presStyleLbl="revTx" presStyleIdx="0" presStyleCnt="5">
        <dgm:presLayoutVars>
          <dgm:chMax val="0"/>
          <dgm:chPref val="0"/>
        </dgm:presLayoutVars>
      </dgm:prSet>
      <dgm:spPr/>
    </dgm:pt>
    <dgm:pt modelId="{C47C35D9-FDF6-42CB-860C-636BD17F93B1}" type="pres">
      <dgm:prSet presAssocID="{9F01EB5A-BE52-4628-BDE7-4C636E5AA3FF}" presName="sibTrans" presStyleCnt="0"/>
      <dgm:spPr/>
    </dgm:pt>
    <dgm:pt modelId="{D575ADC4-A064-4E28-A84E-3BC4684620AB}" type="pres">
      <dgm:prSet presAssocID="{3E17BE3D-B242-424F-93A4-868918DB137D}" presName="compNode" presStyleCnt="0"/>
      <dgm:spPr/>
    </dgm:pt>
    <dgm:pt modelId="{D5C7DD1A-D3CE-48C4-853C-1430EA4696DE}" type="pres">
      <dgm:prSet presAssocID="{3E17BE3D-B242-424F-93A4-868918DB137D}" presName="bgRect" presStyleLbl="bgShp" presStyleIdx="1" presStyleCnt="5"/>
      <dgm:spPr/>
    </dgm:pt>
    <dgm:pt modelId="{6942544A-A96F-4A4C-AF1E-D939F1F00F11}" type="pres">
      <dgm:prSet presAssocID="{3E17BE3D-B242-424F-93A4-868918DB137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DB996AB-4D6E-4133-8F33-B2A6FD2FC29D}" type="pres">
      <dgm:prSet presAssocID="{3E17BE3D-B242-424F-93A4-868918DB137D}" presName="spaceRect" presStyleCnt="0"/>
      <dgm:spPr/>
    </dgm:pt>
    <dgm:pt modelId="{87548FBE-D333-4BFF-B70D-4A5065EB53D8}" type="pres">
      <dgm:prSet presAssocID="{3E17BE3D-B242-424F-93A4-868918DB137D}" presName="parTx" presStyleLbl="revTx" presStyleIdx="1" presStyleCnt="5">
        <dgm:presLayoutVars>
          <dgm:chMax val="0"/>
          <dgm:chPref val="0"/>
        </dgm:presLayoutVars>
      </dgm:prSet>
      <dgm:spPr/>
    </dgm:pt>
    <dgm:pt modelId="{C1460475-CB04-4864-8C10-B3B91FE91D0D}" type="pres">
      <dgm:prSet presAssocID="{8636CEB3-67B0-434F-8AFE-0BB54EC0E45D}" presName="sibTrans" presStyleCnt="0"/>
      <dgm:spPr/>
    </dgm:pt>
    <dgm:pt modelId="{092FE8F3-6616-4DC7-98B7-276EB77E455F}" type="pres">
      <dgm:prSet presAssocID="{74EAC4FA-9FA5-411D-87D1-DD8113B85E66}" presName="compNode" presStyleCnt="0"/>
      <dgm:spPr/>
    </dgm:pt>
    <dgm:pt modelId="{FE36996D-576A-45CB-9345-9509D7E406C5}" type="pres">
      <dgm:prSet presAssocID="{74EAC4FA-9FA5-411D-87D1-DD8113B85E66}" presName="bgRect" presStyleLbl="bgShp" presStyleIdx="2" presStyleCnt="5"/>
      <dgm:spPr/>
    </dgm:pt>
    <dgm:pt modelId="{5305CB90-4824-42B4-9BB9-E350655002DF}" type="pres">
      <dgm:prSet presAssocID="{74EAC4FA-9FA5-411D-87D1-DD8113B85E6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56517FB-3C23-4E7F-A799-B1F735DB0CB6}" type="pres">
      <dgm:prSet presAssocID="{74EAC4FA-9FA5-411D-87D1-DD8113B85E66}" presName="spaceRect" presStyleCnt="0"/>
      <dgm:spPr/>
    </dgm:pt>
    <dgm:pt modelId="{26E2F2A8-967C-42A4-BBA4-504E5512A39C}" type="pres">
      <dgm:prSet presAssocID="{74EAC4FA-9FA5-411D-87D1-DD8113B85E66}" presName="parTx" presStyleLbl="revTx" presStyleIdx="2" presStyleCnt="5">
        <dgm:presLayoutVars>
          <dgm:chMax val="0"/>
          <dgm:chPref val="0"/>
        </dgm:presLayoutVars>
      </dgm:prSet>
      <dgm:spPr/>
    </dgm:pt>
    <dgm:pt modelId="{D7543B57-D4E4-4188-9B35-FDA68A264DA3}" type="pres">
      <dgm:prSet presAssocID="{486C5165-9952-41C7-A2F7-F56DB8422CD8}" presName="sibTrans" presStyleCnt="0"/>
      <dgm:spPr/>
    </dgm:pt>
    <dgm:pt modelId="{6DEF3B34-AD33-4BED-A124-11B966F143DE}" type="pres">
      <dgm:prSet presAssocID="{7067221D-BE31-4357-8473-AEC27DD44672}" presName="compNode" presStyleCnt="0"/>
      <dgm:spPr/>
    </dgm:pt>
    <dgm:pt modelId="{C80A13D5-F18E-4D8F-B915-706F42D7649A}" type="pres">
      <dgm:prSet presAssocID="{7067221D-BE31-4357-8473-AEC27DD44672}" presName="bgRect" presStyleLbl="bgShp" presStyleIdx="3" presStyleCnt="5"/>
      <dgm:spPr/>
    </dgm:pt>
    <dgm:pt modelId="{7C48F7DA-C318-4303-B88B-DC879D8A3EB7}" type="pres">
      <dgm:prSet presAssocID="{7067221D-BE31-4357-8473-AEC27DD4467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673DC874-2FA7-4763-B875-14459B820582}" type="pres">
      <dgm:prSet presAssocID="{7067221D-BE31-4357-8473-AEC27DD44672}" presName="spaceRect" presStyleCnt="0"/>
      <dgm:spPr/>
    </dgm:pt>
    <dgm:pt modelId="{A36B8C30-44BB-4BB3-ABD1-0CD04F1CF452}" type="pres">
      <dgm:prSet presAssocID="{7067221D-BE31-4357-8473-AEC27DD44672}" presName="parTx" presStyleLbl="revTx" presStyleIdx="3" presStyleCnt="5">
        <dgm:presLayoutVars>
          <dgm:chMax val="0"/>
          <dgm:chPref val="0"/>
        </dgm:presLayoutVars>
      </dgm:prSet>
      <dgm:spPr/>
    </dgm:pt>
    <dgm:pt modelId="{63A14229-9E09-4A89-8BBA-458026992358}" type="pres">
      <dgm:prSet presAssocID="{F498A602-832D-4050-849A-ED92FC46EAEB}" presName="sibTrans" presStyleCnt="0"/>
      <dgm:spPr/>
    </dgm:pt>
    <dgm:pt modelId="{E482EE2D-3017-408F-8321-8056D7796234}" type="pres">
      <dgm:prSet presAssocID="{B22A82CD-78EA-4879-9995-317209BD6977}" presName="compNode" presStyleCnt="0"/>
      <dgm:spPr/>
    </dgm:pt>
    <dgm:pt modelId="{D106BA3E-99C3-4FDE-915C-3A1CAC925B0B}" type="pres">
      <dgm:prSet presAssocID="{B22A82CD-78EA-4879-9995-317209BD6977}" presName="bgRect" presStyleLbl="bgShp" presStyleIdx="4" presStyleCnt="5"/>
      <dgm:spPr/>
    </dgm:pt>
    <dgm:pt modelId="{2C2CCF82-18C1-40F2-8A87-DD7D320EBBFB}" type="pres">
      <dgm:prSet presAssocID="{B22A82CD-78EA-4879-9995-317209BD69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935B5258-ED9C-4674-9FF9-E092A1A4F86F}" type="pres">
      <dgm:prSet presAssocID="{B22A82CD-78EA-4879-9995-317209BD6977}" presName="spaceRect" presStyleCnt="0"/>
      <dgm:spPr/>
    </dgm:pt>
    <dgm:pt modelId="{6141D4C3-A9E5-4BE5-8A68-AE1FDEB2E0FF}" type="pres">
      <dgm:prSet presAssocID="{B22A82CD-78EA-4879-9995-317209BD6977}" presName="parTx" presStyleLbl="revTx" presStyleIdx="4" presStyleCnt="5">
        <dgm:presLayoutVars>
          <dgm:chMax val="0"/>
          <dgm:chPref val="0"/>
        </dgm:presLayoutVars>
      </dgm:prSet>
      <dgm:spPr/>
    </dgm:pt>
  </dgm:ptLst>
  <dgm:cxnLst>
    <dgm:cxn modelId="{B7F7302F-8938-4979-9221-E135D1E00F40}" srcId="{46D909FB-00BA-4FBB-9F5E-7F05ECACBA6B}" destId="{7067221D-BE31-4357-8473-AEC27DD44672}" srcOrd="3" destOrd="0" parTransId="{58F6B537-E9B5-401C-B5F0-761D6A4748E7}" sibTransId="{F498A602-832D-4050-849A-ED92FC46EAEB}"/>
    <dgm:cxn modelId="{6F311F63-1D61-4F94-A66E-85041E3DC587}" srcId="{46D909FB-00BA-4FBB-9F5E-7F05ECACBA6B}" destId="{DE249A4E-B81D-46D5-9A48-FF8817B7B2CA}" srcOrd="0" destOrd="0" parTransId="{22B390BB-B78F-45F0-8692-48E856AD052A}" sibTransId="{9F01EB5A-BE52-4628-BDE7-4C636E5AA3FF}"/>
    <dgm:cxn modelId="{C4B25C4B-6768-48FC-AD8B-709C2E1C0F18}" srcId="{46D909FB-00BA-4FBB-9F5E-7F05ECACBA6B}" destId="{B22A82CD-78EA-4879-9995-317209BD6977}" srcOrd="4" destOrd="0" parTransId="{90FD5E8B-B553-4C87-A438-393B8B0499A0}" sibTransId="{03683255-1794-41D9-B6AB-E292890EE9EA}"/>
    <dgm:cxn modelId="{948E2359-DB33-4383-83A0-031CAA1FC0CF}" type="presOf" srcId="{7067221D-BE31-4357-8473-AEC27DD44672}" destId="{A36B8C30-44BB-4BB3-ABD1-0CD04F1CF452}" srcOrd="0" destOrd="0" presId="urn:microsoft.com/office/officeart/2018/2/layout/IconVerticalSolidList"/>
    <dgm:cxn modelId="{71A6D5B6-81FD-47D4-82C9-710144C44216}" type="presOf" srcId="{3E17BE3D-B242-424F-93A4-868918DB137D}" destId="{87548FBE-D333-4BFF-B70D-4A5065EB53D8}" srcOrd="0" destOrd="0" presId="urn:microsoft.com/office/officeart/2018/2/layout/IconVerticalSolidList"/>
    <dgm:cxn modelId="{26572ABB-DDC3-4420-936A-E75161A67AC8}" srcId="{46D909FB-00BA-4FBB-9F5E-7F05ECACBA6B}" destId="{74EAC4FA-9FA5-411D-87D1-DD8113B85E66}" srcOrd="2" destOrd="0" parTransId="{B089F195-0CFF-455B-9351-C31240193D99}" sibTransId="{486C5165-9952-41C7-A2F7-F56DB8422CD8}"/>
    <dgm:cxn modelId="{DBC88DC2-0809-408C-B56B-77357DBC19CE}" type="presOf" srcId="{B22A82CD-78EA-4879-9995-317209BD6977}" destId="{6141D4C3-A9E5-4BE5-8A68-AE1FDEB2E0FF}" srcOrd="0" destOrd="0" presId="urn:microsoft.com/office/officeart/2018/2/layout/IconVerticalSolidList"/>
    <dgm:cxn modelId="{38F26AC7-080B-4E49-87C0-962F623AF793}" type="presOf" srcId="{46D909FB-00BA-4FBB-9F5E-7F05ECACBA6B}" destId="{B4E257AF-C848-42AC-AFA1-AD7EDE546CAC}" srcOrd="0" destOrd="0" presId="urn:microsoft.com/office/officeart/2018/2/layout/IconVerticalSolidList"/>
    <dgm:cxn modelId="{40EE4BD1-BD27-4E39-9BEF-D00CA0F631AB}" type="presOf" srcId="{74EAC4FA-9FA5-411D-87D1-DD8113B85E66}" destId="{26E2F2A8-967C-42A4-BBA4-504E5512A39C}" srcOrd="0" destOrd="0" presId="urn:microsoft.com/office/officeart/2018/2/layout/IconVerticalSolidList"/>
    <dgm:cxn modelId="{36DDC5D8-2AF8-42C1-AB5F-83807F33EDA4}" type="presOf" srcId="{DE249A4E-B81D-46D5-9A48-FF8817B7B2CA}" destId="{FEE9570B-D064-44AA-B038-739F7A1EEB85}" srcOrd="0" destOrd="0" presId="urn:microsoft.com/office/officeart/2018/2/layout/IconVerticalSolidList"/>
    <dgm:cxn modelId="{3AA170EA-425E-49BB-A30E-A439785C4ABA}" srcId="{46D909FB-00BA-4FBB-9F5E-7F05ECACBA6B}" destId="{3E17BE3D-B242-424F-93A4-868918DB137D}" srcOrd="1" destOrd="0" parTransId="{74E47C94-190A-4EB4-8906-F811C8F8245F}" sibTransId="{8636CEB3-67B0-434F-8AFE-0BB54EC0E45D}"/>
    <dgm:cxn modelId="{A5529962-9F72-4BD7-953B-7F5857AA3074}" type="presParOf" srcId="{B4E257AF-C848-42AC-AFA1-AD7EDE546CAC}" destId="{BF660A49-37AF-4362-96FD-37E8840E3121}" srcOrd="0" destOrd="0" presId="urn:microsoft.com/office/officeart/2018/2/layout/IconVerticalSolidList"/>
    <dgm:cxn modelId="{0619F782-A967-451F-B875-14185DF374E7}" type="presParOf" srcId="{BF660A49-37AF-4362-96FD-37E8840E3121}" destId="{CA4A8FF4-603E-41CF-BF03-9F64006ED861}" srcOrd="0" destOrd="0" presId="urn:microsoft.com/office/officeart/2018/2/layout/IconVerticalSolidList"/>
    <dgm:cxn modelId="{5A0F5D88-1DA3-4E11-9AE6-4B45441A0EDB}" type="presParOf" srcId="{BF660A49-37AF-4362-96FD-37E8840E3121}" destId="{27291118-9A28-4430-B80F-6F8D37F08ED4}" srcOrd="1" destOrd="0" presId="urn:microsoft.com/office/officeart/2018/2/layout/IconVerticalSolidList"/>
    <dgm:cxn modelId="{9DD18105-D170-4C4B-8E70-60969C824B82}" type="presParOf" srcId="{BF660A49-37AF-4362-96FD-37E8840E3121}" destId="{8E429767-DB29-470C-ADAA-80E9E8352414}" srcOrd="2" destOrd="0" presId="urn:microsoft.com/office/officeart/2018/2/layout/IconVerticalSolidList"/>
    <dgm:cxn modelId="{3D066CE7-DC10-4083-A1F9-E6925E5DFB68}" type="presParOf" srcId="{BF660A49-37AF-4362-96FD-37E8840E3121}" destId="{FEE9570B-D064-44AA-B038-739F7A1EEB85}" srcOrd="3" destOrd="0" presId="urn:microsoft.com/office/officeart/2018/2/layout/IconVerticalSolidList"/>
    <dgm:cxn modelId="{14E6C245-45D2-42B8-937F-BCA45A183094}" type="presParOf" srcId="{B4E257AF-C848-42AC-AFA1-AD7EDE546CAC}" destId="{C47C35D9-FDF6-42CB-860C-636BD17F93B1}" srcOrd="1" destOrd="0" presId="urn:microsoft.com/office/officeart/2018/2/layout/IconVerticalSolidList"/>
    <dgm:cxn modelId="{9D37AB10-3520-4C51-BE10-828A2C7A646C}" type="presParOf" srcId="{B4E257AF-C848-42AC-AFA1-AD7EDE546CAC}" destId="{D575ADC4-A064-4E28-A84E-3BC4684620AB}" srcOrd="2" destOrd="0" presId="urn:microsoft.com/office/officeart/2018/2/layout/IconVerticalSolidList"/>
    <dgm:cxn modelId="{4176E232-E1DF-47AF-B580-05160BBF6D9A}" type="presParOf" srcId="{D575ADC4-A064-4E28-A84E-3BC4684620AB}" destId="{D5C7DD1A-D3CE-48C4-853C-1430EA4696DE}" srcOrd="0" destOrd="0" presId="urn:microsoft.com/office/officeart/2018/2/layout/IconVerticalSolidList"/>
    <dgm:cxn modelId="{361D4825-CEFC-455B-9AB6-D08A7A724105}" type="presParOf" srcId="{D575ADC4-A064-4E28-A84E-3BC4684620AB}" destId="{6942544A-A96F-4A4C-AF1E-D939F1F00F11}" srcOrd="1" destOrd="0" presId="urn:microsoft.com/office/officeart/2018/2/layout/IconVerticalSolidList"/>
    <dgm:cxn modelId="{B28396EE-9CAE-4F7F-A4DE-1917F9A53B1F}" type="presParOf" srcId="{D575ADC4-A064-4E28-A84E-3BC4684620AB}" destId="{EDB996AB-4D6E-4133-8F33-B2A6FD2FC29D}" srcOrd="2" destOrd="0" presId="urn:microsoft.com/office/officeart/2018/2/layout/IconVerticalSolidList"/>
    <dgm:cxn modelId="{BD3FC6A7-E27A-4133-8BB5-C19C6D2E6A6E}" type="presParOf" srcId="{D575ADC4-A064-4E28-A84E-3BC4684620AB}" destId="{87548FBE-D333-4BFF-B70D-4A5065EB53D8}" srcOrd="3" destOrd="0" presId="urn:microsoft.com/office/officeart/2018/2/layout/IconVerticalSolidList"/>
    <dgm:cxn modelId="{BDD08224-A579-4ADB-8942-5D9863C1A345}" type="presParOf" srcId="{B4E257AF-C848-42AC-AFA1-AD7EDE546CAC}" destId="{C1460475-CB04-4864-8C10-B3B91FE91D0D}" srcOrd="3" destOrd="0" presId="urn:microsoft.com/office/officeart/2018/2/layout/IconVerticalSolidList"/>
    <dgm:cxn modelId="{F2568FD9-9F8E-4240-8C79-CE1AA64CB414}" type="presParOf" srcId="{B4E257AF-C848-42AC-AFA1-AD7EDE546CAC}" destId="{092FE8F3-6616-4DC7-98B7-276EB77E455F}" srcOrd="4" destOrd="0" presId="urn:microsoft.com/office/officeart/2018/2/layout/IconVerticalSolidList"/>
    <dgm:cxn modelId="{5D52455F-63C3-40C0-807E-725246EE7843}" type="presParOf" srcId="{092FE8F3-6616-4DC7-98B7-276EB77E455F}" destId="{FE36996D-576A-45CB-9345-9509D7E406C5}" srcOrd="0" destOrd="0" presId="urn:microsoft.com/office/officeart/2018/2/layout/IconVerticalSolidList"/>
    <dgm:cxn modelId="{60F96C30-46EC-4274-A15F-B5F788642B44}" type="presParOf" srcId="{092FE8F3-6616-4DC7-98B7-276EB77E455F}" destId="{5305CB90-4824-42B4-9BB9-E350655002DF}" srcOrd="1" destOrd="0" presId="urn:microsoft.com/office/officeart/2018/2/layout/IconVerticalSolidList"/>
    <dgm:cxn modelId="{98E593B9-551F-4D7F-B863-E9E52787162E}" type="presParOf" srcId="{092FE8F3-6616-4DC7-98B7-276EB77E455F}" destId="{056517FB-3C23-4E7F-A799-B1F735DB0CB6}" srcOrd="2" destOrd="0" presId="urn:microsoft.com/office/officeart/2018/2/layout/IconVerticalSolidList"/>
    <dgm:cxn modelId="{327C8942-FE33-4DA9-950C-E2F499EF3684}" type="presParOf" srcId="{092FE8F3-6616-4DC7-98B7-276EB77E455F}" destId="{26E2F2A8-967C-42A4-BBA4-504E5512A39C}" srcOrd="3" destOrd="0" presId="urn:microsoft.com/office/officeart/2018/2/layout/IconVerticalSolidList"/>
    <dgm:cxn modelId="{EDF204F2-45BD-4D10-B138-85E9E695CF18}" type="presParOf" srcId="{B4E257AF-C848-42AC-AFA1-AD7EDE546CAC}" destId="{D7543B57-D4E4-4188-9B35-FDA68A264DA3}" srcOrd="5" destOrd="0" presId="urn:microsoft.com/office/officeart/2018/2/layout/IconVerticalSolidList"/>
    <dgm:cxn modelId="{82B8DCDD-0652-4016-A2CA-BD0B07207DEE}" type="presParOf" srcId="{B4E257AF-C848-42AC-AFA1-AD7EDE546CAC}" destId="{6DEF3B34-AD33-4BED-A124-11B966F143DE}" srcOrd="6" destOrd="0" presId="urn:microsoft.com/office/officeart/2018/2/layout/IconVerticalSolidList"/>
    <dgm:cxn modelId="{8DD0516D-0565-4188-B0BC-6554A815AC5D}" type="presParOf" srcId="{6DEF3B34-AD33-4BED-A124-11B966F143DE}" destId="{C80A13D5-F18E-4D8F-B915-706F42D7649A}" srcOrd="0" destOrd="0" presId="urn:microsoft.com/office/officeart/2018/2/layout/IconVerticalSolidList"/>
    <dgm:cxn modelId="{D3C0C994-12D3-47A6-9F12-DA5BE3DDF73F}" type="presParOf" srcId="{6DEF3B34-AD33-4BED-A124-11B966F143DE}" destId="{7C48F7DA-C318-4303-B88B-DC879D8A3EB7}" srcOrd="1" destOrd="0" presId="urn:microsoft.com/office/officeart/2018/2/layout/IconVerticalSolidList"/>
    <dgm:cxn modelId="{D1EBDFA8-F7C4-4A63-B2E8-C1A4DB6760E1}" type="presParOf" srcId="{6DEF3B34-AD33-4BED-A124-11B966F143DE}" destId="{673DC874-2FA7-4763-B875-14459B820582}" srcOrd="2" destOrd="0" presId="urn:microsoft.com/office/officeart/2018/2/layout/IconVerticalSolidList"/>
    <dgm:cxn modelId="{9F43756D-BD78-40F0-8643-60C5DD043EC9}" type="presParOf" srcId="{6DEF3B34-AD33-4BED-A124-11B966F143DE}" destId="{A36B8C30-44BB-4BB3-ABD1-0CD04F1CF452}" srcOrd="3" destOrd="0" presId="urn:microsoft.com/office/officeart/2018/2/layout/IconVerticalSolidList"/>
    <dgm:cxn modelId="{ADC641AE-724F-4E02-921B-B154D8F90B2F}" type="presParOf" srcId="{B4E257AF-C848-42AC-AFA1-AD7EDE546CAC}" destId="{63A14229-9E09-4A89-8BBA-458026992358}" srcOrd="7" destOrd="0" presId="urn:microsoft.com/office/officeart/2018/2/layout/IconVerticalSolidList"/>
    <dgm:cxn modelId="{997569A3-EF1D-4E45-A569-FA437D2EEAFF}" type="presParOf" srcId="{B4E257AF-C848-42AC-AFA1-AD7EDE546CAC}" destId="{E482EE2D-3017-408F-8321-8056D7796234}" srcOrd="8" destOrd="0" presId="urn:microsoft.com/office/officeart/2018/2/layout/IconVerticalSolidList"/>
    <dgm:cxn modelId="{1F97E04F-C6CF-479B-BE85-D5DCD841B8B7}" type="presParOf" srcId="{E482EE2D-3017-408F-8321-8056D7796234}" destId="{D106BA3E-99C3-4FDE-915C-3A1CAC925B0B}" srcOrd="0" destOrd="0" presId="urn:microsoft.com/office/officeart/2018/2/layout/IconVerticalSolidList"/>
    <dgm:cxn modelId="{6F70A4D6-D817-48EF-A620-9C6F8F46479B}" type="presParOf" srcId="{E482EE2D-3017-408F-8321-8056D7796234}" destId="{2C2CCF82-18C1-40F2-8A87-DD7D320EBBFB}" srcOrd="1" destOrd="0" presId="urn:microsoft.com/office/officeart/2018/2/layout/IconVerticalSolidList"/>
    <dgm:cxn modelId="{8299BC26-0980-406F-BB97-83470D1724F4}" type="presParOf" srcId="{E482EE2D-3017-408F-8321-8056D7796234}" destId="{935B5258-ED9C-4674-9FF9-E092A1A4F86F}" srcOrd="2" destOrd="0" presId="urn:microsoft.com/office/officeart/2018/2/layout/IconVerticalSolidList"/>
    <dgm:cxn modelId="{81F6034C-F447-477D-9AA4-86C4D8BCF640}" type="presParOf" srcId="{E482EE2D-3017-408F-8321-8056D7796234}" destId="{6141D4C3-A9E5-4BE5-8A68-AE1FDEB2E0F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782742-CE99-4968-8289-AE6D45C0CE0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1B19B8-44AA-4A93-9B0D-A78C9C33A93C}">
      <dgm:prSet/>
      <dgm:spPr/>
      <dgm:t>
        <a:bodyPr/>
        <a:lstStyle/>
        <a:p>
          <a:pPr>
            <a:lnSpc>
              <a:spcPct val="100000"/>
            </a:lnSpc>
            <a:defRPr cap="all"/>
          </a:pPr>
          <a:r>
            <a:rPr lang="en-US"/>
            <a:t>Crawling text from the web module.</a:t>
          </a:r>
        </a:p>
      </dgm:t>
    </dgm:pt>
    <dgm:pt modelId="{29695193-0343-4EFD-A27F-A42FF84D4135}" type="parTrans" cxnId="{02015646-D2CA-4CAC-B554-9261D710C763}">
      <dgm:prSet/>
      <dgm:spPr/>
      <dgm:t>
        <a:bodyPr/>
        <a:lstStyle/>
        <a:p>
          <a:endParaRPr lang="en-US"/>
        </a:p>
      </dgm:t>
    </dgm:pt>
    <dgm:pt modelId="{A9B7BC24-A15A-4F2C-9D41-CC6011895609}" type="sibTrans" cxnId="{02015646-D2CA-4CAC-B554-9261D710C763}">
      <dgm:prSet/>
      <dgm:spPr/>
      <dgm:t>
        <a:bodyPr/>
        <a:lstStyle/>
        <a:p>
          <a:endParaRPr lang="en-US"/>
        </a:p>
      </dgm:t>
    </dgm:pt>
    <dgm:pt modelId="{B376C455-E0E4-4793-BDE6-4974817B4D2F}">
      <dgm:prSet/>
      <dgm:spPr/>
      <dgm:t>
        <a:bodyPr/>
        <a:lstStyle/>
        <a:p>
          <a:pPr>
            <a:lnSpc>
              <a:spcPct val="100000"/>
            </a:lnSpc>
            <a:defRPr cap="all"/>
          </a:pPr>
          <a:r>
            <a:rPr lang="en-US"/>
            <a:t>Categories classification module.</a:t>
          </a:r>
        </a:p>
      </dgm:t>
    </dgm:pt>
    <dgm:pt modelId="{334FC14D-CD26-4D99-ADD9-0E70DFEAC825}" type="parTrans" cxnId="{765C35E3-7521-4D56-A512-48D611E90CB9}">
      <dgm:prSet/>
      <dgm:spPr/>
      <dgm:t>
        <a:bodyPr/>
        <a:lstStyle/>
        <a:p>
          <a:endParaRPr lang="en-US"/>
        </a:p>
      </dgm:t>
    </dgm:pt>
    <dgm:pt modelId="{BCB7BE3C-2460-4381-8B05-EFD76ECD5C44}" type="sibTrans" cxnId="{765C35E3-7521-4D56-A512-48D611E90CB9}">
      <dgm:prSet/>
      <dgm:spPr/>
      <dgm:t>
        <a:bodyPr/>
        <a:lstStyle/>
        <a:p>
          <a:endParaRPr lang="en-US"/>
        </a:p>
      </dgm:t>
    </dgm:pt>
    <dgm:pt modelId="{A59CD239-3160-4DE8-A8E4-C6D3D0189DCF}" type="pres">
      <dgm:prSet presAssocID="{4D782742-CE99-4968-8289-AE6D45C0CE08}" presName="root" presStyleCnt="0">
        <dgm:presLayoutVars>
          <dgm:dir/>
          <dgm:resizeHandles val="exact"/>
        </dgm:presLayoutVars>
      </dgm:prSet>
      <dgm:spPr/>
    </dgm:pt>
    <dgm:pt modelId="{6336BCBC-0D5A-4254-A438-73BE79317C5B}" type="pres">
      <dgm:prSet presAssocID="{C81B19B8-44AA-4A93-9B0D-A78C9C33A93C}" presName="compNode" presStyleCnt="0"/>
      <dgm:spPr/>
    </dgm:pt>
    <dgm:pt modelId="{AC6DD2EE-EDF2-4AEF-AB28-F7F0AEEAD3A6}" type="pres">
      <dgm:prSet presAssocID="{C81B19B8-44AA-4A93-9B0D-A78C9C33A93C}" presName="iconBgRect" presStyleLbl="bgShp" presStyleIdx="0" presStyleCnt="2"/>
      <dgm:spPr/>
    </dgm:pt>
    <dgm:pt modelId="{E535272D-C307-44DD-889B-C40EEF5498A6}" type="pres">
      <dgm:prSet presAssocID="{C81B19B8-44AA-4A93-9B0D-A78C9C33A9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ider Web"/>
        </a:ext>
      </dgm:extLst>
    </dgm:pt>
    <dgm:pt modelId="{0E208D52-6A2E-49FB-8B5D-689A514BFFE9}" type="pres">
      <dgm:prSet presAssocID="{C81B19B8-44AA-4A93-9B0D-A78C9C33A93C}" presName="spaceRect" presStyleCnt="0"/>
      <dgm:spPr/>
    </dgm:pt>
    <dgm:pt modelId="{02678453-EAE7-4784-93C9-EC9128DDD95D}" type="pres">
      <dgm:prSet presAssocID="{C81B19B8-44AA-4A93-9B0D-A78C9C33A93C}" presName="textRect" presStyleLbl="revTx" presStyleIdx="0" presStyleCnt="2">
        <dgm:presLayoutVars>
          <dgm:chMax val="1"/>
          <dgm:chPref val="1"/>
        </dgm:presLayoutVars>
      </dgm:prSet>
      <dgm:spPr/>
    </dgm:pt>
    <dgm:pt modelId="{D2C057BB-5A00-466E-BEA5-AA164B469619}" type="pres">
      <dgm:prSet presAssocID="{A9B7BC24-A15A-4F2C-9D41-CC6011895609}" presName="sibTrans" presStyleCnt="0"/>
      <dgm:spPr/>
    </dgm:pt>
    <dgm:pt modelId="{CD7C8BD2-4761-4E0A-A3D8-529664CFA6B5}" type="pres">
      <dgm:prSet presAssocID="{B376C455-E0E4-4793-BDE6-4974817B4D2F}" presName="compNode" presStyleCnt="0"/>
      <dgm:spPr/>
    </dgm:pt>
    <dgm:pt modelId="{AA0E5DD0-087C-4E9B-BB03-07CD1AC1CE8B}" type="pres">
      <dgm:prSet presAssocID="{B376C455-E0E4-4793-BDE6-4974817B4D2F}" presName="iconBgRect" presStyleLbl="bgShp" presStyleIdx="1" presStyleCnt="2"/>
      <dgm:spPr/>
    </dgm:pt>
    <dgm:pt modelId="{D0D8CCFE-53D7-462F-95F7-F6E079889B64}" type="pres">
      <dgm:prSet presAssocID="{B376C455-E0E4-4793-BDE6-4974817B4D2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3C7943D-6DD4-41F6-AD7D-2460F0DB94BF}" type="pres">
      <dgm:prSet presAssocID="{B376C455-E0E4-4793-BDE6-4974817B4D2F}" presName="spaceRect" presStyleCnt="0"/>
      <dgm:spPr/>
    </dgm:pt>
    <dgm:pt modelId="{564D05EA-C9AB-4143-89A1-EE1F6F488D78}" type="pres">
      <dgm:prSet presAssocID="{B376C455-E0E4-4793-BDE6-4974817B4D2F}" presName="textRect" presStyleLbl="revTx" presStyleIdx="1" presStyleCnt="2">
        <dgm:presLayoutVars>
          <dgm:chMax val="1"/>
          <dgm:chPref val="1"/>
        </dgm:presLayoutVars>
      </dgm:prSet>
      <dgm:spPr/>
    </dgm:pt>
  </dgm:ptLst>
  <dgm:cxnLst>
    <dgm:cxn modelId="{93484D20-E423-449B-8205-173331780B15}" type="presOf" srcId="{C81B19B8-44AA-4A93-9B0D-A78C9C33A93C}" destId="{02678453-EAE7-4784-93C9-EC9128DDD95D}" srcOrd="0" destOrd="0" presId="urn:microsoft.com/office/officeart/2018/5/layout/IconCircleLabelList"/>
    <dgm:cxn modelId="{02015646-D2CA-4CAC-B554-9261D710C763}" srcId="{4D782742-CE99-4968-8289-AE6D45C0CE08}" destId="{C81B19B8-44AA-4A93-9B0D-A78C9C33A93C}" srcOrd="0" destOrd="0" parTransId="{29695193-0343-4EFD-A27F-A42FF84D4135}" sibTransId="{A9B7BC24-A15A-4F2C-9D41-CC6011895609}"/>
    <dgm:cxn modelId="{C7DD599E-973D-4026-A53F-F0094BACA016}" type="presOf" srcId="{4D782742-CE99-4968-8289-AE6D45C0CE08}" destId="{A59CD239-3160-4DE8-A8E4-C6D3D0189DCF}" srcOrd="0" destOrd="0" presId="urn:microsoft.com/office/officeart/2018/5/layout/IconCircleLabelList"/>
    <dgm:cxn modelId="{628FD0AB-76FA-4B88-A7A0-F526FFEB1407}" type="presOf" srcId="{B376C455-E0E4-4793-BDE6-4974817B4D2F}" destId="{564D05EA-C9AB-4143-89A1-EE1F6F488D78}" srcOrd="0" destOrd="0" presId="urn:microsoft.com/office/officeart/2018/5/layout/IconCircleLabelList"/>
    <dgm:cxn modelId="{765C35E3-7521-4D56-A512-48D611E90CB9}" srcId="{4D782742-CE99-4968-8289-AE6D45C0CE08}" destId="{B376C455-E0E4-4793-BDE6-4974817B4D2F}" srcOrd="1" destOrd="0" parTransId="{334FC14D-CD26-4D99-ADD9-0E70DFEAC825}" sibTransId="{BCB7BE3C-2460-4381-8B05-EFD76ECD5C44}"/>
    <dgm:cxn modelId="{C04DF115-ED18-435C-8D77-60CB8DC21371}" type="presParOf" srcId="{A59CD239-3160-4DE8-A8E4-C6D3D0189DCF}" destId="{6336BCBC-0D5A-4254-A438-73BE79317C5B}" srcOrd="0" destOrd="0" presId="urn:microsoft.com/office/officeart/2018/5/layout/IconCircleLabelList"/>
    <dgm:cxn modelId="{A554F6B2-FEFA-4CB9-9065-288A5ECD49F9}" type="presParOf" srcId="{6336BCBC-0D5A-4254-A438-73BE79317C5B}" destId="{AC6DD2EE-EDF2-4AEF-AB28-F7F0AEEAD3A6}" srcOrd="0" destOrd="0" presId="urn:microsoft.com/office/officeart/2018/5/layout/IconCircleLabelList"/>
    <dgm:cxn modelId="{A8AF07E4-4309-4F37-B4D8-20CCDF1031D5}" type="presParOf" srcId="{6336BCBC-0D5A-4254-A438-73BE79317C5B}" destId="{E535272D-C307-44DD-889B-C40EEF5498A6}" srcOrd="1" destOrd="0" presId="urn:microsoft.com/office/officeart/2018/5/layout/IconCircleLabelList"/>
    <dgm:cxn modelId="{ECF58CEC-03EB-4FEB-BD95-1F942C85673B}" type="presParOf" srcId="{6336BCBC-0D5A-4254-A438-73BE79317C5B}" destId="{0E208D52-6A2E-49FB-8B5D-689A514BFFE9}" srcOrd="2" destOrd="0" presId="urn:microsoft.com/office/officeart/2018/5/layout/IconCircleLabelList"/>
    <dgm:cxn modelId="{4C5331E0-67CB-4F86-BB4F-DA8DDB284449}" type="presParOf" srcId="{6336BCBC-0D5A-4254-A438-73BE79317C5B}" destId="{02678453-EAE7-4784-93C9-EC9128DDD95D}" srcOrd="3" destOrd="0" presId="urn:microsoft.com/office/officeart/2018/5/layout/IconCircleLabelList"/>
    <dgm:cxn modelId="{E33E755F-0927-4CF7-8DFF-976F2B999452}" type="presParOf" srcId="{A59CD239-3160-4DE8-A8E4-C6D3D0189DCF}" destId="{D2C057BB-5A00-466E-BEA5-AA164B469619}" srcOrd="1" destOrd="0" presId="urn:microsoft.com/office/officeart/2018/5/layout/IconCircleLabelList"/>
    <dgm:cxn modelId="{C656C0F8-C968-47D1-9F0D-1E810B25D6BD}" type="presParOf" srcId="{A59CD239-3160-4DE8-A8E4-C6D3D0189DCF}" destId="{CD7C8BD2-4761-4E0A-A3D8-529664CFA6B5}" srcOrd="2" destOrd="0" presId="urn:microsoft.com/office/officeart/2018/5/layout/IconCircleLabelList"/>
    <dgm:cxn modelId="{5A6D668B-ACB7-4E8A-842E-071676EAA2C0}" type="presParOf" srcId="{CD7C8BD2-4761-4E0A-A3D8-529664CFA6B5}" destId="{AA0E5DD0-087C-4E9B-BB03-07CD1AC1CE8B}" srcOrd="0" destOrd="0" presId="urn:microsoft.com/office/officeart/2018/5/layout/IconCircleLabelList"/>
    <dgm:cxn modelId="{BB5E93E4-DBD1-4CFC-A201-5262945CAD81}" type="presParOf" srcId="{CD7C8BD2-4761-4E0A-A3D8-529664CFA6B5}" destId="{D0D8CCFE-53D7-462F-95F7-F6E079889B64}" srcOrd="1" destOrd="0" presId="urn:microsoft.com/office/officeart/2018/5/layout/IconCircleLabelList"/>
    <dgm:cxn modelId="{5522AE46-D9C2-4B67-AA93-3CBBF863A4EC}" type="presParOf" srcId="{CD7C8BD2-4761-4E0A-A3D8-529664CFA6B5}" destId="{33C7943D-6DD4-41F6-AD7D-2460F0DB94BF}" srcOrd="2" destOrd="0" presId="urn:microsoft.com/office/officeart/2018/5/layout/IconCircleLabelList"/>
    <dgm:cxn modelId="{A4A9DFB7-2FE0-47AC-913B-9EDEBCDB5FAA}" type="presParOf" srcId="{CD7C8BD2-4761-4E0A-A3D8-529664CFA6B5}" destId="{564D05EA-C9AB-4143-89A1-EE1F6F488D7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F2E437-64A6-424F-A72E-46987831623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B86503-2185-4D1A-AF70-20652046F468}">
      <dgm:prSet/>
      <dgm:spPr/>
      <dgm:t>
        <a:bodyPr/>
        <a:lstStyle/>
        <a:p>
          <a:pPr>
            <a:lnSpc>
              <a:spcPct val="100000"/>
            </a:lnSpc>
            <a:defRPr cap="all"/>
          </a:pPr>
          <a:r>
            <a:rPr lang="fr-FR"/>
            <a:t>Tokenization module.</a:t>
          </a:r>
          <a:endParaRPr lang="en-US"/>
        </a:p>
      </dgm:t>
    </dgm:pt>
    <dgm:pt modelId="{791B93B7-76C9-4510-873B-181EC8D356C5}" type="parTrans" cxnId="{C4D30E37-F99F-4C56-91FD-E8D69AF8E1D5}">
      <dgm:prSet/>
      <dgm:spPr/>
      <dgm:t>
        <a:bodyPr/>
        <a:lstStyle/>
        <a:p>
          <a:endParaRPr lang="en-US"/>
        </a:p>
      </dgm:t>
    </dgm:pt>
    <dgm:pt modelId="{1768AC63-5B2B-4396-B2D4-B3951CBF4F9B}" type="sibTrans" cxnId="{C4D30E37-F99F-4C56-91FD-E8D69AF8E1D5}">
      <dgm:prSet/>
      <dgm:spPr/>
      <dgm:t>
        <a:bodyPr/>
        <a:lstStyle/>
        <a:p>
          <a:endParaRPr lang="en-US"/>
        </a:p>
      </dgm:t>
    </dgm:pt>
    <dgm:pt modelId="{53783C74-73D6-42F0-827D-DC4749778E0B}">
      <dgm:prSet/>
      <dgm:spPr/>
      <dgm:t>
        <a:bodyPr/>
        <a:lstStyle/>
        <a:p>
          <a:pPr>
            <a:lnSpc>
              <a:spcPct val="100000"/>
            </a:lnSpc>
            <a:defRPr cap="all"/>
          </a:pPr>
          <a:r>
            <a:rPr lang="fr-FR"/>
            <a:t>Format conversion module.</a:t>
          </a:r>
          <a:endParaRPr lang="en-US"/>
        </a:p>
      </dgm:t>
    </dgm:pt>
    <dgm:pt modelId="{5CF0481E-9387-4799-A4C8-6003FDC2CD48}" type="parTrans" cxnId="{C46C90D4-97DF-44E0-9C83-2896FAA6C8ED}">
      <dgm:prSet/>
      <dgm:spPr/>
      <dgm:t>
        <a:bodyPr/>
        <a:lstStyle/>
        <a:p>
          <a:endParaRPr lang="en-US"/>
        </a:p>
      </dgm:t>
    </dgm:pt>
    <dgm:pt modelId="{637F38F2-9CC0-479E-8872-05FA3B95E87A}" type="sibTrans" cxnId="{C46C90D4-97DF-44E0-9C83-2896FAA6C8ED}">
      <dgm:prSet/>
      <dgm:spPr/>
      <dgm:t>
        <a:bodyPr/>
        <a:lstStyle/>
        <a:p>
          <a:endParaRPr lang="en-US"/>
        </a:p>
      </dgm:t>
    </dgm:pt>
    <dgm:pt modelId="{CBBEF93D-F47C-4489-AB41-2489309ACD3F}">
      <dgm:prSet/>
      <dgm:spPr/>
      <dgm:t>
        <a:bodyPr/>
        <a:lstStyle/>
        <a:p>
          <a:pPr>
            <a:lnSpc>
              <a:spcPct val="100000"/>
            </a:lnSpc>
            <a:defRPr cap="all"/>
          </a:pPr>
          <a:r>
            <a:rPr lang="fr-FR"/>
            <a:t>Pos tagger module.</a:t>
          </a:r>
          <a:endParaRPr lang="en-US"/>
        </a:p>
      </dgm:t>
    </dgm:pt>
    <dgm:pt modelId="{920E9F94-BD04-40CF-9ACE-A065C539AD31}" type="parTrans" cxnId="{75E11468-C997-41DA-A06D-82FBCF8CD9AC}">
      <dgm:prSet/>
      <dgm:spPr/>
      <dgm:t>
        <a:bodyPr/>
        <a:lstStyle/>
        <a:p>
          <a:endParaRPr lang="en-US"/>
        </a:p>
      </dgm:t>
    </dgm:pt>
    <dgm:pt modelId="{BC885F63-E414-49B7-80C0-82824953DDC7}" type="sibTrans" cxnId="{75E11468-C997-41DA-A06D-82FBCF8CD9AC}">
      <dgm:prSet/>
      <dgm:spPr/>
      <dgm:t>
        <a:bodyPr/>
        <a:lstStyle/>
        <a:p>
          <a:endParaRPr lang="en-US"/>
        </a:p>
      </dgm:t>
    </dgm:pt>
    <dgm:pt modelId="{25D2DF82-5DC9-49F9-BBA0-67D292AA11AA}" type="pres">
      <dgm:prSet presAssocID="{BBF2E437-64A6-424F-A72E-46987831623C}" presName="root" presStyleCnt="0">
        <dgm:presLayoutVars>
          <dgm:dir/>
          <dgm:resizeHandles val="exact"/>
        </dgm:presLayoutVars>
      </dgm:prSet>
      <dgm:spPr/>
    </dgm:pt>
    <dgm:pt modelId="{AEC5367F-287D-4512-86E0-CFC1CBF99679}" type="pres">
      <dgm:prSet presAssocID="{81B86503-2185-4D1A-AF70-20652046F468}" presName="compNode" presStyleCnt="0"/>
      <dgm:spPr/>
    </dgm:pt>
    <dgm:pt modelId="{B384A6C5-4174-469A-B905-00099E4ED85D}" type="pres">
      <dgm:prSet presAssocID="{81B86503-2185-4D1A-AF70-20652046F468}" presName="iconBgRect" presStyleLbl="bgShp" presStyleIdx="0" presStyleCnt="3"/>
      <dgm:spPr/>
    </dgm:pt>
    <dgm:pt modelId="{999A237F-68CA-4119-8C84-50A71A514956}" type="pres">
      <dgm:prSet presAssocID="{81B86503-2185-4D1A-AF70-20652046F4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lue"/>
        </a:ext>
      </dgm:extLst>
    </dgm:pt>
    <dgm:pt modelId="{F25FE93F-F99F-4C8D-8BFE-3F047D492C12}" type="pres">
      <dgm:prSet presAssocID="{81B86503-2185-4D1A-AF70-20652046F468}" presName="spaceRect" presStyleCnt="0"/>
      <dgm:spPr/>
    </dgm:pt>
    <dgm:pt modelId="{378D46FB-5489-4A0C-8C93-6B0FC2AB91AB}" type="pres">
      <dgm:prSet presAssocID="{81B86503-2185-4D1A-AF70-20652046F468}" presName="textRect" presStyleLbl="revTx" presStyleIdx="0" presStyleCnt="3">
        <dgm:presLayoutVars>
          <dgm:chMax val="1"/>
          <dgm:chPref val="1"/>
        </dgm:presLayoutVars>
      </dgm:prSet>
      <dgm:spPr/>
    </dgm:pt>
    <dgm:pt modelId="{73BF8BAD-C22A-479D-975B-5CD6A42779C7}" type="pres">
      <dgm:prSet presAssocID="{1768AC63-5B2B-4396-B2D4-B3951CBF4F9B}" presName="sibTrans" presStyleCnt="0"/>
      <dgm:spPr/>
    </dgm:pt>
    <dgm:pt modelId="{385A4B05-8872-4541-B450-3EA3135ABA9D}" type="pres">
      <dgm:prSet presAssocID="{53783C74-73D6-42F0-827D-DC4749778E0B}" presName="compNode" presStyleCnt="0"/>
      <dgm:spPr/>
    </dgm:pt>
    <dgm:pt modelId="{80BBE5F1-7D8C-4FD7-B74D-872E79E28502}" type="pres">
      <dgm:prSet presAssocID="{53783C74-73D6-42F0-827D-DC4749778E0B}" presName="iconBgRect" presStyleLbl="bgShp" presStyleIdx="1" presStyleCnt="3"/>
      <dgm:spPr/>
    </dgm:pt>
    <dgm:pt modelId="{A8AEE916-AEBB-4BA8-9A8E-6594D359AA42}" type="pres">
      <dgm:prSet presAssocID="{53783C74-73D6-42F0-827D-DC4749778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78963D8-EA3E-4E5E-954A-229D4D7FD861}" type="pres">
      <dgm:prSet presAssocID="{53783C74-73D6-42F0-827D-DC4749778E0B}" presName="spaceRect" presStyleCnt="0"/>
      <dgm:spPr/>
    </dgm:pt>
    <dgm:pt modelId="{9360202C-9EC2-4088-A250-F38A59F55789}" type="pres">
      <dgm:prSet presAssocID="{53783C74-73D6-42F0-827D-DC4749778E0B}" presName="textRect" presStyleLbl="revTx" presStyleIdx="1" presStyleCnt="3">
        <dgm:presLayoutVars>
          <dgm:chMax val="1"/>
          <dgm:chPref val="1"/>
        </dgm:presLayoutVars>
      </dgm:prSet>
      <dgm:spPr/>
    </dgm:pt>
    <dgm:pt modelId="{792F446A-0D65-4ECA-865F-9982B6AD4C33}" type="pres">
      <dgm:prSet presAssocID="{637F38F2-9CC0-479E-8872-05FA3B95E87A}" presName="sibTrans" presStyleCnt="0"/>
      <dgm:spPr/>
    </dgm:pt>
    <dgm:pt modelId="{FC95E076-2779-4EE4-ACAA-4D3FF8EC78B9}" type="pres">
      <dgm:prSet presAssocID="{CBBEF93D-F47C-4489-AB41-2489309ACD3F}" presName="compNode" presStyleCnt="0"/>
      <dgm:spPr/>
    </dgm:pt>
    <dgm:pt modelId="{88168B48-6177-4E61-BC69-37F2C7A88AF8}" type="pres">
      <dgm:prSet presAssocID="{CBBEF93D-F47C-4489-AB41-2489309ACD3F}" presName="iconBgRect" presStyleLbl="bgShp" presStyleIdx="2" presStyleCnt="3"/>
      <dgm:spPr/>
    </dgm:pt>
    <dgm:pt modelId="{AF69F7C1-2559-4110-AFBF-98DBFFEDD9B2}" type="pres">
      <dgm:prSet presAssocID="{CBBEF93D-F47C-4489-AB41-2489309ACD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gister"/>
        </a:ext>
      </dgm:extLst>
    </dgm:pt>
    <dgm:pt modelId="{2697BF4F-6D01-47FA-9228-DCB7ED8CEEFE}" type="pres">
      <dgm:prSet presAssocID="{CBBEF93D-F47C-4489-AB41-2489309ACD3F}" presName="spaceRect" presStyleCnt="0"/>
      <dgm:spPr/>
    </dgm:pt>
    <dgm:pt modelId="{EFD79E57-BA98-4686-A350-C5535F6A6626}" type="pres">
      <dgm:prSet presAssocID="{CBBEF93D-F47C-4489-AB41-2489309ACD3F}" presName="textRect" presStyleLbl="revTx" presStyleIdx="2" presStyleCnt="3">
        <dgm:presLayoutVars>
          <dgm:chMax val="1"/>
          <dgm:chPref val="1"/>
        </dgm:presLayoutVars>
      </dgm:prSet>
      <dgm:spPr/>
    </dgm:pt>
  </dgm:ptLst>
  <dgm:cxnLst>
    <dgm:cxn modelId="{C4D30E37-F99F-4C56-91FD-E8D69AF8E1D5}" srcId="{BBF2E437-64A6-424F-A72E-46987831623C}" destId="{81B86503-2185-4D1A-AF70-20652046F468}" srcOrd="0" destOrd="0" parTransId="{791B93B7-76C9-4510-873B-181EC8D356C5}" sibTransId="{1768AC63-5B2B-4396-B2D4-B3951CBF4F9B}"/>
    <dgm:cxn modelId="{56C17C5B-F939-4B49-AD6D-FDA443C54BB8}" type="presOf" srcId="{CBBEF93D-F47C-4489-AB41-2489309ACD3F}" destId="{EFD79E57-BA98-4686-A350-C5535F6A6626}" srcOrd="0" destOrd="0" presId="urn:microsoft.com/office/officeart/2018/5/layout/IconCircleLabelList"/>
    <dgm:cxn modelId="{75E11468-C997-41DA-A06D-82FBCF8CD9AC}" srcId="{BBF2E437-64A6-424F-A72E-46987831623C}" destId="{CBBEF93D-F47C-4489-AB41-2489309ACD3F}" srcOrd="2" destOrd="0" parTransId="{920E9F94-BD04-40CF-9ACE-A065C539AD31}" sibTransId="{BC885F63-E414-49B7-80C0-82824953DDC7}"/>
    <dgm:cxn modelId="{890D2979-5B7A-4FF3-BB18-A199E9E7B4A6}" type="presOf" srcId="{81B86503-2185-4D1A-AF70-20652046F468}" destId="{378D46FB-5489-4A0C-8C93-6B0FC2AB91AB}" srcOrd="0" destOrd="0" presId="urn:microsoft.com/office/officeart/2018/5/layout/IconCircleLabelList"/>
    <dgm:cxn modelId="{29379C95-C6F4-41BB-BBF8-69895DC3FF7B}" type="presOf" srcId="{53783C74-73D6-42F0-827D-DC4749778E0B}" destId="{9360202C-9EC2-4088-A250-F38A59F55789}" srcOrd="0" destOrd="0" presId="urn:microsoft.com/office/officeart/2018/5/layout/IconCircleLabelList"/>
    <dgm:cxn modelId="{C46C90D4-97DF-44E0-9C83-2896FAA6C8ED}" srcId="{BBF2E437-64A6-424F-A72E-46987831623C}" destId="{53783C74-73D6-42F0-827D-DC4749778E0B}" srcOrd="1" destOrd="0" parTransId="{5CF0481E-9387-4799-A4C8-6003FDC2CD48}" sibTransId="{637F38F2-9CC0-479E-8872-05FA3B95E87A}"/>
    <dgm:cxn modelId="{54C780FA-6EF0-4AAA-9AB4-9D298ADA7AC2}" type="presOf" srcId="{BBF2E437-64A6-424F-A72E-46987831623C}" destId="{25D2DF82-5DC9-49F9-BBA0-67D292AA11AA}" srcOrd="0" destOrd="0" presId="urn:microsoft.com/office/officeart/2018/5/layout/IconCircleLabelList"/>
    <dgm:cxn modelId="{C79971D4-FBF9-4330-B097-9AD9E365CF95}" type="presParOf" srcId="{25D2DF82-5DC9-49F9-BBA0-67D292AA11AA}" destId="{AEC5367F-287D-4512-86E0-CFC1CBF99679}" srcOrd="0" destOrd="0" presId="urn:microsoft.com/office/officeart/2018/5/layout/IconCircleLabelList"/>
    <dgm:cxn modelId="{5DFD8E7D-9620-493B-96B0-7595DA0D85B6}" type="presParOf" srcId="{AEC5367F-287D-4512-86E0-CFC1CBF99679}" destId="{B384A6C5-4174-469A-B905-00099E4ED85D}" srcOrd="0" destOrd="0" presId="urn:microsoft.com/office/officeart/2018/5/layout/IconCircleLabelList"/>
    <dgm:cxn modelId="{C39B3591-A88D-4AA5-B1F8-1723CAF68D29}" type="presParOf" srcId="{AEC5367F-287D-4512-86E0-CFC1CBF99679}" destId="{999A237F-68CA-4119-8C84-50A71A514956}" srcOrd="1" destOrd="0" presId="urn:microsoft.com/office/officeart/2018/5/layout/IconCircleLabelList"/>
    <dgm:cxn modelId="{57D57312-C938-4841-9372-92311C59A513}" type="presParOf" srcId="{AEC5367F-287D-4512-86E0-CFC1CBF99679}" destId="{F25FE93F-F99F-4C8D-8BFE-3F047D492C12}" srcOrd="2" destOrd="0" presId="urn:microsoft.com/office/officeart/2018/5/layout/IconCircleLabelList"/>
    <dgm:cxn modelId="{D334D8E0-EF71-4514-B6E7-2DAB9476DBB3}" type="presParOf" srcId="{AEC5367F-287D-4512-86E0-CFC1CBF99679}" destId="{378D46FB-5489-4A0C-8C93-6B0FC2AB91AB}" srcOrd="3" destOrd="0" presId="urn:microsoft.com/office/officeart/2018/5/layout/IconCircleLabelList"/>
    <dgm:cxn modelId="{FBFEAF3C-B80D-4490-98E7-CA8D243EF91B}" type="presParOf" srcId="{25D2DF82-5DC9-49F9-BBA0-67D292AA11AA}" destId="{73BF8BAD-C22A-479D-975B-5CD6A42779C7}" srcOrd="1" destOrd="0" presId="urn:microsoft.com/office/officeart/2018/5/layout/IconCircleLabelList"/>
    <dgm:cxn modelId="{BC7F32D4-EF0D-43D7-9D5D-D4C91B01C384}" type="presParOf" srcId="{25D2DF82-5DC9-49F9-BBA0-67D292AA11AA}" destId="{385A4B05-8872-4541-B450-3EA3135ABA9D}" srcOrd="2" destOrd="0" presId="urn:microsoft.com/office/officeart/2018/5/layout/IconCircleLabelList"/>
    <dgm:cxn modelId="{31584254-838A-4022-950E-2EAEE022E5E5}" type="presParOf" srcId="{385A4B05-8872-4541-B450-3EA3135ABA9D}" destId="{80BBE5F1-7D8C-4FD7-B74D-872E79E28502}" srcOrd="0" destOrd="0" presId="urn:microsoft.com/office/officeart/2018/5/layout/IconCircleLabelList"/>
    <dgm:cxn modelId="{04EEF3D2-9D55-4FA7-BEF9-B50F1BE2B057}" type="presParOf" srcId="{385A4B05-8872-4541-B450-3EA3135ABA9D}" destId="{A8AEE916-AEBB-4BA8-9A8E-6594D359AA42}" srcOrd="1" destOrd="0" presId="urn:microsoft.com/office/officeart/2018/5/layout/IconCircleLabelList"/>
    <dgm:cxn modelId="{5B2E85CF-089A-4B17-AF07-4A152C16AA22}" type="presParOf" srcId="{385A4B05-8872-4541-B450-3EA3135ABA9D}" destId="{778963D8-EA3E-4E5E-954A-229D4D7FD861}" srcOrd="2" destOrd="0" presId="urn:microsoft.com/office/officeart/2018/5/layout/IconCircleLabelList"/>
    <dgm:cxn modelId="{06DDA5B2-1B68-4826-8775-5F8237832D95}" type="presParOf" srcId="{385A4B05-8872-4541-B450-3EA3135ABA9D}" destId="{9360202C-9EC2-4088-A250-F38A59F55789}" srcOrd="3" destOrd="0" presId="urn:microsoft.com/office/officeart/2018/5/layout/IconCircleLabelList"/>
    <dgm:cxn modelId="{5B8AEBAE-7291-4E80-AFAA-3296A0C95FC6}" type="presParOf" srcId="{25D2DF82-5DC9-49F9-BBA0-67D292AA11AA}" destId="{792F446A-0D65-4ECA-865F-9982B6AD4C33}" srcOrd="3" destOrd="0" presId="urn:microsoft.com/office/officeart/2018/5/layout/IconCircleLabelList"/>
    <dgm:cxn modelId="{846261E9-D88F-4395-8927-CA0E59A99548}" type="presParOf" srcId="{25D2DF82-5DC9-49F9-BBA0-67D292AA11AA}" destId="{FC95E076-2779-4EE4-ACAA-4D3FF8EC78B9}" srcOrd="4" destOrd="0" presId="urn:microsoft.com/office/officeart/2018/5/layout/IconCircleLabelList"/>
    <dgm:cxn modelId="{28309B96-84FF-40BA-B9BE-801B0D581271}" type="presParOf" srcId="{FC95E076-2779-4EE4-ACAA-4D3FF8EC78B9}" destId="{88168B48-6177-4E61-BC69-37F2C7A88AF8}" srcOrd="0" destOrd="0" presId="urn:microsoft.com/office/officeart/2018/5/layout/IconCircleLabelList"/>
    <dgm:cxn modelId="{9A82729C-547A-4032-9A56-277F88536146}" type="presParOf" srcId="{FC95E076-2779-4EE4-ACAA-4D3FF8EC78B9}" destId="{AF69F7C1-2559-4110-AFBF-98DBFFEDD9B2}" srcOrd="1" destOrd="0" presId="urn:microsoft.com/office/officeart/2018/5/layout/IconCircleLabelList"/>
    <dgm:cxn modelId="{DFD4A8D6-96AC-4824-8339-23B32A07BD0E}" type="presParOf" srcId="{FC95E076-2779-4EE4-ACAA-4D3FF8EC78B9}" destId="{2697BF4F-6D01-47FA-9228-DCB7ED8CEEFE}" srcOrd="2" destOrd="0" presId="urn:microsoft.com/office/officeart/2018/5/layout/IconCircleLabelList"/>
    <dgm:cxn modelId="{CEB3F8D3-DFCE-4AA3-8443-2CB66A335463}" type="presParOf" srcId="{FC95E076-2779-4EE4-ACAA-4D3FF8EC78B9}" destId="{EFD79E57-BA98-4686-A350-C5535F6A662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3715EA2-9C0F-4F72-A8FA-9E6AA48D0DB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283C069-A73E-4469-BFD5-A8E89541BB5F}">
      <dgm:prSet/>
      <dgm:spPr/>
      <dgm:t>
        <a:bodyPr/>
        <a:lstStyle/>
        <a:p>
          <a:pPr>
            <a:lnSpc>
              <a:spcPct val="100000"/>
            </a:lnSpc>
            <a:defRPr cap="all"/>
          </a:pPr>
          <a:r>
            <a:rPr lang="en-US"/>
            <a:t>Anaphora identification module.</a:t>
          </a:r>
        </a:p>
      </dgm:t>
    </dgm:pt>
    <dgm:pt modelId="{F477566D-61BB-49BF-8F2B-B193BC703285}" type="parTrans" cxnId="{634351FE-F9E0-479F-A578-AD818E650635}">
      <dgm:prSet/>
      <dgm:spPr/>
      <dgm:t>
        <a:bodyPr/>
        <a:lstStyle/>
        <a:p>
          <a:endParaRPr lang="en-US"/>
        </a:p>
      </dgm:t>
    </dgm:pt>
    <dgm:pt modelId="{CF93F3C3-8A98-49F5-8F76-6901C28A58C0}" type="sibTrans" cxnId="{634351FE-F9E0-479F-A578-AD818E650635}">
      <dgm:prSet/>
      <dgm:spPr/>
      <dgm:t>
        <a:bodyPr/>
        <a:lstStyle/>
        <a:p>
          <a:endParaRPr lang="en-US"/>
        </a:p>
      </dgm:t>
    </dgm:pt>
    <dgm:pt modelId="{BA8CC441-8F5A-4B7D-9CE8-64588692FCF1}">
      <dgm:prSet/>
      <dgm:spPr/>
      <dgm:t>
        <a:bodyPr/>
        <a:lstStyle/>
        <a:p>
          <a:pPr>
            <a:lnSpc>
              <a:spcPct val="100000"/>
            </a:lnSpc>
            <a:defRPr cap="all"/>
          </a:pPr>
          <a:r>
            <a:rPr lang="en-US"/>
            <a:t>candidates identification module.</a:t>
          </a:r>
        </a:p>
      </dgm:t>
    </dgm:pt>
    <dgm:pt modelId="{11B9945C-4E5C-4648-84FB-49BA0FFFBA0E}" type="parTrans" cxnId="{02B68306-E718-45E4-9015-4FA0A445556B}">
      <dgm:prSet/>
      <dgm:spPr/>
      <dgm:t>
        <a:bodyPr/>
        <a:lstStyle/>
        <a:p>
          <a:endParaRPr lang="en-US"/>
        </a:p>
      </dgm:t>
    </dgm:pt>
    <dgm:pt modelId="{3D4421AA-1701-48EB-9482-EC1DE497E0BC}" type="sibTrans" cxnId="{02B68306-E718-45E4-9015-4FA0A445556B}">
      <dgm:prSet/>
      <dgm:spPr/>
      <dgm:t>
        <a:bodyPr/>
        <a:lstStyle/>
        <a:p>
          <a:endParaRPr lang="en-US"/>
        </a:p>
      </dgm:t>
    </dgm:pt>
    <dgm:pt modelId="{6C66D90E-1B96-4E46-82F5-ABA72845C894}" type="pres">
      <dgm:prSet presAssocID="{23715EA2-9C0F-4F72-A8FA-9E6AA48D0DBF}" presName="root" presStyleCnt="0">
        <dgm:presLayoutVars>
          <dgm:dir/>
          <dgm:resizeHandles val="exact"/>
        </dgm:presLayoutVars>
      </dgm:prSet>
      <dgm:spPr/>
    </dgm:pt>
    <dgm:pt modelId="{7725EBA0-6C19-417F-8DFB-DD1D8A753EB6}" type="pres">
      <dgm:prSet presAssocID="{8283C069-A73E-4469-BFD5-A8E89541BB5F}" presName="compNode" presStyleCnt="0"/>
      <dgm:spPr/>
    </dgm:pt>
    <dgm:pt modelId="{403E475C-EFBC-4EC2-ABBA-0CC0DB008C1F}" type="pres">
      <dgm:prSet presAssocID="{8283C069-A73E-4469-BFD5-A8E89541BB5F}" presName="iconBgRect" presStyleLbl="bgShp" presStyleIdx="0" presStyleCnt="2"/>
      <dgm:spPr/>
    </dgm:pt>
    <dgm:pt modelId="{C3A26581-09CB-4F93-BCDA-2E26A8C6C0D6}" type="pres">
      <dgm:prSet presAssocID="{8283C069-A73E-4469-BFD5-A8E89541BB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58CA89FE-76FC-46CB-95AC-AAD631894101}" type="pres">
      <dgm:prSet presAssocID="{8283C069-A73E-4469-BFD5-A8E89541BB5F}" presName="spaceRect" presStyleCnt="0"/>
      <dgm:spPr/>
    </dgm:pt>
    <dgm:pt modelId="{7766F99C-4DE2-486A-A0BA-B5925333D0A4}" type="pres">
      <dgm:prSet presAssocID="{8283C069-A73E-4469-BFD5-A8E89541BB5F}" presName="textRect" presStyleLbl="revTx" presStyleIdx="0" presStyleCnt="2">
        <dgm:presLayoutVars>
          <dgm:chMax val="1"/>
          <dgm:chPref val="1"/>
        </dgm:presLayoutVars>
      </dgm:prSet>
      <dgm:spPr/>
    </dgm:pt>
    <dgm:pt modelId="{7C9AA8EF-2D0D-4A59-9EA5-FC008C8DAF8F}" type="pres">
      <dgm:prSet presAssocID="{CF93F3C3-8A98-49F5-8F76-6901C28A58C0}" presName="sibTrans" presStyleCnt="0"/>
      <dgm:spPr/>
    </dgm:pt>
    <dgm:pt modelId="{8E4F1E99-AA83-466D-BA1C-685F97E7F706}" type="pres">
      <dgm:prSet presAssocID="{BA8CC441-8F5A-4B7D-9CE8-64588692FCF1}" presName="compNode" presStyleCnt="0"/>
      <dgm:spPr/>
    </dgm:pt>
    <dgm:pt modelId="{DBEC7BEB-72F2-4E6D-976B-8023781C9E2F}" type="pres">
      <dgm:prSet presAssocID="{BA8CC441-8F5A-4B7D-9CE8-64588692FCF1}" presName="iconBgRect" presStyleLbl="bgShp" presStyleIdx="1" presStyleCnt="2"/>
      <dgm:spPr/>
    </dgm:pt>
    <dgm:pt modelId="{4FD55B7E-864D-4479-9D1B-DEB96B308B28}" type="pres">
      <dgm:prSet presAssocID="{BA8CC441-8F5A-4B7D-9CE8-64588692FC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9BD955CB-EBB3-433B-A965-2522D7D36ED7}" type="pres">
      <dgm:prSet presAssocID="{BA8CC441-8F5A-4B7D-9CE8-64588692FCF1}" presName="spaceRect" presStyleCnt="0"/>
      <dgm:spPr/>
    </dgm:pt>
    <dgm:pt modelId="{D3CCCED9-2CC8-44F3-BB5B-915310C9CA38}" type="pres">
      <dgm:prSet presAssocID="{BA8CC441-8F5A-4B7D-9CE8-64588692FCF1}" presName="textRect" presStyleLbl="revTx" presStyleIdx="1" presStyleCnt="2">
        <dgm:presLayoutVars>
          <dgm:chMax val="1"/>
          <dgm:chPref val="1"/>
        </dgm:presLayoutVars>
      </dgm:prSet>
      <dgm:spPr/>
    </dgm:pt>
  </dgm:ptLst>
  <dgm:cxnLst>
    <dgm:cxn modelId="{02B68306-E718-45E4-9015-4FA0A445556B}" srcId="{23715EA2-9C0F-4F72-A8FA-9E6AA48D0DBF}" destId="{BA8CC441-8F5A-4B7D-9CE8-64588692FCF1}" srcOrd="1" destOrd="0" parTransId="{11B9945C-4E5C-4648-84FB-49BA0FFFBA0E}" sibTransId="{3D4421AA-1701-48EB-9482-EC1DE497E0BC}"/>
    <dgm:cxn modelId="{9D373351-5591-42B4-8B07-13C76BE5BA45}" type="presOf" srcId="{8283C069-A73E-4469-BFD5-A8E89541BB5F}" destId="{7766F99C-4DE2-486A-A0BA-B5925333D0A4}" srcOrd="0" destOrd="0" presId="urn:microsoft.com/office/officeart/2018/5/layout/IconCircleLabelList"/>
    <dgm:cxn modelId="{24FA819E-D5D6-4D77-8EF9-E0919F10BC1B}" type="presOf" srcId="{23715EA2-9C0F-4F72-A8FA-9E6AA48D0DBF}" destId="{6C66D90E-1B96-4E46-82F5-ABA72845C894}" srcOrd="0" destOrd="0" presId="urn:microsoft.com/office/officeart/2018/5/layout/IconCircleLabelList"/>
    <dgm:cxn modelId="{6C6B41A6-BDF4-473F-8C07-78D441438F62}" type="presOf" srcId="{BA8CC441-8F5A-4B7D-9CE8-64588692FCF1}" destId="{D3CCCED9-2CC8-44F3-BB5B-915310C9CA38}" srcOrd="0" destOrd="0" presId="urn:microsoft.com/office/officeart/2018/5/layout/IconCircleLabelList"/>
    <dgm:cxn modelId="{634351FE-F9E0-479F-A578-AD818E650635}" srcId="{23715EA2-9C0F-4F72-A8FA-9E6AA48D0DBF}" destId="{8283C069-A73E-4469-BFD5-A8E89541BB5F}" srcOrd="0" destOrd="0" parTransId="{F477566D-61BB-49BF-8F2B-B193BC703285}" sibTransId="{CF93F3C3-8A98-49F5-8F76-6901C28A58C0}"/>
    <dgm:cxn modelId="{51329C4C-5373-4007-AD95-45C0F276D8F6}" type="presParOf" srcId="{6C66D90E-1B96-4E46-82F5-ABA72845C894}" destId="{7725EBA0-6C19-417F-8DFB-DD1D8A753EB6}" srcOrd="0" destOrd="0" presId="urn:microsoft.com/office/officeart/2018/5/layout/IconCircleLabelList"/>
    <dgm:cxn modelId="{54763ECB-18E4-4176-B73F-745B63E26F57}" type="presParOf" srcId="{7725EBA0-6C19-417F-8DFB-DD1D8A753EB6}" destId="{403E475C-EFBC-4EC2-ABBA-0CC0DB008C1F}" srcOrd="0" destOrd="0" presId="urn:microsoft.com/office/officeart/2018/5/layout/IconCircleLabelList"/>
    <dgm:cxn modelId="{FBE6627E-36E3-402E-A116-F07D54AAC38E}" type="presParOf" srcId="{7725EBA0-6C19-417F-8DFB-DD1D8A753EB6}" destId="{C3A26581-09CB-4F93-BCDA-2E26A8C6C0D6}" srcOrd="1" destOrd="0" presId="urn:microsoft.com/office/officeart/2018/5/layout/IconCircleLabelList"/>
    <dgm:cxn modelId="{D242C416-3B6F-436D-B5F9-39371BB0F19B}" type="presParOf" srcId="{7725EBA0-6C19-417F-8DFB-DD1D8A753EB6}" destId="{58CA89FE-76FC-46CB-95AC-AAD631894101}" srcOrd="2" destOrd="0" presId="urn:microsoft.com/office/officeart/2018/5/layout/IconCircleLabelList"/>
    <dgm:cxn modelId="{7A226A5D-53E3-4750-8703-5920B125A979}" type="presParOf" srcId="{7725EBA0-6C19-417F-8DFB-DD1D8A753EB6}" destId="{7766F99C-4DE2-486A-A0BA-B5925333D0A4}" srcOrd="3" destOrd="0" presId="urn:microsoft.com/office/officeart/2018/5/layout/IconCircleLabelList"/>
    <dgm:cxn modelId="{220E8524-865E-402A-B8A7-AE196EAE48F9}" type="presParOf" srcId="{6C66D90E-1B96-4E46-82F5-ABA72845C894}" destId="{7C9AA8EF-2D0D-4A59-9EA5-FC008C8DAF8F}" srcOrd="1" destOrd="0" presId="urn:microsoft.com/office/officeart/2018/5/layout/IconCircleLabelList"/>
    <dgm:cxn modelId="{1481123C-8523-4F14-BA0D-AA2E36E2E9B6}" type="presParOf" srcId="{6C66D90E-1B96-4E46-82F5-ABA72845C894}" destId="{8E4F1E99-AA83-466D-BA1C-685F97E7F706}" srcOrd="2" destOrd="0" presId="urn:microsoft.com/office/officeart/2018/5/layout/IconCircleLabelList"/>
    <dgm:cxn modelId="{A0FA7519-14D9-478F-A600-074D82078BC9}" type="presParOf" srcId="{8E4F1E99-AA83-466D-BA1C-685F97E7F706}" destId="{DBEC7BEB-72F2-4E6D-976B-8023781C9E2F}" srcOrd="0" destOrd="0" presId="urn:microsoft.com/office/officeart/2018/5/layout/IconCircleLabelList"/>
    <dgm:cxn modelId="{3F71CEC4-7172-4281-BA44-C1D2FA29A68F}" type="presParOf" srcId="{8E4F1E99-AA83-466D-BA1C-685F97E7F706}" destId="{4FD55B7E-864D-4479-9D1B-DEB96B308B28}" srcOrd="1" destOrd="0" presId="urn:microsoft.com/office/officeart/2018/5/layout/IconCircleLabelList"/>
    <dgm:cxn modelId="{54687C41-95B7-4622-907B-6F204B7160F7}" type="presParOf" srcId="{8E4F1E99-AA83-466D-BA1C-685F97E7F706}" destId="{9BD955CB-EBB3-433B-A965-2522D7D36ED7}" srcOrd="2" destOrd="0" presId="urn:microsoft.com/office/officeart/2018/5/layout/IconCircleLabelList"/>
    <dgm:cxn modelId="{F44C78CF-6C44-4512-B8AB-41627EA5A31E}" type="presParOf" srcId="{8E4F1E99-AA83-466D-BA1C-685F97E7F706}" destId="{D3CCCED9-2CC8-44F3-BB5B-915310C9CA3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17EEB83-A2A5-4D03-9C94-09B14503B54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F1426A1-CBA0-4482-BD58-C9A6D9D74DF3}">
      <dgm:prSet/>
      <dgm:spPr/>
      <dgm:t>
        <a:bodyPr/>
        <a:lstStyle/>
        <a:p>
          <a:pPr>
            <a:defRPr cap="all"/>
          </a:pPr>
          <a:r>
            <a:rPr lang="en-US"/>
            <a:t>Automatic corpus annotation.</a:t>
          </a:r>
        </a:p>
      </dgm:t>
    </dgm:pt>
    <dgm:pt modelId="{41ED38E1-B5CC-4C94-810A-3B5457A62278}" type="parTrans" cxnId="{B6C62420-4F85-428A-964E-C0F6857EB1EE}">
      <dgm:prSet/>
      <dgm:spPr/>
      <dgm:t>
        <a:bodyPr/>
        <a:lstStyle/>
        <a:p>
          <a:endParaRPr lang="en-US"/>
        </a:p>
      </dgm:t>
    </dgm:pt>
    <dgm:pt modelId="{73804FD1-A5D6-4C66-A436-E734E74DEA6F}" type="sibTrans" cxnId="{B6C62420-4F85-428A-964E-C0F6857EB1EE}">
      <dgm:prSet/>
      <dgm:spPr/>
      <dgm:t>
        <a:bodyPr/>
        <a:lstStyle/>
        <a:p>
          <a:endParaRPr lang="en-US"/>
        </a:p>
      </dgm:t>
    </dgm:pt>
    <dgm:pt modelId="{E42C1B1B-7BDF-43F8-A273-7B688AA18659}">
      <dgm:prSet/>
      <dgm:spPr/>
      <dgm:t>
        <a:bodyPr/>
        <a:lstStyle/>
        <a:p>
          <a:pPr>
            <a:defRPr cap="all"/>
          </a:pPr>
          <a:r>
            <a:rPr lang="en-US"/>
            <a:t>Expert processing.</a:t>
          </a:r>
        </a:p>
      </dgm:t>
    </dgm:pt>
    <dgm:pt modelId="{CC1FEE95-AB76-494F-807A-7BDFB99C24F8}" type="parTrans" cxnId="{C01B9FF3-0567-47F6-9581-26B91D5C2F47}">
      <dgm:prSet/>
      <dgm:spPr/>
      <dgm:t>
        <a:bodyPr/>
        <a:lstStyle/>
        <a:p>
          <a:endParaRPr lang="en-US"/>
        </a:p>
      </dgm:t>
    </dgm:pt>
    <dgm:pt modelId="{29ED0A41-CA37-4B71-B57B-55B76EDE328E}" type="sibTrans" cxnId="{C01B9FF3-0567-47F6-9581-26B91D5C2F47}">
      <dgm:prSet/>
      <dgm:spPr/>
      <dgm:t>
        <a:bodyPr/>
        <a:lstStyle/>
        <a:p>
          <a:endParaRPr lang="en-US"/>
        </a:p>
      </dgm:t>
    </dgm:pt>
    <dgm:pt modelId="{7A76EE7D-783E-446E-A238-9D5B981CC01E}" type="pres">
      <dgm:prSet presAssocID="{317EEB83-A2A5-4D03-9C94-09B14503B54F}" presName="root" presStyleCnt="0">
        <dgm:presLayoutVars>
          <dgm:dir/>
          <dgm:resizeHandles val="exact"/>
        </dgm:presLayoutVars>
      </dgm:prSet>
      <dgm:spPr/>
    </dgm:pt>
    <dgm:pt modelId="{D5BE4A9D-F634-40B4-9EBB-6D4F8103EAEC}" type="pres">
      <dgm:prSet presAssocID="{FF1426A1-CBA0-4482-BD58-C9A6D9D74DF3}" presName="compNode" presStyleCnt="0"/>
      <dgm:spPr/>
    </dgm:pt>
    <dgm:pt modelId="{33BE4FB7-16BB-4B6E-A23D-C9F94E9A97E1}" type="pres">
      <dgm:prSet presAssocID="{FF1426A1-CBA0-4482-BD58-C9A6D9D74DF3}" presName="iconBgRect" presStyleLbl="bgShp" presStyleIdx="0" presStyleCnt="2"/>
      <dgm:spPr/>
    </dgm:pt>
    <dgm:pt modelId="{EE57950A-6575-49AD-A830-578E864FB8C7}" type="pres">
      <dgm:prSet presAssocID="{FF1426A1-CBA0-4482-BD58-C9A6D9D74D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EE0FDFA-B73F-4714-BECD-9D92E91A97E3}" type="pres">
      <dgm:prSet presAssocID="{FF1426A1-CBA0-4482-BD58-C9A6D9D74DF3}" presName="spaceRect" presStyleCnt="0"/>
      <dgm:spPr/>
    </dgm:pt>
    <dgm:pt modelId="{9F3BB846-5F07-4C6E-824B-CD2FF5CEC155}" type="pres">
      <dgm:prSet presAssocID="{FF1426A1-CBA0-4482-BD58-C9A6D9D74DF3}" presName="textRect" presStyleLbl="revTx" presStyleIdx="0" presStyleCnt="2">
        <dgm:presLayoutVars>
          <dgm:chMax val="1"/>
          <dgm:chPref val="1"/>
        </dgm:presLayoutVars>
      </dgm:prSet>
      <dgm:spPr/>
    </dgm:pt>
    <dgm:pt modelId="{18F775F1-80A4-4F0E-8E9C-94916FE63102}" type="pres">
      <dgm:prSet presAssocID="{73804FD1-A5D6-4C66-A436-E734E74DEA6F}" presName="sibTrans" presStyleCnt="0"/>
      <dgm:spPr/>
    </dgm:pt>
    <dgm:pt modelId="{F4F267F1-A300-460E-AE5C-EEC8885186BC}" type="pres">
      <dgm:prSet presAssocID="{E42C1B1B-7BDF-43F8-A273-7B688AA18659}" presName="compNode" presStyleCnt="0"/>
      <dgm:spPr/>
    </dgm:pt>
    <dgm:pt modelId="{232C15EB-30B1-44F6-8EE9-FC655C1B49B1}" type="pres">
      <dgm:prSet presAssocID="{E42C1B1B-7BDF-43F8-A273-7B688AA18659}" presName="iconBgRect" presStyleLbl="bgShp" presStyleIdx="1" presStyleCnt="2"/>
      <dgm:spPr/>
    </dgm:pt>
    <dgm:pt modelId="{F7FEC707-21AA-4D9A-9283-BCB5BC1D9FA9}" type="pres">
      <dgm:prSet presAssocID="{E42C1B1B-7BDF-43F8-A273-7B688AA186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A85E5E3-8A70-49DB-B8E1-D6B8D7A4EA94}" type="pres">
      <dgm:prSet presAssocID="{E42C1B1B-7BDF-43F8-A273-7B688AA18659}" presName="spaceRect" presStyleCnt="0"/>
      <dgm:spPr/>
    </dgm:pt>
    <dgm:pt modelId="{C738BBD9-6ADC-4829-A788-17D9E878F77B}" type="pres">
      <dgm:prSet presAssocID="{E42C1B1B-7BDF-43F8-A273-7B688AA18659}" presName="textRect" presStyleLbl="revTx" presStyleIdx="1" presStyleCnt="2">
        <dgm:presLayoutVars>
          <dgm:chMax val="1"/>
          <dgm:chPref val="1"/>
        </dgm:presLayoutVars>
      </dgm:prSet>
      <dgm:spPr/>
    </dgm:pt>
  </dgm:ptLst>
  <dgm:cxnLst>
    <dgm:cxn modelId="{B6C62420-4F85-428A-964E-C0F6857EB1EE}" srcId="{317EEB83-A2A5-4D03-9C94-09B14503B54F}" destId="{FF1426A1-CBA0-4482-BD58-C9A6D9D74DF3}" srcOrd="0" destOrd="0" parTransId="{41ED38E1-B5CC-4C94-810A-3B5457A62278}" sibTransId="{73804FD1-A5D6-4C66-A436-E734E74DEA6F}"/>
    <dgm:cxn modelId="{19A55C47-F7BA-4377-8976-70DC7AC1D9F0}" type="presOf" srcId="{317EEB83-A2A5-4D03-9C94-09B14503B54F}" destId="{7A76EE7D-783E-446E-A238-9D5B981CC01E}" srcOrd="0" destOrd="0" presId="urn:microsoft.com/office/officeart/2018/5/layout/IconCircleLabelList"/>
    <dgm:cxn modelId="{CD555A79-0103-416F-BB9F-B8E2D5504A51}" type="presOf" srcId="{FF1426A1-CBA0-4482-BD58-C9A6D9D74DF3}" destId="{9F3BB846-5F07-4C6E-824B-CD2FF5CEC155}" srcOrd="0" destOrd="0" presId="urn:microsoft.com/office/officeart/2018/5/layout/IconCircleLabelList"/>
    <dgm:cxn modelId="{E26F3DE8-2C00-4A40-AF4B-9DAE31B9B0FA}" type="presOf" srcId="{E42C1B1B-7BDF-43F8-A273-7B688AA18659}" destId="{C738BBD9-6ADC-4829-A788-17D9E878F77B}" srcOrd="0" destOrd="0" presId="urn:microsoft.com/office/officeart/2018/5/layout/IconCircleLabelList"/>
    <dgm:cxn modelId="{C01B9FF3-0567-47F6-9581-26B91D5C2F47}" srcId="{317EEB83-A2A5-4D03-9C94-09B14503B54F}" destId="{E42C1B1B-7BDF-43F8-A273-7B688AA18659}" srcOrd="1" destOrd="0" parTransId="{CC1FEE95-AB76-494F-807A-7BDFB99C24F8}" sibTransId="{29ED0A41-CA37-4B71-B57B-55B76EDE328E}"/>
    <dgm:cxn modelId="{01EB593C-C318-4A7F-A454-68ECEDBCC3D7}" type="presParOf" srcId="{7A76EE7D-783E-446E-A238-9D5B981CC01E}" destId="{D5BE4A9D-F634-40B4-9EBB-6D4F8103EAEC}" srcOrd="0" destOrd="0" presId="urn:microsoft.com/office/officeart/2018/5/layout/IconCircleLabelList"/>
    <dgm:cxn modelId="{C5C68A62-DC62-45DA-A0AC-7EDB45455398}" type="presParOf" srcId="{D5BE4A9D-F634-40B4-9EBB-6D4F8103EAEC}" destId="{33BE4FB7-16BB-4B6E-A23D-C9F94E9A97E1}" srcOrd="0" destOrd="0" presId="urn:microsoft.com/office/officeart/2018/5/layout/IconCircleLabelList"/>
    <dgm:cxn modelId="{46E19B5D-9326-4903-A445-AE85751E9598}" type="presParOf" srcId="{D5BE4A9D-F634-40B4-9EBB-6D4F8103EAEC}" destId="{EE57950A-6575-49AD-A830-578E864FB8C7}" srcOrd="1" destOrd="0" presId="urn:microsoft.com/office/officeart/2018/5/layout/IconCircleLabelList"/>
    <dgm:cxn modelId="{184A1F61-8F81-44A2-AD97-7B2E6B3FEA57}" type="presParOf" srcId="{D5BE4A9D-F634-40B4-9EBB-6D4F8103EAEC}" destId="{0EE0FDFA-B73F-4714-BECD-9D92E91A97E3}" srcOrd="2" destOrd="0" presId="urn:microsoft.com/office/officeart/2018/5/layout/IconCircleLabelList"/>
    <dgm:cxn modelId="{BAA02471-CC0F-4889-B289-623569A87066}" type="presParOf" srcId="{D5BE4A9D-F634-40B4-9EBB-6D4F8103EAEC}" destId="{9F3BB846-5F07-4C6E-824B-CD2FF5CEC155}" srcOrd="3" destOrd="0" presId="urn:microsoft.com/office/officeart/2018/5/layout/IconCircleLabelList"/>
    <dgm:cxn modelId="{7FE65EB9-C974-46F6-B6ED-77A4ABE8D65E}" type="presParOf" srcId="{7A76EE7D-783E-446E-A238-9D5B981CC01E}" destId="{18F775F1-80A4-4F0E-8E9C-94916FE63102}" srcOrd="1" destOrd="0" presId="urn:microsoft.com/office/officeart/2018/5/layout/IconCircleLabelList"/>
    <dgm:cxn modelId="{E91DBA77-848F-4FEF-8787-6FD328D2FE73}" type="presParOf" srcId="{7A76EE7D-783E-446E-A238-9D5B981CC01E}" destId="{F4F267F1-A300-460E-AE5C-EEC8885186BC}" srcOrd="2" destOrd="0" presId="urn:microsoft.com/office/officeart/2018/5/layout/IconCircleLabelList"/>
    <dgm:cxn modelId="{21E56CC1-5F41-4CC8-A8CE-2FD62588A2A7}" type="presParOf" srcId="{F4F267F1-A300-460E-AE5C-EEC8885186BC}" destId="{232C15EB-30B1-44F6-8EE9-FC655C1B49B1}" srcOrd="0" destOrd="0" presId="urn:microsoft.com/office/officeart/2018/5/layout/IconCircleLabelList"/>
    <dgm:cxn modelId="{EA8F2BA2-8378-449D-9D0F-D9F96F102FB5}" type="presParOf" srcId="{F4F267F1-A300-460E-AE5C-EEC8885186BC}" destId="{F7FEC707-21AA-4D9A-9283-BCB5BC1D9FA9}" srcOrd="1" destOrd="0" presId="urn:microsoft.com/office/officeart/2018/5/layout/IconCircleLabelList"/>
    <dgm:cxn modelId="{F51F27E4-082E-49EC-AFEB-EB681AFB06D2}" type="presParOf" srcId="{F4F267F1-A300-460E-AE5C-EEC8885186BC}" destId="{6A85E5E3-8A70-49DB-B8E1-D6B8D7A4EA94}" srcOrd="2" destOrd="0" presId="urn:microsoft.com/office/officeart/2018/5/layout/IconCircleLabelList"/>
    <dgm:cxn modelId="{6020F796-DA4F-460C-8A9E-3ADA7BFB11E9}" type="presParOf" srcId="{F4F267F1-A300-460E-AE5C-EEC8885186BC}" destId="{C738BBD9-6ADC-4829-A788-17D9E878F77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E76336B-9ED1-4681-BABA-BF0D5152A7AF}"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BF67F2D-A052-459D-83EC-7E7A04573B6D}">
      <dgm:prSet/>
      <dgm:spPr/>
      <dgm:t>
        <a:bodyPr/>
        <a:lstStyle/>
        <a:p>
          <a:pPr>
            <a:defRPr b="1"/>
          </a:pPr>
          <a:r>
            <a:rPr lang="en-US"/>
            <a:t>Development language: python.</a:t>
          </a:r>
        </a:p>
      </dgm:t>
    </dgm:pt>
    <dgm:pt modelId="{39C67005-41FB-4A89-AE91-EA851415F580}" type="parTrans" cxnId="{2E1EB987-8BB3-49CD-A833-03A9193DDFA1}">
      <dgm:prSet/>
      <dgm:spPr/>
      <dgm:t>
        <a:bodyPr/>
        <a:lstStyle/>
        <a:p>
          <a:endParaRPr lang="en-US"/>
        </a:p>
      </dgm:t>
    </dgm:pt>
    <dgm:pt modelId="{D1CEF8AD-AF22-4949-9260-306616BB8B43}" type="sibTrans" cxnId="{2E1EB987-8BB3-49CD-A833-03A9193DDFA1}">
      <dgm:prSet/>
      <dgm:spPr/>
      <dgm:t>
        <a:bodyPr/>
        <a:lstStyle/>
        <a:p>
          <a:endParaRPr lang="en-US"/>
        </a:p>
      </dgm:t>
    </dgm:pt>
    <dgm:pt modelId="{A25EFA24-9830-4878-9908-94AD714D6EDC}">
      <dgm:prSet/>
      <dgm:spPr/>
      <dgm:t>
        <a:bodyPr/>
        <a:lstStyle/>
        <a:p>
          <a:pPr>
            <a:defRPr b="1"/>
          </a:pPr>
          <a:r>
            <a:rPr lang="en-US"/>
            <a:t>IDE: PyCharm.</a:t>
          </a:r>
        </a:p>
      </dgm:t>
    </dgm:pt>
    <dgm:pt modelId="{D77E1940-AA18-4112-B4CE-E2D765E36744}" type="parTrans" cxnId="{8CE02B65-3B31-4500-9B09-5798AA4AE93C}">
      <dgm:prSet/>
      <dgm:spPr/>
      <dgm:t>
        <a:bodyPr/>
        <a:lstStyle/>
        <a:p>
          <a:endParaRPr lang="en-US"/>
        </a:p>
      </dgm:t>
    </dgm:pt>
    <dgm:pt modelId="{7A4A7BBA-33A0-4ED8-A87E-F43D9CCD7060}" type="sibTrans" cxnId="{8CE02B65-3B31-4500-9B09-5798AA4AE93C}">
      <dgm:prSet/>
      <dgm:spPr/>
      <dgm:t>
        <a:bodyPr/>
        <a:lstStyle/>
        <a:p>
          <a:endParaRPr lang="en-US"/>
        </a:p>
      </dgm:t>
    </dgm:pt>
    <dgm:pt modelId="{09849870-FA58-4538-A020-D9AA5D4797F7}">
      <dgm:prSet/>
      <dgm:spPr/>
      <dgm:t>
        <a:bodyPr/>
        <a:lstStyle/>
        <a:p>
          <a:pPr>
            <a:defRPr b="1"/>
          </a:pPr>
          <a:r>
            <a:rPr lang="en-US"/>
            <a:t>Machine features:</a:t>
          </a:r>
        </a:p>
      </dgm:t>
    </dgm:pt>
    <dgm:pt modelId="{9619E2BC-65DB-4269-85A6-3FCB7F87B966}" type="parTrans" cxnId="{D1AC7171-92E4-404A-9FED-155E001290CC}">
      <dgm:prSet/>
      <dgm:spPr/>
      <dgm:t>
        <a:bodyPr/>
        <a:lstStyle/>
        <a:p>
          <a:endParaRPr lang="en-US"/>
        </a:p>
      </dgm:t>
    </dgm:pt>
    <dgm:pt modelId="{1C9D8D99-078B-45A4-B73D-347CBD8CA264}" type="sibTrans" cxnId="{D1AC7171-92E4-404A-9FED-155E001290CC}">
      <dgm:prSet/>
      <dgm:spPr/>
      <dgm:t>
        <a:bodyPr/>
        <a:lstStyle/>
        <a:p>
          <a:endParaRPr lang="en-US"/>
        </a:p>
      </dgm:t>
    </dgm:pt>
    <dgm:pt modelId="{15381D69-4774-45C9-BAA3-EDFDD93E4F6D}">
      <dgm:prSet/>
      <dgm:spPr/>
      <dgm:t>
        <a:bodyPr/>
        <a:lstStyle/>
        <a:p>
          <a:r>
            <a:rPr lang="en-US"/>
            <a:t>Processor: I5-4210H.</a:t>
          </a:r>
        </a:p>
      </dgm:t>
    </dgm:pt>
    <dgm:pt modelId="{15096667-1715-4BDC-A0E6-72BB8C5C39C0}" type="parTrans" cxnId="{1F5437A0-5AD4-408C-8F0B-ED94E50BBA86}">
      <dgm:prSet/>
      <dgm:spPr/>
      <dgm:t>
        <a:bodyPr/>
        <a:lstStyle/>
        <a:p>
          <a:endParaRPr lang="en-US"/>
        </a:p>
      </dgm:t>
    </dgm:pt>
    <dgm:pt modelId="{1E5159CB-A6B3-41DF-B90B-F3C3EAE7010A}" type="sibTrans" cxnId="{1F5437A0-5AD4-408C-8F0B-ED94E50BBA86}">
      <dgm:prSet/>
      <dgm:spPr/>
      <dgm:t>
        <a:bodyPr/>
        <a:lstStyle/>
        <a:p>
          <a:endParaRPr lang="en-US"/>
        </a:p>
      </dgm:t>
    </dgm:pt>
    <dgm:pt modelId="{1EA3B3E6-5D9B-4A69-81B8-EEEA13FC7D8C}">
      <dgm:prSet/>
      <dgm:spPr/>
      <dgm:t>
        <a:bodyPr/>
        <a:lstStyle/>
        <a:p>
          <a:r>
            <a:rPr lang="en-US"/>
            <a:t>RAM: 12Gb.</a:t>
          </a:r>
        </a:p>
      </dgm:t>
    </dgm:pt>
    <dgm:pt modelId="{D2F9E331-A9B6-4D57-A09D-F1AB92FE8C20}" type="parTrans" cxnId="{621D1331-4BA2-41A9-8161-9BC48C76717A}">
      <dgm:prSet/>
      <dgm:spPr/>
      <dgm:t>
        <a:bodyPr/>
        <a:lstStyle/>
        <a:p>
          <a:endParaRPr lang="en-US"/>
        </a:p>
      </dgm:t>
    </dgm:pt>
    <dgm:pt modelId="{2805CD20-77C5-42FD-B329-8AB49BE12922}" type="sibTrans" cxnId="{621D1331-4BA2-41A9-8161-9BC48C76717A}">
      <dgm:prSet/>
      <dgm:spPr/>
      <dgm:t>
        <a:bodyPr/>
        <a:lstStyle/>
        <a:p>
          <a:endParaRPr lang="en-US"/>
        </a:p>
      </dgm:t>
    </dgm:pt>
    <dgm:pt modelId="{068F1E00-A80B-45F2-8198-A4081EC2AAD3}">
      <dgm:prSet/>
      <dgm:spPr/>
      <dgm:t>
        <a:bodyPr/>
        <a:lstStyle/>
        <a:p>
          <a:r>
            <a:rPr lang="en-US"/>
            <a:t>Operating system: Windows 10/ Mint Linux.</a:t>
          </a:r>
        </a:p>
      </dgm:t>
    </dgm:pt>
    <dgm:pt modelId="{408F79C0-654D-427B-AB4E-9D6322A75E5A}" type="parTrans" cxnId="{BD57FC2B-DA0B-42A4-A2E1-B69CCE8FA836}">
      <dgm:prSet/>
      <dgm:spPr/>
      <dgm:t>
        <a:bodyPr/>
        <a:lstStyle/>
        <a:p>
          <a:endParaRPr lang="en-US"/>
        </a:p>
      </dgm:t>
    </dgm:pt>
    <dgm:pt modelId="{7E55DEF9-5136-4968-B86F-3AAA80FDB4C2}" type="sibTrans" cxnId="{BD57FC2B-DA0B-42A4-A2E1-B69CCE8FA836}">
      <dgm:prSet/>
      <dgm:spPr/>
      <dgm:t>
        <a:bodyPr/>
        <a:lstStyle/>
        <a:p>
          <a:endParaRPr lang="en-US"/>
        </a:p>
      </dgm:t>
    </dgm:pt>
    <dgm:pt modelId="{AB7944DB-981A-4AA6-87D1-0E206A4EC100}" type="pres">
      <dgm:prSet presAssocID="{EE76336B-9ED1-4681-BABA-BF0D5152A7AF}" presName="root" presStyleCnt="0">
        <dgm:presLayoutVars>
          <dgm:dir/>
          <dgm:resizeHandles val="exact"/>
        </dgm:presLayoutVars>
      </dgm:prSet>
      <dgm:spPr/>
    </dgm:pt>
    <dgm:pt modelId="{F45AF89C-B7DE-45D4-B705-E026D75D8CBF}" type="pres">
      <dgm:prSet presAssocID="{ABF67F2D-A052-459D-83EC-7E7A04573B6D}" presName="compNode" presStyleCnt="0"/>
      <dgm:spPr/>
    </dgm:pt>
    <dgm:pt modelId="{92985021-669D-4544-8589-03DA0592A6FD}" type="pres">
      <dgm:prSet presAssocID="{ABF67F2D-A052-459D-83EC-7E7A04573B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4B9FCA6B-8AAA-4DDA-B05D-96C15D2B67C0}" type="pres">
      <dgm:prSet presAssocID="{ABF67F2D-A052-459D-83EC-7E7A04573B6D}" presName="iconSpace" presStyleCnt="0"/>
      <dgm:spPr/>
    </dgm:pt>
    <dgm:pt modelId="{DD33CAFC-152A-4163-9CC1-24C359F19B14}" type="pres">
      <dgm:prSet presAssocID="{ABF67F2D-A052-459D-83EC-7E7A04573B6D}" presName="parTx" presStyleLbl="revTx" presStyleIdx="0" presStyleCnt="6">
        <dgm:presLayoutVars>
          <dgm:chMax val="0"/>
          <dgm:chPref val="0"/>
        </dgm:presLayoutVars>
      </dgm:prSet>
      <dgm:spPr/>
    </dgm:pt>
    <dgm:pt modelId="{88C4D337-8500-44FF-9749-C0360C5EC11B}" type="pres">
      <dgm:prSet presAssocID="{ABF67F2D-A052-459D-83EC-7E7A04573B6D}" presName="txSpace" presStyleCnt="0"/>
      <dgm:spPr/>
    </dgm:pt>
    <dgm:pt modelId="{63790B69-77E0-4D52-B5D1-DE63890DE890}" type="pres">
      <dgm:prSet presAssocID="{ABF67F2D-A052-459D-83EC-7E7A04573B6D}" presName="desTx" presStyleLbl="revTx" presStyleIdx="1" presStyleCnt="6">
        <dgm:presLayoutVars/>
      </dgm:prSet>
      <dgm:spPr/>
    </dgm:pt>
    <dgm:pt modelId="{85B8C7A0-533A-4511-BF1A-E46BE1AFFA62}" type="pres">
      <dgm:prSet presAssocID="{D1CEF8AD-AF22-4949-9260-306616BB8B43}" presName="sibTrans" presStyleCnt="0"/>
      <dgm:spPr/>
    </dgm:pt>
    <dgm:pt modelId="{4C176A2E-0222-4B64-B809-65935D25A105}" type="pres">
      <dgm:prSet presAssocID="{A25EFA24-9830-4878-9908-94AD714D6EDC}" presName="compNode" presStyleCnt="0"/>
      <dgm:spPr/>
    </dgm:pt>
    <dgm:pt modelId="{F3B46145-1979-4218-B6C2-2E94A9FA236D}" type="pres">
      <dgm:prSet presAssocID="{A25EFA24-9830-4878-9908-94AD714D6E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145C162A-D590-4FE2-9587-8890BC2BBF70}" type="pres">
      <dgm:prSet presAssocID="{A25EFA24-9830-4878-9908-94AD714D6EDC}" presName="iconSpace" presStyleCnt="0"/>
      <dgm:spPr/>
    </dgm:pt>
    <dgm:pt modelId="{407A0B13-4E88-4EDF-96C2-E394DEE2D9E4}" type="pres">
      <dgm:prSet presAssocID="{A25EFA24-9830-4878-9908-94AD714D6EDC}" presName="parTx" presStyleLbl="revTx" presStyleIdx="2" presStyleCnt="6">
        <dgm:presLayoutVars>
          <dgm:chMax val="0"/>
          <dgm:chPref val="0"/>
        </dgm:presLayoutVars>
      </dgm:prSet>
      <dgm:spPr/>
    </dgm:pt>
    <dgm:pt modelId="{BFAE4BBD-60D3-49FC-80C6-23474FBC949C}" type="pres">
      <dgm:prSet presAssocID="{A25EFA24-9830-4878-9908-94AD714D6EDC}" presName="txSpace" presStyleCnt="0"/>
      <dgm:spPr/>
    </dgm:pt>
    <dgm:pt modelId="{A48E235E-62B8-4D28-A888-4C541DE3C12C}" type="pres">
      <dgm:prSet presAssocID="{A25EFA24-9830-4878-9908-94AD714D6EDC}" presName="desTx" presStyleLbl="revTx" presStyleIdx="3" presStyleCnt="6">
        <dgm:presLayoutVars/>
      </dgm:prSet>
      <dgm:spPr/>
    </dgm:pt>
    <dgm:pt modelId="{2F17931A-3583-426E-B6DF-DA1709ADEE8B}" type="pres">
      <dgm:prSet presAssocID="{7A4A7BBA-33A0-4ED8-A87E-F43D9CCD7060}" presName="sibTrans" presStyleCnt="0"/>
      <dgm:spPr/>
    </dgm:pt>
    <dgm:pt modelId="{87C6A456-2609-49FC-BF51-3E9E190702F2}" type="pres">
      <dgm:prSet presAssocID="{09849870-FA58-4538-A020-D9AA5D4797F7}" presName="compNode" presStyleCnt="0"/>
      <dgm:spPr/>
    </dgm:pt>
    <dgm:pt modelId="{B4518D45-2F7F-44D2-ACCA-FB76054A050B}" type="pres">
      <dgm:prSet presAssocID="{09849870-FA58-4538-A020-D9AA5D4797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02377C6E-FA77-4646-A6ED-DE480EEA159C}" type="pres">
      <dgm:prSet presAssocID="{09849870-FA58-4538-A020-D9AA5D4797F7}" presName="iconSpace" presStyleCnt="0"/>
      <dgm:spPr/>
    </dgm:pt>
    <dgm:pt modelId="{7755F664-2AB6-4835-8423-C790749FD12A}" type="pres">
      <dgm:prSet presAssocID="{09849870-FA58-4538-A020-D9AA5D4797F7}" presName="parTx" presStyleLbl="revTx" presStyleIdx="4" presStyleCnt="6">
        <dgm:presLayoutVars>
          <dgm:chMax val="0"/>
          <dgm:chPref val="0"/>
        </dgm:presLayoutVars>
      </dgm:prSet>
      <dgm:spPr/>
    </dgm:pt>
    <dgm:pt modelId="{2F706375-1066-4E47-BEBA-6F569BA958BC}" type="pres">
      <dgm:prSet presAssocID="{09849870-FA58-4538-A020-D9AA5D4797F7}" presName="txSpace" presStyleCnt="0"/>
      <dgm:spPr/>
    </dgm:pt>
    <dgm:pt modelId="{55BD0474-6A40-4E3B-80E8-8D54A3AC5B34}" type="pres">
      <dgm:prSet presAssocID="{09849870-FA58-4538-A020-D9AA5D4797F7}" presName="desTx" presStyleLbl="revTx" presStyleIdx="5" presStyleCnt="6">
        <dgm:presLayoutVars/>
      </dgm:prSet>
      <dgm:spPr/>
    </dgm:pt>
  </dgm:ptLst>
  <dgm:cxnLst>
    <dgm:cxn modelId="{36EE400B-2133-4DF7-A8DC-ACC4BBE65303}" type="presOf" srcId="{09849870-FA58-4538-A020-D9AA5D4797F7}" destId="{7755F664-2AB6-4835-8423-C790749FD12A}" srcOrd="0" destOrd="0" presId="urn:microsoft.com/office/officeart/2018/2/layout/IconLabelDescriptionList"/>
    <dgm:cxn modelId="{BD57FC2B-DA0B-42A4-A2E1-B69CCE8FA836}" srcId="{09849870-FA58-4538-A020-D9AA5D4797F7}" destId="{068F1E00-A80B-45F2-8198-A4081EC2AAD3}" srcOrd="2" destOrd="0" parTransId="{408F79C0-654D-427B-AB4E-9D6322A75E5A}" sibTransId="{7E55DEF9-5136-4968-B86F-3AAA80FDB4C2}"/>
    <dgm:cxn modelId="{621D1331-4BA2-41A9-8161-9BC48C76717A}" srcId="{09849870-FA58-4538-A020-D9AA5D4797F7}" destId="{1EA3B3E6-5D9B-4A69-81B8-EEEA13FC7D8C}" srcOrd="1" destOrd="0" parTransId="{D2F9E331-A9B6-4D57-A09D-F1AB92FE8C20}" sibTransId="{2805CD20-77C5-42FD-B329-8AB49BE12922}"/>
    <dgm:cxn modelId="{8CE02B65-3B31-4500-9B09-5798AA4AE93C}" srcId="{EE76336B-9ED1-4681-BABA-BF0D5152A7AF}" destId="{A25EFA24-9830-4878-9908-94AD714D6EDC}" srcOrd="1" destOrd="0" parTransId="{D77E1940-AA18-4112-B4CE-E2D765E36744}" sibTransId="{7A4A7BBA-33A0-4ED8-A87E-F43D9CCD7060}"/>
    <dgm:cxn modelId="{D1AC7171-92E4-404A-9FED-155E001290CC}" srcId="{EE76336B-9ED1-4681-BABA-BF0D5152A7AF}" destId="{09849870-FA58-4538-A020-D9AA5D4797F7}" srcOrd="2" destOrd="0" parTransId="{9619E2BC-65DB-4269-85A6-3FCB7F87B966}" sibTransId="{1C9D8D99-078B-45A4-B73D-347CBD8CA264}"/>
    <dgm:cxn modelId="{2E1EB987-8BB3-49CD-A833-03A9193DDFA1}" srcId="{EE76336B-9ED1-4681-BABA-BF0D5152A7AF}" destId="{ABF67F2D-A052-459D-83EC-7E7A04573B6D}" srcOrd="0" destOrd="0" parTransId="{39C67005-41FB-4A89-AE91-EA851415F580}" sibTransId="{D1CEF8AD-AF22-4949-9260-306616BB8B43}"/>
    <dgm:cxn modelId="{89F51892-90FC-4D88-BEC1-4BC307F96D1C}" type="presOf" srcId="{068F1E00-A80B-45F2-8198-A4081EC2AAD3}" destId="{55BD0474-6A40-4E3B-80E8-8D54A3AC5B34}" srcOrd="0" destOrd="2" presId="urn:microsoft.com/office/officeart/2018/2/layout/IconLabelDescriptionList"/>
    <dgm:cxn modelId="{1F5437A0-5AD4-408C-8F0B-ED94E50BBA86}" srcId="{09849870-FA58-4538-A020-D9AA5D4797F7}" destId="{15381D69-4774-45C9-BAA3-EDFDD93E4F6D}" srcOrd="0" destOrd="0" parTransId="{15096667-1715-4BDC-A0E6-72BB8C5C39C0}" sibTransId="{1E5159CB-A6B3-41DF-B90B-F3C3EAE7010A}"/>
    <dgm:cxn modelId="{D41E39B6-08B4-4C89-B4F9-97FD9FC7F99A}" type="presOf" srcId="{15381D69-4774-45C9-BAA3-EDFDD93E4F6D}" destId="{55BD0474-6A40-4E3B-80E8-8D54A3AC5B34}" srcOrd="0" destOrd="0" presId="urn:microsoft.com/office/officeart/2018/2/layout/IconLabelDescriptionList"/>
    <dgm:cxn modelId="{81C5F1CA-5242-45E8-A257-CF46E89A8445}" type="presOf" srcId="{1EA3B3E6-5D9B-4A69-81B8-EEEA13FC7D8C}" destId="{55BD0474-6A40-4E3B-80E8-8D54A3AC5B34}" srcOrd="0" destOrd="1" presId="urn:microsoft.com/office/officeart/2018/2/layout/IconLabelDescriptionList"/>
    <dgm:cxn modelId="{7C964AEB-6CD1-47D2-83FA-5870B5333BAC}" type="presOf" srcId="{ABF67F2D-A052-459D-83EC-7E7A04573B6D}" destId="{DD33CAFC-152A-4163-9CC1-24C359F19B14}" srcOrd="0" destOrd="0" presId="urn:microsoft.com/office/officeart/2018/2/layout/IconLabelDescriptionList"/>
    <dgm:cxn modelId="{08CAFCFC-F4B6-4F46-8642-54AE160321F5}" type="presOf" srcId="{EE76336B-9ED1-4681-BABA-BF0D5152A7AF}" destId="{AB7944DB-981A-4AA6-87D1-0E206A4EC100}" srcOrd="0" destOrd="0" presId="urn:microsoft.com/office/officeart/2018/2/layout/IconLabelDescriptionList"/>
    <dgm:cxn modelId="{B53165FE-96E4-43F4-A275-897E96405583}" type="presOf" srcId="{A25EFA24-9830-4878-9908-94AD714D6EDC}" destId="{407A0B13-4E88-4EDF-96C2-E394DEE2D9E4}" srcOrd="0" destOrd="0" presId="urn:microsoft.com/office/officeart/2018/2/layout/IconLabelDescriptionList"/>
    <dgm:cxn modelId="{188A5483-F6B5-4A38-87E7-E7A949D6B1BF}" type="presParOf" srcId="{AB7944DB-981A-4AA6-87D1-0E206A4EC100}" destId="{F45AF89C-B7DE-45D4-B705-E026D75D8CBF}" srcOrd="0" destOrd="0" presId="urn:microsoft.com/office/officeart/2018/2/layout/IconLabelDescriptionList"/>
    <dgm:cxn modelId="{4D9A70FE-8C8C-4FC0-8C44-D7130F9788B5}" type="presParOf" srcId="{F45AF89C-B7DE-45D4-B705-E026D75D8CBF}" destId="{92985021-669D-4544-8589-03DA0592A6FD}" srcOrd="0" destOrd="0" presId="urn:microsoft.com/office/officeart/2018/2/layout/IconLabelDescriptionList"/>
    <dgm:cxn modelId="{7D51AEC5-2D5E-4C29-B898-D969FD844D59}" type="presParOf" srcId="{F45AF89C-B7DE-45D4-B705-E026D75D8CBF}" destId="{4B9FCA6B-8AAA-4DDA-B05D-96C15D2B67C0}" srcOrd="1" destOrd="0" presId="urn:microsoft.com/office/officeart/2018/2/layout/IconLabelDescriptionList"/>
    <dgm:cxn modelId="{3ED78991-411D-435C-95B3-967E3E338B52}" type="presParOf" srcId="{F45AF89C-B7DE-45D4-B705-E026D75D8CBF}" destId="{DD33CAFC-152A-4163-9CC1-24C359F19B14}" srcOrd="2" destOrd="0" presId="urn:microsoft.com/office/officeart/2018/2/layout/IconLabelDescriptionList"/>
    <dgm:cxn modelId="{30DC1031-14A9-49B7-BE78-DF979FB8DB52}" type="presParOf" srcId="{F45AF89C-B7DE-45D4-B705-E026D75D8CBF}" destId="{88C4D337-8500-44FF-9749-C0360C5EC11B}" srcOrd="3" destOrd="0" presId="urn:microsoft.com/office/officeart/2018/2/layout/IconLabelDescriptionList"/>
    <dgm:cxn modelId="{A55C51EA-301D-4D17-A1C3-C90D7584D690}" type="presParOf" srcId="{F45AF89C-B7DE-45D4-B705-E026D75D8CBF}" destId="{63790B69-77E0-4D52-B5D1-DE63890DE890}" srcOrd="4" destOrd="0" presId="urn:microsoft.com/office/officeart/2018/2/layout/IconLabelDescriptionList"/>
    <dgm:cxn modelId="{236365A1-7F58-47DF-8F2B-D436D5F02A32}" type="presParOf" srcId="{AB7944DB-981A-4AA6-87D1-0E206A4EC100}" destId="{85B8C7A0-533A-4511-BF1A-E46BE1AFFA62}" srcOrd="1" destOrd="0" presId="urn:microsoft.com/office/officeart/2018/2/layout/IconLabelDescriptionList"/>
    <dgm:cxn modelId="{15EDEC5D-F03F-4001-8341-EF4933BA2712}" type="presParOf" srcId="{AB7944DB-981A-4AA6-87D1-0E206A4EC100}" destId="{4C176A2E-0222-4B64-B809-65935D25A105}" srcOrd="2" destOrd="0" presId="urn:microsoft.com/office/officeart/2018/2/layout/IconLabelDescriptionList"/>
    <dgm:cxn modelId="{E42AEE2D-9217-4BB0-AC4D-A58CDD5CFCEC}" type="presParOf" srcId="{4C176A2E-0222-4B64-B809-65935D25A105}" destId="{F3B46145-1979-4218-B6C2-2E94A9FA236D}" srcOrd="0" destOrd="0" presId="urn:microsoft.com/office/officeart/2018/2/layout/IconLabelDescriptionList"/>
    <dgm:cxn modelId="{7118BB61-E352-4B81-8AC1-99BC1E3BAAEC}" type="presParOf" srcId="{4C176A2E-0222-4B64-B809-65935D25A105}" destId="{145C162A-D590-4FE2-9587-8890BC2BBF70}" srcOrd="1" destOrd="0" presId="urn:microsoft.com/office/officeart/2018/2/layout/IconLabelDescriptionList"/>
    <dgm:cxn modelId="{6362023A-68A8-4F5C-846A-89AF756287D8}" type="presParOf" srcId="{4C176A2E-0222-4B64-B809-65935D25A105}" destId="{407A0B13-4E88-4EDF-96C2-E394DEE2D9E4}" srcOrd="2" destOrd="0" presId="urn:microsoft.com/office/officeart/2018/2/layout/IconLabelDescriptionList"/>
    <dgm:cxn modelId="{1D46680E-A3FB-4C0A-AF42-627976546071}" type="presParOf" srcId="{4C176A2E-0222-4B64-B809-65935D25A105}" destId="{BFAE4BBD-60D3-49FC-80C6-23474FBC949C}" srcOrd="3" destOrd="0" presId="urn:microsoft.com/office/officeart/2018/2/layout/IconLabelDescriptionList"/>
    <dgm:cxn modelId="{C5C305A3-6838-4996-8957-83C4FA76F182}" type="presParOf" srcId="{4C176A2E-0222-4B64-B809-65935D25A105}" destId="{A48E235E-62B8-4D28-A888-4C541DE3C12C}" srcOrd="4" destOrd="0" presId="urn:microsoft.com/office/officeart/2018/2/layout/IconLabelDescriptionList"/>
    <dgm:cxn modelId="{3E2327DB-37B3-4442-9F7A-00733DCC42FA}" type="presParOf" srcId="{AB7944DB-981A-4AA6-87D1-0E206A4EC100}" destId="{2F17931A-3583-426E-B6DF-DA1709ADEE8B}" srcOrd="3" destOrd="0" presId="urn:microsoft.com/office/officeart/2018/2/layout/IconLabelDescriptionList"/>
    <dgm:cxn modelId="{10159599-A08E-4E9A-A44D-CCD99773345F}" type="presParOf" srcId="{AB7944DB-981A-4AA6-87D1-0E206A4EC100}" destId="{87C6A456-2609-49FC-BF51-3E9E190702F2}" srcOrd="4" destOrd="0" presId="urn:microsoft.com/office/officeart/2018/2/layout/IconLabelDescriptionList"/>
    <dgm:cxn modelId="{8E1B0F52-20FE-4248-9E61-669B85C979B1}" type="presParOf" srcId="{87C6A456-2609-49FC-BF51-3E9E190702F2}" destId="{B4518D45-2F7F-44D2-ACCA-FB76054A050B}" srcOrd="0" destOrd="0" presId="urn:microsoft.com/office/officeart/2018/2/layout/IconLabelDescriptionList"/>
    <dgm:cxn modelId="{B611E93C-2F62-43C3-8115-AD3758F56A56}" type="presParOf" srcId="{87C6A456-2609-49FC-BF51-3E9E190702F2}" destId="{02377C6E-FA77-4646-A6ED-DE480EEA159C}" srcOrd="1" destOrd="0" presId="urn:microsoft.com/office/officeart/2018/2/layout/IconLabelDescriptionList"/>
    <dgm:cxn modelId="{02C16741-6FD5-4B2E-B2FF-CFC50A572132}" type="presParOf" srcId="{87C6A456-2609-49FC-BF51-3E9E190702F2}" destId="{7755F664-2AB6-4835-8423-C790749FD12A}" srcOrd="2" destOrd="0" presId="urn:microsoft.com/office/officeart/2018/2/layout/IconLabelDescriptionList"/>
    <dgm:cxn modelId="{72F657AE-459E-4A1F-A1A0-182D3BDC3411}" type="presParOf" srcId="{87C6A456-2609-49FC-BF51-3E9E190702F2}" destId="{2F706375-1066-4E47-BEBA-6F569BA958BC}" srcOrd="3" destOrd="0" presId="urn:microsoft.com/office/officeart/2018/2/layout/IconLabelDescriptionList"/>
    <dgm:cxn modelId="{453C6F60-0268-4A7B-B718-5C3F7F16C63E}" type="presParOf" srcId="{87C6A456-2609-49FC-BF51-3E9E190702F2}" destId="{55BD0474-6A40-4E3B-80E8-8D54A3AC5B3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741DD84-F0EE-4FBA-BE87-295450738E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78D3ACE-EA1C-43D4-9295-4D5863EBF7A0}">
      <dgm:prSet/>
      <dgm:spPr/>
      <dgm:t>
        <a:bodyPr/>
        <a:lstStyle/>
        <a:p>
          <a:pPr>
            <a:defRPr cap="all"/>
          </a:pPr>
          <a:r>
            <a:rPr lang="fr-FR"/>
            <a:t>THANKS</a:t>
          </a:r>
          <a:endParaRPr lang="en-US"/>
        </a:p>
      </dgm:t>
    </dgm:pt>
    <dgm:pt modelId="{2FE5F32C-D85B-4BFF-82AD-4713DEA32194}" type="parTrans" cxnId="{A76014F7-47A3-41D6-BD80-3BEF430BE984}">
      <dgm:prSet/>
      <dgm:spPr/>
      <dgm:t>
        <a:bodyPr/>
        <a:lstStyle/>
        <a:p>
          <a:endParaRPr lang="en-US"/>
        </a:p>
      </dgm:t>
    </dgm:pt>
    <dgm:pt modelId="{830A511C-B3B4-4A38-BD4B-8046211FEE29}" type="sibTrans" cxnId="{A76014F7-47A3-41D6-BD80-3BEF430BE984}">
      <dgm:prSet/>
      <dgm:spPr/>
      <dgm:t>
        <a:bodyPr/>
        <a:lstStyle/>
        <a:p>
          <a:endParaRPr lang="en-US"/>
        </a:p>
      </dgm:t>
    </dgm:pt>
    <dgm:pt modelId="{564D5272-57BF-4025-A82B-3F2598625AA0}">
      <dgm:prSet/>
      <dgm:spPr/>
      <dgm:t>
        <a:bodyPr/>
        <a:lstStyle/>
        <a:p>
          <a:pPr>
            <a:defRPr cap="all"/>
          </a:pPr>
          <a:r>
            <a:rPr lang="fr-FR"/>
            <a:t>Questions?</a:t>
          </a:r>
          <a:endParaRPr lang="en-US"/>
        </a:p>
      </dgm:t>
    </dgm:pt>
    <dgm:pt modelId="{967E493E-86B1-4B42-A0EB-84B96AEC69F5}" type="parTrans" cxnId="{64C14DB3-F39E-4668-B5DF-830A61519507}">
      <dgm:prSet/>
      <dgm:spPr/>
      <dgm:t>
        <a:bodyPr/>
        <a:lstStyle/>
        <a:p>
          <a:endParaRPr lang="en-US"/>
        </a:p>
      </dgm:t>
    </dgm:pt>
    <dgm:pt modelId="{C1E9F250-7782-42A3-BD33-535E11096CAD}" type="sibTrans" cxnId="{64C14DB3-F39E-4668-B5DF-830A61519507}">
      <dgm:prSet/>
      <dgm:spPr/>
      <dgm:t>
        <a:bodyPr/>
        <a:lstStyle/>
        <a:p>
          <a:endParaRPr lang="en-US"/>
        </a:p>
      </dgm:t>
    </dgm:pt>
    <dgm:pt modelId="{BCF2F5E6-9CFB-49A4-8641-B7099851738B}" type="pres">
      <dgm:prSet presAssocID="{A741DD84-F0EE-4FBA-BE87-295450738E9A}" presName="root" presStyleCnt="0">
        <dgm:presLayoutVars>
          <dgm:dir/>
          <dgm:resizeHandles val="exact"/>
        </dgm:presLayoutVars>
      </dgm:prSet>
      <dgm:spPr/>
    </dgm:pt>
    <dgm:pt modelId="{DD1FDC0B-8A1E-4245-B1B6-39E8A5CB506C}" type="pres">
      <dgm:prSet presAssocID="{C78D3ACE-EA1C-43D4-9295-4D5863EBF7A0}" presName="compNode" presStyleCnt="0"/>
      <dgm:spPr/>
    </dgm:pt>
    <dgm:pt modelId="{7138FA9B-97CA-42A8-BDD1-8AAA15A16FFD}" type="pres">
      <dgm:prSet presAssocID="{C78D3ACE-EA1C-43D4-9295-4D5863EBF7A0}" presName="iconBgRect" presStyleLbl="bgShp" presStyleIdx="0" presStyleCnt="2"/>
      <dgm:spPr/>
    </dgm:pt>
    <dgm:pt modelId="{E1BA032D-FFF2-401F-898B-7734D242A583}" type="pres">
      <dgm:prSet presAssocID="{C78D3ACE-EA1C-43D4-9295-4D5863EBF7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058943DB-3CE1-46BC-A9E0-C00EB2FFB21A}" type="pres">
      <dgm:prSet presAssocID="{C78D3ACE-EA1C-43D4-9295-4D5863EBF7A0}" presName="spaceRect" presStyleCnt="0"/>
      <dgm:spPr/>
    </dgm:pt>
    <dgm:pt modelId="{FCD199AB-929E-4E48-B99A-2032C0C34D05}" type="pres">
      <dgm:prSet presAssocID="{C78D3ACE-EA1C-43D4-9295-4D5863EBF7A0}" presName="textRect" presStyleLbl="revTx" presStyleIdx="0" presStyleCnt="2">
        <dgm:presLayoutVars>
          <dgm:chMax val="1"/>
          <dgm:chPref val="1"/>
        </dgm:presLayoutVars>
      </dgm:prSet>
      <dgm:spPr/>
    </dgm:pt>
    <dgm:pt modelId="{862C6BF7-AD7C-4F95-9ADE-241FA3045A20}" type="pres">
      <dgm:prSet presAssocID="{830A511C-B3B4-4A38-BD4B-8046211FEE29}" presName="sibTrans" presStyleCnt="0"/>
      <dgm:spPr/>
    </dgm:pt>
    <dgm:pt modelId="{44FA8E4D-3641-4F3F-95B8-0C5EE1EF78C2}" type="pres">
      <dgm:prSet presAssocID="{564D5272-57BF-4025-A82B-3F2598625AA0}" presName="compNode" presStyleCnt="0"/>
      <dgm:spPr/>
    </dgm:pt>
    <dgm:pt modelId="{8743B8D6-2809-40EC-812B-5D2DD474EF54}" type="pres">
      <dgm:prSet presAssocID="{564D5272-57BF-4025-A82B-3F2598625AA0}" presName="iconBgRect" presStyleLbl="bgShp" presStyleIdx="1" presStyleCnt="2"/>
      <dgm:spPr/>
    </dgm:pt>
    <dgm:pt modelId="{C5D39CD9-C090-4169-A5B3-7E7B422F8B3D}" type="pres">
      <dgm:prSet presAssocID="{564D5272-57BF-4025-A82B-3F2598625A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B61ECE7A-D247-434F-8581-0A0357E6AA9B}" type="pres">
      <dgm:prSet presAssocID="{564D5272-57BF-4025-A82B-3F2598625AA0}" presName="spaceRect" presStyleCnt="0"/>
      <dgm:spPr/>
    </dgm:pt>
    <dgm:pt modelId="{E30C9917-C6AB-409A-B0D1-D3F5BEC702E4}" type="pres">
      <dgm:prSet presAssocID="{564D5272-57BF-4025-A82B-3F2598625AA0}" presName="textRect" presStyleLbl="revTx" presStyleIdx="1" presStyleCnt="2">
        <dgm:presLayoutVars>
          <dgm:chMax val="1"/>
          <dgm:chPref val="1"/>
        </dgm:presLayoutVars>
      </dgm:prSet>
      <dgm:spPr/>
    </dgm:pt>
  </dgm:ptLst>
  <dgm:cxnLst>
    <dgm:cxn modelId="{EE11740E-C47E-4165-97ED-28C3BA692B60}" type="presOf" srcId="{564D5272-57BF-4025-A82B-3F2598625AA0}" destId="{E30C9917-C6AB-409A-B0D1-D3F5BEC702E4}" srcOrd="0" destOrd="0" presId="urn:microsoft.com/office/officeart/2018/5/layout/IconCircleLabelList"/>
    <dgm:cxn modelId="{9FB61727-D289-4180-AD28-5E8BDE34FBE7}" type="presOf" srcId="{C78D3ACE-EA1C-43D4-9295-4D5863EBF7A0}" destId="{FCD199AB-929E-4E48-B99A-2032C0C34D05}" srcOrd="0" destOrd="0" presId="urn:microsoft.com/office/officeart/2018/5/layout/IconCircleLabelList"/>
    <dgm:cxn modelId="{17BC987E-4A45-4D22-808B-ACA96ECBA010}" type="presOf" srcId="{A741DD84-F0EE-4FBA-BE87-295450738E9A}" destId="{BCF2F5E6-9CFB-49A4-8641-B7099851738B}" srcOrd="0" destOrd="0" presId="urn:microsoft.com/office/officeart/2018/5/layout/IconCircleLabelList"/>
    <dgm:cxn modelId="{64C14DB3-F39E-4668-B5DF-830A61519507}" srcId="{A741DD84-F0EE-4FBA-BE87-295450738E9A}" destId="{564D5272-57BF-4025-A82B-3F2598625AA0}" srcOrd="1" destOrd="0" parTransId="{967E493E-86B1-4B42-A0EB-84B96AEC69F5}" sibTransId="{C1E9F250-7782-42A3-BD33-535E11096CAD}"/>
    <dgm:cxn modelId="{A76014F7-47A3-41D6-BD80-3BEF430BE984}" srcId="{A741DD84-F0EE-4FBA-BE87-295450738E9A}" destId="{C78D3ACE-EA1C-43D4-9295-4D5863EBF7A0}" srcOrd="0" destOrd="0" parTransId="{2FE5F32C-D85B-4BFF-82AD-4713DEA32194}" sibTransId="{830A511C-B3B4-4A38-BD4B-8046211FEE29}"/>
    <dgm:cxn modelId="{D4BA7FEF-78EC-4236-9E07-19014A135AE9}" type="presParOf" srcId="{BCF2F5E6-9CFB-49A4-8641-B7099851738B}" destId="{DD1FDC0B-8A1E-4245-B1B6-39E8A5CB506C}" srcOrd="0" destOrd="0" presId="urn:microsoft.com/office/officeart/2018/5/layout/IconCircleLabelList"/>
    <dgm:cxn modelId="{09E8EEFE-3BF4-49FD-AC05-B3F7DE6F315C}" type="presParOf" srcId="{DD1FDC0B-8A1E-4245-B1B6-39E8A5CB506C}" destId="{7138FA9B-97CA-42A8-BDD1-8AAA15A16FFD}" srcOrd="0" destOrd="0" presId="urn:microsoft.com/office/officeart/2018/5/layout/IconCircleLabelList"/>
    <dgm:cxn modelId="{4DEE0EA5-EAA5-4D96-AE3E-F69EB7F0D9B9}" type="presParOf" srcId="{DD1FDC0B-8A1E-4245-B1B6-39E8A5CB506C}" destId="{E1BA032D-FFF2-401F-898B-7734D242A583}" srcOrd="1" destOrd="0" presId="urn:microsoft.com/office/officeart/2018/5/layout/IconCircleLabelList"/>
    <dgm:cxn modelId="{ABB12575-26AB-466C-9D6E-BF831AF20753}" type="presParOf" srcId="{DD1FDC0B-8A1E-4245-B1B6-39E8A5CB506C}" destId="{058943DB-3CE1-46BC-A9E0-C00EB2FFB21A}" srcOrd="2" destOrd="0" presId="urn:microsoft.com/office/officeart/2018/5/layout/IconCircleLabelList"/>
    <dgm:cxn modelId="{BA25FA23-7AA9-4A85-A5ED-DF84A50ADCC1}" type="presParOf" srcId="{DD1FDC0B-8A1E-4245-B1B6-39E8A5CB506C}" destId="{FCD199AB-929E-4E48-B99A-2032C0C34D05}" srcOrd="3" destOrd="0" presId="urn:microsoft.com/office/officeart/2018/5/layout/IconCircleLabelList"/>
    <dgm:cxn modelId="{986CE77A-59E2-4888-AC18-F2FE86D62758}" type="presParOf" srcId="{BCF2F5E6-9CFB-49A4-8641-B7099851738B}" destId="{862C6BF7-AD7C-4F95-9ADE-241FA3045A20}" srcOrd="1" destOrd="0" presId="urn:microsoft.com/office/officeart/2018/5/layout/IconCircleLabelList"/>
    <dgm:cxn modelId="{9D98554B-BFE5-4425-88E9-E498DEB5E400}" type="presParOf" srcId="{BCF2F5E6-9CFB-49A4-8641-B7099851738B}" destId="{44FA8E4D-3641-4F3F-95B8-0C5EE1EF78C2}" srcOrd="2" destOrd="0" presId="urn:microsoft.com/office/officeart/2018/5/layout/IconCircleLabelList"/>
    <dgm:cxn modelId="{54D7C147-FBE8-4098-981D-2BC6A22EEBC9}" type="presParOf" srcId="{44FA8E4D-3641-4F3F-95B8-0C5EE1EF78C2}" destId="{8743B8D6-2809-40EC-812B-5D2DD474EF54}" srcOrd="0" destOrd="0" presId="urn:microsoft.com/office/officeart/2018/5/layout/IconCircleLabelList"/>
    <dgm:cxn modelId="{2CD0D581-386C-481B-89B2-EF693065FE79}" type="presParOf" srcId="{44FA8E4D-3641-4F3F-95B8-0C5EE1EF78C2}" destId="{C5D39CD9-C090-4169-A5B3-7E7B422F8B3D}" srcOrd="1" destOrd="0" presId="urn:microsoft.com/office/officeart/2018/5/layout/IconCircleLabelList"/>
    <dgm:cxn modelId="{41A0F0EB-AC94-4AF5-9D80-BD79156B03A2}" type="presParOf" srcId="{44FA8E4D-3641-4F3F-95B8-0C5EE1EF78C2}" destId="{B61ECE7A-D247-434F-8581-0A0357E6AA9B}" srcOrd="2" destOrd="0" presId="urn:microsoft.com/office/officeart/2018/5/layout/IconCircleLabelList"/>
    <dgm:cxn modelId="{F1145EF2-1F3C-481A-ADD8-F4FA6807D6D6}" type="presParOf" srcId="{44FA8E4D-3641-4F3F-95B8-0C5EE1EF78C2}" destId="{E30C9917-C6AB-409A-B0D1-D3F5BEC702E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C87E60-F668-4940-9451-70E10E8012E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BF4203-A180-4E6A-B325-8DD1B5DEE364}">
      <dgm:prSet/>
      <dgm:spPr/>
      <dgm:t>
        <a:bodyPr/>
        <a:lstStyle/>
        <a:p>
          <a:r>
            <a:rPr lang="en-US"/>
            <a:t>Rule-based approaches.</a:t>
          </a:r>
        </a:p>
      </dgm:t>
    </dgm:pt>
    <dgm:pt modelId="{48EC439C-857F-4192-B018-6A562D11ACC9}" type="parTrans" cxnId="{AE891A05-A53F-4528-8B90-0825B83D361B}">
      <dgm:prSet/>
      <dgm:spPr/>
      <dgm:t>
        <a:bodyPr/>
        <a:lstStyle/>
        <a:p>
          <a:endParaRPr lang="en-US"/>
        </a:p>
      </dgm:t>
    </dgm:pt>
    <dgm:pt modelId="{EFA3C2E2-FCFD-4038-A288-5DEB227FD42A}" type="sibTrans" cxnId="{AE891A05-A53F-4528-8B90-0825B83D361B}">
      <dgm:prSet/>
      <dgm:spPr/>
      <dgm:t>
        <a:bodyPr/>
        <a:lstStyle/>
        <a:p>
          <a:endParaRPr lang="en-US"/>
        </a:p>
      </dgm:t>
    </dgm:pt>
    <dgm:pt modelId="{9241FCE3-A905-4A32-92A5-B4360525729B}">
      <dgm:prSet/>
      <dgm:spPr/>
      <dgm:t>
        <a:bodyPr/>
        <a:lstStyle/>
        <a:p>
          <a:r>
            <a:rPr lang="en-US"/>
            <a:t>Statistical approaches.</a:t>
          </a:r>
        </a:p>
      </dgm:t>
    </dgm:pt>
    <dgm:pt modelId="{B8DAAF64-7400-4C77-A89C-7AE37757074F}" type="parTrans" cxnId="{3FAD4D48-D4D3-4350-A30E-A66C711D5F54}">
      <dgm:prSet/>
      <dgm:spPr/>
      <dgm:t>
        <a:bodyPr/>
        <a:lstStyle/>
        <a:p>
          <a:endParaRPr lang="en-US"/>
        </a:p>
      </dgm:t>
    </dgm:pt>
    <dgm:pt modelId="{72E6FF78-629B-4F15-91CF-0C3F0E1B754D}" type="sibTrans" cxnId="{3FAD4D48-D4D3-4350-A30E-A66C711D5F54}">
      <dgm:prSet/>
      <dgm:spPr/>
      <dgm:t>
        <a:bodyPr/>
        <a:lstStyle/>
        <a:p>
          <a:endParaRPr lang="en-US"/>
        </a:p>
      </dgm:t>
    </dgm:pt>
    <dgm:pt modelId="{093EC61E-CD1B-44D8-B94A-EB8BBB6E331D}">
      <dgm:prSet/>
      <dgm:spPr/>
      <dgm:t>
        <a:bodyPr/>
        <a:lstStyle/>
        <a:p>
          <a:r>
            <a:rPr lang="en-US"/>
            <a:t>Machine-learning approaches.</a:t>
          </a:r>
        </a:p>
      </dgm:t>
    </dgm:pt>
    <dgm:pt modelId="{8FA9A388-848B-4E65-8F65-222625B9556D}" type="parTrans" cxnId="{AF01B96A-E710-4EB6-BB1B-5011CCEEDA35}">
      <dgm:prSet/>
      <dgm:spPr/>
      <dgm:t>
        <a:bodyPr/>
        <a:lstStyle/>
        <a:p>
          <a:endParaRPr lang="en-US"/>
        </a:p>
      </dgm:t>
    </dgm:pt>
    <dgm:pt modelId="{555E8613-3F68-4EA1-8274-E228A614F260}" type="sibTrans" cxnId="{AF01B96A-E710-4EB6-BB1B-5011CCEEDA35}">
      <dgm:prSet/>
      <dgm:spPr/>
      <dgm:t>
        <a:bodyPr/>
        <a:lstStyle/>
        <a:p>
          <a:endParaRPr lang="en-US"/>
        </a:p>
      </dgm:t>
    </dgm:pt>
    <dgm:pt modelId="{070193ED-5E0B-4FE5-9E27-F7F8CA12CA5C}" type="pres">
      <dgm:prSet presAssocID="{B4C87E60-F668-4940-9451-70E10E8012E5}" presName="root" presStyleCnt="0">
        <dgm:presLayoutVars>
          <dgm:dir/>
          <dgm:resizeHandles val="exact"/>
        </dgm:presLayoutVars>
      </dgm:prSet>
      <dgm:spPr/>
    </dgm:pt>
    <dgm:pt modelId="{FCA84EFE-E857-4959-88FD-C4C97A291092}" type="pres">
      <dgm:prSet presAssocID="{69BF4203-A180-4E6A-B325-8DD1B5DEE364}" presName="compNode" presStyleCnt="0"/>
      <dgm:spPr/>
    </dgm:pt>
    <dgm:pt modelId="{5DFB5DCF-3C45-4192-B9B5-F928756BF62E}" type="pres">
      <dgm:prSet presAssocID="{69BF4203-A180-4E6A-B325-8DD1B5DEE364}" presName="bgRect" presStyleLbl="bgShp" presStyleIdx="0" presStyleCnt="3"/>
      <dgm:spPr/>
    </dgm:pt>
    <dgm:pt modelId="{87D52985-25BF-420B-B2E9-765954F3F043}" type="pres">
      <dgm:prSet presAssocID="{69BF4203-A180-4E6A-B325-8DD1B5DEE3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535AAB8C-64C3-417C-B6C1-5EF520AEB6BC}" type="pres">
      <dgm:prSet presAssocID="{69BF4203-A180-4E6A-B325-8DD1B5DEE364}" presName="spaceRect" presStyleCnt="0"/>
      <dgm:spPr/>
    </dgm:pt>
    <dgm:pt modelId="{7EE00F6F-E216-4330-A612-A71A8380EE71}" type="pres">
      <dgm:prSet presAssocID="{69BF4203-A180-4E6A-B325-8DD1B5DEE364}" presName="parTx" presStyleLbl="revTx" presStyleIdx="0" presStyleCnt="3">
        <dgm:presLayoutVars>
          <dgm:chMax val="0"/>
          <dgm:chPref val="0"/>
        </dgm:presLayoutVars>
      </dgm:prSet>
      <dgm:spPr/>
    </dgm:pt>
    <dgm:pt modelId="{814CBBEC-8505-4AB2-9027-7D565A58A85A}" type="pres">
      <dgm:prSet presAssocID="{EFA3C2E2-FCFD-4038-A288-5DEB227FD42A}" presName="sibTrans" presStyleCnt="0"/>
      <dgm:spPr/>
    </dgm:pt>
    <dgm:pt modelId="{5B81AF3C-94D2-4CA8-8AEF-4302C6D2CDF5}" type="pres">
      <dgm:prSet presAssocID="{9241FCE3-A905-4A32-92A5-B4360525729B}" presName="compNode" presStyleCnt="0"/>
      <dgm:spPr/>
    </dgm:pt>
    <dgm:pt modelId="{FEAF6D3E-6F8C-4006-9153-FE068F573577}" type="pres">
      <dgm:prSet presAssocID="{9241FCE3-A905-4A32-92A5-B4360525729B}" presName="bgRect" presStyleLbl="bgShp" presStyleIdx="1" presStyleCnt="3"/>
      <dgm:spPr/>
    </dgm:pt>
    <dgm:pt modelId="{3AA8E84A-21FC-49F4-A2EC-B3296D861145}" type="pres">
      <dgm:prSet presAssocID="{9241FCE3-A905-4A32-92A5-B436052572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B372338-CDF8-4DF1-A9F1-B3E5C137FEDC}" type="pres">
      <dgm:prSet presAssocID="{9241FCE3-A905-4A32-92A5-B4360525729B}" presName="spaceRect" presStyleCnt="0"/>
      <dgm:spPr/>
    </dgm:pt>
    <dgm:pt modelId="{AC519A0B-4A84-499A-BF15-3E7E86FB9EFF}" type="pres">
      <dgm:prSet presAssocID="{9241FCE3-A905-4A32-92A5-B4360525729B}" presName="parTx" presStyleLbl="revTx" presStyleIdx="1" presStyleCnt="3">
        <dgm:presLayoutVars>
          <dgm:chMax val="0"/>
          <dgm:chPref val="0"/>
        </dgm:presLayoutVars>
      </dgm:prSet>
      <dgm:spPr/>
    </dgm:pt>
    <dgm:pt modelId="{74F6D57E-2CEF-4C0E-911E-65595BB13B2B}" type="pres">
      <dgm:prSet presAssocID="{72E6FF78-629B-4F15-91CF-0C3F0E1B754D}" presName="sibTrans" presStyleCnt="0"/>
      <dgm:spPr/>
    </dgm:pt>
    <dgm:pt modelId="{6CC92D46-C414-4236-88BB-CA85CF419202}" type="pres">
      <dgm:prSet presAssocID="{093EC61E-CD1B-44D8-B94A-EB8BBB6E331D}" presName="compNode" presStyleCnt="0"/>
      <dgm:spPr/>
    </dgm:pt>
    <dgm:pt modelId="{8BC61512-9D6D-4D55-BE5C-A281BC946602}" type="pres">
      <dgm:prSet presAssocID="{093EC61E-CD1B-44D8-B94A-EB8BBB6E331D}" presName="bgRect" presStyleLbl="bgShp" presStyleIdx="2" presStyleCnt="3"/>
      <dgm:spPr/>
    </dgm:pt>
    <dgm:pt modelId="{7BC99844-624E-4CC8-ADA1-452341F1A89B}" type="pres">
      <dgm:prSet presAssocID="{093EC61E-CD1B-44D8-B94A-EB8BBB6E33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3A1C671-58B3-4378-97D7-3413460FAF07}" type="pres">
      <dgm:prSet presAssocID="{093EC61E-CD1B-44D8-B94A-EB8BBB6E331D}" presName="spaceRect" presStyleCnt="0"/>
      <dgm:spPr/>
    </dgm:pt>
    <dgm:pt modelId="{54FD489B-2C60-45B2-85FD-DBCDEE81CBC8}" type="pres">
      <dgm:prSet presAssocID="{093EC61E-CD1B-44D8-B94A-EB8BBB6E331D}" presName="parTx" presStyleLbl="revTx" presStyleIdx="2" presStyleCnt="3">
        <dgm:presLayoutVars>
          <dgm:chMax val="0"/>
          <dgm:chPref val="0"/>
        </dgm:presLayoutVars>
      </dgm:prSet>
      <dgm:spPr/>
    </dgm:pt>
  </dgm:ptLst>
  <dgm:cxnLst>
    <dgm:cxn modelId="{AE891A05-A53F-4528-8B90-0825B83D361B}" srcId="{B4C87E60-F668-4940-9451-70E10E8012E5}" destId="{69BF4203-A180-4E6A-B325-8DD1B5DEE364}" srcOrd="0" destOrd="0" parTransId="{48EC439C-857F-4192-B018-6A562D11ACC9}" sibTransId="{EFA3C2E2-FCFD-4038-A288-5DEB227FD42A}"/>
    <dgm:cxn modelId="{6B3FF642-2F0E-4689-91C5-5DBE506E57AF}" type="presOf" srcId="{B4C87E60-F668-4940-9451-70E10E8012E5}" destId="{070193ED-5E0B-4FE5-9E27-F7F8CA12CA5C}" srcOrd="0" destOrd="0" presId="urn:microsoft.com/office/officeart/2018/2/layout/IconVerticalSolidList"/>
    <dgm:cxn modelId="{3FAD4D48-D4D3-4350-A30E-A66C711D5F54}" srcId="{B4C87E60-F668-4940-9451-70E10E8012E5}" destId="{9241FCE3-A905-4A32-92A5-B4360525729B}" srcOrd="1" destOrd="0" parTransId="{B8DAAF64-7400-4C77-A89C-7AE37757074F}" sibTransId="{72E6FF78-629B-4F15-91CF-0C3F0E1B754D}"/>
    <dgm:cxn modelId="{AF01B96A-E710-4EB6-BB1B-5011CCEEDA35}" srcId="{B4C87E60-F668-4940-9451-70E10E8012E5}" destId="{093EC61E-CD1B-44D8-B94A-EB8BBB6E331D}" srcOrd="2" destOrd="0" parTransId="{8FA9A388-848B-4E65-8F65-222625B9556D}" sibTransId="{555E8613-3F68-4EA1-8274-E228A614F260}"/>
    <dgm:cxn modelId="{DE900479-0FBD-43CB-8282-54C924DAE76D}" type="presOf" srcId="{69BF4203-A180-4E6A-B325-8DD1B5DEE364}" destId="{7EE00F6F-E216-4330-A612-A71A8380EE71}" srcOrd="0" destOrd="0" presId="urn:microsoft.com/office/officeart/2018/2/layout/IconVerticalSolidList"/>
    <dgm:cxn modelId="{45604294-CF96-46EE-9BAA-A3110969D79B}" type="presOf" srcId="{9241FCE3-A905-4A32-92A5-B4360525729B}" destId="{AC519A0B-4A84-499A-BF15-3E7E86FB9EFF}" srcOrd="0" destOrd="0" presId="urn:microsoft.com/office/officeart/2018/2/layout/IconVerticalSolidList"/>
    <dgm:cxn modelId="{D6C266E3-E00D-4090-9453-03D820B1DF71}" type="presOf" srcId="{093EC61E-CD1B-44D8-B94A-EB8BBB6E331D}" destId="{54FD489B-2C60-45B2-85FD-DBCDEE81CBC8}" srcOrd="0" destOrd="0" presId="urn:microsoft.com/office/officeart/2018/2/layout/IconVerticalSolidList"/>
    <dgm:cxn modelId="{5D602465-C70D-4EC8-824E-8BCF1CCAEF7D}" type="presParOf" srcId="{070193ED-5E0B-4FE5-9E27-F7F8CA12CA5C}" destId="{FCA84EFE-E857-4959-88FD-C4C97A291092}" srcOrd="0" destOrd="0" presId="urn:microsoft.com/office/officeart/2018/2/layout/IconVerticalSolidList"/>
    <dgm:cxn modelId="{C4AE0C1B-972E-4F1C-9EBE-D8C5B9576232}" type="presParOf" srcId="{FCA84EFE-E857-4959-88FD-C4C97A291092}" destId="{5DFB5DCF-3C45-4192-B9B5-F928756BF62E}" srcOrd="0" destOrd="0" presId="urn:microsoft.com/office/officeart/2018/2/layout/IconVerticalSolidList"/>
    <dgm:cxn modelId="{52D01966-4E37-456C-994C-875B66E986F5}" type="presParOf" srcId="{FCA84EFE-E857-4959-88FD-C4C97A291092}" destId="{87D52985-25BF-420B-B2E9-765954F3F043}" srcOrd="1" destOrd="0" presId="urn:microsoft.com/office/officeart/2018/2/layout/IconVerticalSolidList"/>
    <dgm:cxn modelId="{858EAB1C-E326-4BC1-B2FA-CCCD00F06C88}" type="presParOf" srcId="{FCA84EFE-E857-4959-88FD-C4C97A291092}" destId="{535AAB8C-64C3-417C-B6C1-5EF520AEB6BC}" srcOrd="2" destOrd="0" presId="urn:microsoft.com/office/officeart/2018/2/layout/IconVerticalSolidList"/>
    <dgm:cxn modelId="{63EA5C77-17AE-45A2-B3BA-E8401B6D7469}" type="presParOf" srcId="{FCA84EFE-E857-4959-88FD-C4C97A291092}" destId="{7EE00F6F-E216-4330-A612-A71A8380EE71}" srcOrd="3" destOrd="0" presId="urn:microsoft.com/office/officeart/2018/2/layout/IconVerticalSolidList"/>
    <dgm:cxn modelId="{B289792F-33B9-457E-9DDC-CD904B0CF1D5}" type="presParOf" srcId="{070193ED-5E0B-4FE5-9E27-F7F8CA12CA5C}" destId="{814CBBEC-8505-4AB2-9027-7D565A58A85A}" srcOrd="1" destOrd="0" presId="urn:microsoft.com/office/officeart/2018/2/layout/IconVerticalSolidList"/>
    <dgm:cxn modelId="{4082E576-C11A-47B6-A99F-24B82B86F7EF}" type="presParOf" srcId="{070193ED-5E0B-4FE5-9E27-F7F8CA12CA5C}" destId="{5B81AF3C-94D2-4CA8-8AEF-4302C6D2CDF5}" srcOrd="2" destOrd="0" presId="urn:microsoft.com/office/officeart/2018/2/layout/IconVerticalSolidList"/>
    <dgm:cxn modelId="{C0743AA0-C630-457F-93CB-6BB05880D999}" type="presParOf" srcId="{5B81AF3C-94D2-4CA8-8AEF-4302C6D2CDF5}" destId="{FEAF6D3E-6F8C-4006-9153-FE068F573577}" srcOrd="0" destOrd="0" presId="urn:microsoft.com/office/officeart/2018/2/layout/IconVerticalSolidList"/>
    <dgm:cxn modelId="{E34A2EAE-22D1-480C-A1D2-0A39734D9528}" type="presParOf" srcId="{5B81AF3C-94D2-4CA8-8AEF-4302C6D2CDF5}" destId="{3AA8E84A-21FC-49F4-A2EC-B3296D861145}" srcOrd="1" destOrd="0" presId="urn:microsoft.com/office/officeart/2018/2/layout/IconVerticalSolidList"/>
    <dgm:cxn modelId="{C998A7DF-81A6-4C32-8632-675C9513F0CD}" type="presParOf" srcId="{5B81AF3C-94D2-4CA8-8AEF-4302C6D2CDF5}" destId="{FB372338-CDF8-4DF1-A9F1-B3E5C137FEDC}" srcOrd="2" destOrd="0" presId="urn:microsoft.com/office/officeart/2018/2/layout/IconVerticalSolidList"/>
    <dgm:cxn modelId="{868E3EC7-352D-4B84-BFD6-A319586D2FF6}" type="presParOf" srcId="{5B81AF3C-94D2-4CA8-8AEF-4302C6D2CDF5}" destId="{AC519A0B-4A84-499A-BF15-3E7E86FB9EFF}" srcOrd="3" destOrd="0" presId="urn:microsoft.com/office/officeart/2018/2/layout/IconVerticalSolidList"/>
    <dgm:cxn modelId="{D0043466-D676-4EA6-94BD-16838C9F9759}" type="presParOf" srcId="{070193ED-5E0B-4FE5-9E27-F7F8CA12CA5C}" destId="{74F6D57E-2CEF-4C0E-911E-65595BB13B2B}" srcOrd="3" destOrd="0" presId="urn:microsoft.com/office/officeart/2018/2/layout/IconVerticalSolidList"/>
    <dgm:cxn modelId="{AD7E3458-B12A-4207-B8A7-C8C9CEE48C3B}" type="presParOf" srcId="{070193ED-5E0B-4FE5-9E27-F7F8CA12CA5C}" destId="{6CC92D46-C414-4236-88BB-CA85CF419202}" srcOrd="4" destOrd="0" presId="urn:microsoft.com/office/officeart/2018/2/layout/IconVerticalSolidList"/>
    <dgm:cxn modelId="{D91FDA13-2949-4A4E-81A6-3539B4630091}" type="presParOf" srcId="{6CC92D46-C414-4236-88BB-CA85CF419202}" destId="{8BC61512-9D6D-4D55-BE5C-A281BC946602}" srcOrd="0" destOrd="0" presId="urn:microsoft.com/office/officeart/2018/2/layout/IconVerticalSolidList"/>
    <dgm:cxn modelId="{F1533836-A8AA-49E7-BD29-33F36930AB01}" type="presParOf" srcId="{6CC92D46-C414-4236-88BB-CA85CF419202}" destId="{7BC99844-624E-4CC8-ADA1-452341F1A89B}" srcOrd="1" destOrd="0" presId="urn:microsoft.com/office/officeart/2018/2/layout/IconVerticalSolidList"/>
    <dgm:cxn modelId="{8CFCB8E6-67A6-45ED-BBA5-1B03DCFE1EEC}" type="presParOf" srcId="{6CC92D46-C414-4236-88BB-CA85CF419202}" destId="{E3A1C671-58B3-4378-97D7-3413460FAF07}" srcOrd="2" destOrd="0" presId="urn:microsoft.com/office/officeart/2018/2/layout/IconVerticalSolidList"/>
    <dgm:cxn modelId="{4D832E7D-4F46-4BBE-9E9E-369357103F90}" type="presParOf" srcId="{6CC92D46-C414-4236-88BB-CA85CF419202}" destId="{54FD489B-2C60-45B2-85FD-DBCDEE81CBC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A411D2-A556-46F2-BA1D-7A2510D7E3E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C72094D-0B90-4437-848A-137B20DDD59B}">
      <dgm:prSet/>
      <dgm:spPr/>
      <dgm:t>
        <a:bodyPr/>
        <a:lstStyle/>
        <a:p>
          <a:pPr>
            <a:lnSpc>
              <a:spcPct val="100000"/>
            </a:lnSpc>
          </a:pPr>
          <a:r>
            <a:rPr lang="en-US"/>
            <a:t>The Arabic morphology.</a:t>
          </a:r>
        </a:p>
      </dgm:t>
    </dgm:pt>
    <dgm:pt modelId="{E8AF56A9-F3D8-4921-8D62-519BAB291EF5}" type="parTrans" cxnId="{0E780081-DBE7-4228-8FD1-E0C03FDC29DD}">
      <dgm:prSet/>
      <dgm:spPr/>
      <dgm:t>
        <a:bodyPr/>
        <a:lstStyle/>
        <a:p>
          <a:endParaRPr lang="en-US"/>
        </a:p>
      </dgm:t>
    </dgm:pt>
    <dgm:pt modelId="{02611328-00B0-428F-9682-9335F38AA9BD}" type="sibTrans" cxnId="{0E780081-DBE7-4228-8FD1-E0C03FDC29DD}">
      <dgm:prSet/>
      <dgm:spPr/>
      <dgm:t>
        <a:bodyPr/>
        <a:lstStyle/>
        <a:p>
          <a:pPr>
            <a:lnSpc>
              <a:spcPct val="100000"/>
            </a:lnSpc>
          </a:pPr>
          <a:endParaRPr lang="en-US"/>
        </a:p>
      </dgm:t>
    </dgm:pt>
    <dgm:pt modelId="{901A44F9-6D40-4D99-8F58-5A1E4EFC59DE}">
      <dgm:prSet/>
      <dgm:spPr/>
      <dgm:t>
        <a:bodyPr/>
        <a:lstStyle/>
        <a:p>
          <a:pPr>
            <a:lnSpc>
              <a:spcPct val="100000"/>
            </a:lnSpc>
          </a:pPr>
          <a:r>
            <a:rPr lang="en-US"/>
            <a:t>The complexity of a sentence (Agglutination phenomenon).</a:t>
          </a:r>
        </a:p>
      </dgm:t>
    </dgm:pt>
    <dgm:pt modelId="{496ACB47-6718-4343-BF97-B8BB19EDC678}" type="parTrans" cxnId="{F4A09D6F-98CC-4A4E-A88C-C7F283E10C0D}">
      <dgm:prSet/>
      <dgm:spPr/>
      <dgm:t>
        <a:bodyPr/>
        <a:lstStyle/>
        <a:p>
          <a:endParaRPr lang="en-US"/>
        </a:p>
      </dgm:t>
    </dgm:pt>
    <dgm:pt modelId="{8F01A5DC-35E0-456E-9AF9-1358295942F4}" type="sibTrans" cxnId="{F4A09D6F-98CC-4A4E-A88C-C7F283E10C0D}">
      <dgm:prSet/>
      <dgm:spPr/>
      <dgm:t>
        <a:bodyPr/>
        <a:lstStyle/>
        <a:p>
          <a:pPr>
            <a:lnSpc>
              <a:spcPct val="100000"/>
            </a:lnSpc>
          </a:pPr>
          <a:endParaRPr lang="en-US"/>
        </a:p>
      </dgm:t>
    </dgm:pt>
    <dgm:pt modelId="{CEDD06C4-0510-4F46-8AB2-CC2F13D81AB3}">
      <dgm:prSet/>
      <dgm:spPr/>
      <dgm:t>
        <a:bodyPr/>
        <a:lstStyle/>
        <a:p>
          <a:pPr>
            <a:lnSpc>
              <a:spcPct val="100000"/>
            </a:lnSpc>
          </a:pPr>
          <a:r>
            <a:rPr lang="en-US" dirty="0"/>
            <a:t>The phenomenon of non-vowelized words.</a:t>
          </a:r>
        </a:p>
      </dgm:t>
    </dgm:pt>
    <dgm:pt modelId="{33AE89B0-A3CD-4EB1-B53B-784A503E7DAC}" type="parTrans" cxnId="{C96F6DFC-CEFF-4680-BA4D-E40135CFB802}">
      <dgm:prSet/>
      <dgm:spPr/>
      <dgm:t>
        <a:bodyPr/>
        <a:lstStyle/>
        <a:p>
          <a:endParaRPr lang="en-US"/>
        </a:p>
      </dgm:t>
    </dgm:pt>
    <dgm:pt modelId="{BF780FAE-8EC5-4D85-94AC-FB3E672E0578}" type="sibTrans" cxnId="{C96F6DFC-CEFF-4680-BA4D-E40135CFB802}">
      <dgm:prSet/>
      <dgm:spPr/>
      <dgm:t>
        <a:bodyPr/>
        <a:lstStyle/>
        <a:p>
          <a:pPr>
            <a:lnSpc>
              <a:spcPct val="100000"/>
            </a:lnSpc>
          </a:pPr>
          <a:endParaRPr lang="en-US"/>
        </a:p>
      </dgm:t>
    </dgm:pt>
    <dgm:pt modelId="{C8AD8B27-F332-463B-87F2-BAD43DAA0313}">
      <dgm:prSet/>
      <dgm:spPr/>
      <dgm:t>
        <a:bodyPr/>
        <a:lstStyle/>
        <a:p>
          <a:pPr>
            <a:lnSpc>
              <a:spcPct val="100000"/>
            </a:lnSpc>
          </a:pPr>
          <a:r>
            <a:rPr lang="en-US"/>
            <a:t>The big lack of Arabic anaphora annotated corpus.</a:t>
          </a:r>
        </a:p>
      </dgm:t>
    </dgm:pt>
    <dgm:pt modelId="{E97E46B7-18B1-48F8-95AC-4C38237B1647}" type="parTrans" cxnId="{991F8BF6-3E97-476C-B2AA-088257DDD6CF}">
      <dgm:prSet/>
      <dgm:spPr/>
      <dgm:t>
        <a:bodyPr/>
        <a:lstStyle/>
        <a:p>
          <a:endParaRPr lang="en-US"/>
        </a:p>
      </dgm:t>
    </dgm:pt>
    <dgm:pt modelId="{4EDC00AA-68C5-449C-9381-72350C3CFFD2}" type="sibTrans" cxnId="{991F8BF6-3E97-476C-B2AA-088257DDD6CF}">
      <dgm:prSet/>
      <dgm:spPr/>
      <dgm:t>
        <a:bodyPr/>
        <a:lstStyle/>
        <a:p>
          <a:endParaRPr lang="en-US"/>
        </a:p>
      </dgm:t>
    </dgm:pt>
    <dgm:pt modelId="{FF0DB276-A378-4301-B86E-1746E5423321}" type="pres">
      <dgm:prSet presAssocID="{88A411D2-A556-46F2-BA1D-7A2510D7E3EB}" presName="root" presStyleCnt="0">
        <dgm:presLayoutVars>
          <dgm:dir/>
          <dgm:resizeHandles val="exact"/>
        </dgm:presLayoutVars>
      </dgm:prSet>
      <dgm:spPr/>
    </dgm:pt>
    <dgm:pt modelId="{627FD98C-014D-47A6-85A7-197A9E42C64C}" type="pres">
      <dgm:prSet presAssocID="{88A411D2-A556-46F2-BA1D-7A2510D7E3EB}" presName="container" presStyleCnt="0">
        <dgm:presLayoutVars>
          <dgm:dir/>
          <dgm:resizeHandles val="exact"/>
        </dgm:presLayoutVars>
      </dgm:prSet>
      <dgm:spPr/>
    </dgm:pt>
    <dgm:pt modelId="{9D4410FA-2AB0-4663-B570-DD4C3CB885D1}" type="pres">
      <dgm:prSet presAssocID="{8C72094D-0B90-4437-848A-137B20DDD59B}" presName="compNode" presStyleCnt="0"/>
      <dgm:spPr/>
    </dgm:pt>
    <dgm:pt modelId="{FE6B776D-60CF-449F-9DE8-D651470D72C8}" type="pres">
      <dgm:prSet presAssocID="{8C72094D-0B90-4437-848A-137B20DDD59B}" presName="iconBgRect" presStyleLbl="bgShp" presStyleIdx="0" presStyleCnt="4"/>
      <dgm:spPr/>
    </dgm:pt>
    <dgm:pt modelId="{28061D9F-ADC9-4053-9DBA-674F98FC8A80}" type="pres">
      <dgm:prSet presAssocID="{8C72094D-0B90-4437-848A-137B20DDD5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6A260086-7AEF-42CF-8AA5-41759363E2F0}" type="pres">
      <dgm:prSet presAssocID="{8C72094D-0B90-4437-848A-137B20DDD59B}" presName="spaceRect" presStyleCnt="0"/>
      <dgm:spPr/>
    </dgm:pt>
    <dgm:pt modelId="{78CDC952-C6BE-4C02-8818-3A1249DB324B}" type="pres">
      <dgm:prSet presAssocID="{8C72094D-0B90-4437-848A-137B20DDD59B}" presName="textRect" presStyleLbl="revTx" presStyleIdx="0" presStyleCnt="4">
        <dgm:presLayoutVars>
          <dgm:chMax val="1"/>
          <dgm:chPref val="1"/>
        </dgm:presLayoutVars>
      </dgm:prSet>
      <dgm:spPr/>
    </dgm:pt>
    <dgm:pt modelId="{D60BF7B0-8310-476B-A14C-767C79D6EDDF}" type="pres">
      <dgm:prSet presAssocID="{02611328-00B0-428F-9682-9335F38AA9BD}" presName="sibTrans" presStyleLbl="sibTrans2D1" presStyleIdx="0" presStyleCnt="0"/>
      <dgm:spPr/>
    </dgm:pt>
    <dgm:pt modelId="{66CC7118-22C8-46A7-8118-0D1336C35914}" type="pres">
      <dgm:prSet presAssocID="{901A44F9-6D40-4D99-8F58-5A1E4EFC59DE}" presName="compNode" presStyleCnt="0"/>
      <dgm:spPr/>
    </dgm:pt>
    <dgm:pt modelId="{F5E6EEA8-2D4E-4093-B555-0A42BA2910B0}" type="pres">
      <dgm:prSet presAssocID="{901A44F9-6D40-4D99-8F58-5A1E4EFC59DE}" presName="iconBgRect" presStyleLbl="bgShp" presStyleIdx="1" presStyleCnt="4"/>
      <dgm:spPr/>
    </dgm:pt>
    <dgm:pt modelId="{48167C47-31AE-410D-B1B6-DA42D4F2235B}" type="pres">
      <dgm:prSet presAssocID="{901A44F9-6D40-4D99-8F58-5A1E4EFC59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C870F3CA-578A-4CF0-AD9C-7258D7464EB7}" type="pres">
      <dgm:prSet presAssocID="{901A44F9-6D40-4D99-8F58-5A1E4EFC59DE}" presName="spaceRect" presStyleCnt="0"/>
      <dgm:spPr/>
    </dgm:pt>
    <dgm:pt modelId="{360CFC23-1E49-4118-A981-3B73E0572BB6}" type="pres">
      <dgm:prSet presAssocID="{901A44F9-6D40-4D99-8F58-5A1E4EFC59DE}" presName="textRect" presStyleLbl="revTx" presStyleIdx="1" presStyleCnt="4">
        <dgm:presLayoutVars>
          <dgm:chMax val="1"/>
          <dgm:chPref val="1"/>
        </dgm:presLayoutVars>
      </dgm:prSet>
      <dgm:spPr/>
    </dgm:pt>
    <dgm:pt modelId="{D8917140-8BC5-4322-A0AA-B8469BB77D6F}" type="pres">
      <dgm:prSet presAssocID="{8F01A5DC-35E0-456E-9AF9-1358295942F4}" presName="sibTrans" presStyleLbl="sibTrans2D1" presStyleIdx="0" presStyleCnt="0"/>
      <dgm:spPr/>
    </dgm:pt>
    <dgm:pt modelId="{4F276345-8F71-4AAE-B69B-C70023EEB392}" type="pres">
      <dgm:prSet presAssocID="{CEDD06C4-0510-4F46-8AB2-CC2F13D81AB3}" presName="compNode" presStyleCnt="0"/>
      <dgm:spPr/>
    </dgm:pt>
    <dgm:pt modelId="{AB3E8374-9BDB-492E-986E-859AA89D0D93}" type="pres">
      <dgm:prSet presAssocID="{CEDD06C4-0510-4F46-8AB2-CC2F13D81AB3}" presName="iconBgRect" presStyleLbl="bgShp" presStyleIdx="2" presStyleCnt="4"/>
      <dgm:spPr/>
    </dgm:pt>
    <dgm:pt modelId="{842FCBFA-790A-4645-8FA5-BAA801F58A74}" type="pres">
      <dgm:prSet presAssocID="{CEDD06C4-0510-4F46-8AB2-CC2F13D81A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6E6A10B0-67D6-4C89-9DC1-5C17A35DE916}" type="pres">
      <dgm:prSet presAssocID="{CEDD06C4-0510-4F46-8AB2-CC2F13D81AB3}" presName="spaceRect" presStyleCnt="0"/>
      <dgm:spPr/>
    </dgm:pt>
    <dgm:pt modelId="{A94AAC31-4996-4AE4-AAD4-AAF5C42057AF}" type="pres">
      <dgm:prSet presAssocID="{CEDD06C4-0510-4F46-8AB2-CC2F13D81AB3}" presName="textRect" presStyleLbl="revTx" presStyleIdx="2" presStyleCnt="4">
        <dgm:presLayoutVars>
          <dgm:chMax val="1"/>
          <dgm:chPref val="1"/>
        </dgm:presLayoutVars>
      </dgm:prSet>
      <dgm:spPr/>
    </dgm:pt>
    <dgm:pt modelId="{57D02C45-F4FD-4167-8523-E94C4159BBAE}" type="pres">
      <dgm:prSet presAssocID="{BF780FAE-8EC5-4D85-94AC-FB3E672E0578}" presName="sibTrans" presStyleLbl="sibTrans2D1" presStyleIdx="0" presStyleCnt="0"/>
      <dgm:spPr/>
    </dgm:pt>
    <dgm:pt modelId="{B487DB25-4C70-40E4-96B4-E880B9327C63}" type="pres">
      <dgm:prSet presAssocID="{C8AD8B27-F332-463B-87F2-BAD43DAA0313}" presName="compNode" presStyleCnt="0"/>
      <dgm:spPr/>
    </dgm:pt>
    <dgm:pt modelId="{B339984A-A2D8-44A7-A003-3EBDBBBD8A8C}" type="pres">
      <dgm:prSet presAssocID="{C8AD8B27-F332-463B-87F2-BAD43DAA0313}" presName="iconBgRect" presStyleLbl="bgShp" presStyleIdx="3" presStyleCnt="4"/>
      <dgm:spPr/>
    </dgm:pt>
    <dgm:pt modelId="{038B8238-6329-4BED-9D51-DCBC03FA2AA9}" type="pres">
      <dgm:prSet presAssocID="{C8AD8B27-F332-463B-87F2-BAD43DAA03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2E5F018C-875A-45DF-8207-47A4CB4A5D42}" type="pres">
      <dgm:prSet presAssocID="{C8AD8B27-F332-463B-87F2-BAD43DAA0313}" presName="spaceRect" presStyleCnt="0"/>
      <dgm:spPr/>
    </dgm:pt>
    <dgm:pt modelId="{8788F713-4644-4F2F-8936-720029EDBC9B}" type="pres">
      <dgm:prSet presAssocID="{C8AD8B27-F332-463B-87F2-BAD43DAA0313}" presName="textRect" presStyleLbl="revTx" presStyleIdx="3" presStyleCnt="4">
        <dgm:presLayoutVars>
          <dgm:chMax val="1"/>
          <dgm:chPref val="1"/>
        </dgm:presLayoutVars>
      </dgm:prSet>
      <dgm:spPr/>
    </dgm:pt>
  </dgm:ptLst>
  <dgm:cxnLst>
    <dgm:cxn modelId="{BC61C012-FC46-44CB-8C9B-F881D22F7D4E}" type="presOf" srcId="{88A411D2-A556-46F2-BA1D-7A2510D7E3EB}" destId="{FF0DB276-A378-4301-B86E-1746E5423321}" srcOrd="0" destOrd="0" presId="urn:microsoft.com/office/officeart/2018/2/layout/IconCircleList"/>
    <dgm:cxn modelId="{2B18D726-CF25-4BCF-80A3-32E99F5BB67D}" type="presOf" srcId="{8C72094D-0B90-4437-848A-137B20DDD59B}" destId="{78CDC952-C6BE-4C02-8818-3A1249DB324B}" srcOrd="0" destOrd="0" presId="urn:microsoft.com/office/officeart/2018/2/layout/IconCircleList"/>
    <dgm:cxn modelId="{3957072F-8107-453A-B468-87F7A676F841}" type="presOf" srcId="{CEDD06C4-0510-4F46-8AB2-CC2F13D81AB3}" destId="{A94AAC31-4996-4AE4-AAD4-AAF5C42057AF}" srcOrd="0" destOrd="0" presId="urn:microsoft.com/office/officeart/2018/2/layout/IconCircleList"/>
    <dgm:cxn modelId="{32CE1E61-07BE-4B70-BFD7-BCAC4F9CC0F5}" type="presOf" srcId="{BF780FAE-8EC5-4D85-94AC-FB3E672E0578}" destId="{57D02C45-F4FD-4167-8523-E94C4159BBAE}" srcOrd="0" destOrd="0" presId="urn:microsoft.com/office/officeart/2018/2/layout/IconCircleList"/>
    <dgm:cxn modelId="{EBD9C848-F669-4FF6-A0C7-E6F52DDB73C0}" type="presOf" srcId="{901A44F9-6D40-4D99-8F58-5A1E4EFC59DE}" destId="{360CFC23-1E49-4118-A981-3B73E0572BB6}" srcOrd="0" destOrd="0" presId="urn:microsoft.com/office/officeart/2018/2/layout/IconCircleList"/>
    <dgm:cxn modelId="{F4A09D6F-98CC-4A4E-A88C-C7F283E10C0D}" srcId="{88A411D2-A556-46F2-BA1D-7A2510D7E3EB}" destId="{901A44F9-6D40-4D99-8F58-5A1E4EFC59DE}" srcOrd="1" destOrd="0" parTransId="{496ACB47-6718-4343-BF97-B8BB19EDC678}" sibTransId="{8F01A5DC-35E0-456E-9AF9-1358295942F4}"/>
    <dgm:cxn modelId="{CCDB6152-20E7-4C59-8BE6-49438A92A02D}" type="presOf" srcId="{C8AD8B27-F332-463B-87F2-BAD43DAA0313}" destId="{8788F713-4644-4F2F-8936-720029EDBC9B}" srcOrd="0" destOrd="0" presId="urn:microsoft.com/office/officeart/2018/2/layout/IconCircleList"/>
    <dgm:cxn modelId="{0E780081-DBE7-4228-8FD1-E0C03FDC29DD}" srcId="{88A411D2-A556-46F2-BA1D-7A2510D7E3EB}" destId="{8C72094D-0B90-4437-848A-137B20DDD59B}" srcOrd="0" destOrd="0" parTransId="{E8AF56A9-F3D8-4921-8D62-519BAB291EF5}" sibTransId="{02611328-00B0-428F-9682-9335F38AA9BD}"/>
    <dgm:cxn modelId="{4631EAD8-8C79-41B2-98C7-37446A2709DD}" type="presOf" srcId="{8F01A5DC-35E0-456E-9AF9-1358295942F4}" destId="{D8917140-8BC5-4322-A0AA-B8469BB77D6F}" srcOrd="0" destOrd="0" presId="urn:microsoft.com/office/officeart/2018/2/layout/IconCircleList"/>
    <dgm:cxn modelId="{450706E5-7DED-4ABA-8ACF-ADFF86EDEBDE}" type="presOf" srcId="{02611328-00B0-428F-9682-9335F38AA9BD}" destId="{D60BF7B0-8310-476B-A14C-767C79D6EDDF}" srcOrd="0" destOrd="0" presId="urn:microsoft.com/office/officeart/2018/2/layout/IconCircleList"/>
    <dgm:cxn modelId="{991F8BF6-3E97-476C-B2AA-088257DDD6CF}" srcId="{88A411D2-A556-46F2-BA1D-7A2510D7E3EB}" destId="{C8AD8B27-F332-463B-87F2-BAD43DAA0313}" srcOrd="3" destOrd="0" parTransId="{E97E46B7-18B1-48F8-95AC-4C38237B1647}" sibTransId="{4EDC00AA-68C5-449C-9381-72350C3CFFD2}"/>
    <dgm:cxn modelId="{C96F6DFC-CEFF-4680-BA4D-E40135CFB802}" srcId="{88A411D2-A556-46F2-BA1D-7A2510D7E3EB}" destId="{CEDD06C4-0510-4F46-8AB2-CC2F13D81AB3}" srcOrd="2" destOrd="0" parTransId="{33AE89B0-A3CD-4EB1-B53B-784A503E7DAC}" sibTransId="{BF780FAE-8EC5-4D85-94AC-FB3E672E0578}"/>
    <dgm:cxn modelId="{162F8720-68B7-4AD8-9494-388492212612}" type="presParOf" srcId="{FF0DB276-A378-4301-B86E-1746E5423321}" destId="{627FD98C-014D-47A6-85A7-197A9E42C64C}" srcOrd="0" destOrd="0" presId="urn:microsoft.com/office/officeart/2018/2/layout/IconCircleList"/>
    <dgm:cxn modelId="{3EA4D7CA-EE5A-4FF2-8347-CC4EC8FFB787}" type="presParOf" srcId="{627FD98C-014D-47A6-85A7-197A9E42C64C}" destId="{9D4410FA-2AB0-4663-B570-DD4C3CB885D1}" srcOrd="0" destOrd="0" presId="urn:microsoft.com/office/officeart/2018/2/layout/IconCircleList"/>
    <dgm:cxn modelId="{E360223B-1F36-4DBE-B1CA-BC26A2DF0C24}" type="presParOf" srcId="{9D4410FA-2AB0-4663-B570-DD4C3CB885D1}" destId="{FE6B776D-60CF-449F-9DE8-D651470D72C8}" srcOrd="0" destOrd="0" presId="urn:microsoft.com/office/officeart/2018/2/layout/IconCircleList"/>
    <dgm:cxn modelId="{94B1609D-2A30-4719-BAA3-E5912B234A0E}" type="presParOf" srcId="{9D4410FA-2AB0-4663-B570-DD4C3CB885D1}" destId="{28061D9F-ADC9-4053-9DBA-674F98FC8A80}" srcOrd="1" destOrd="0" presId="urn:microsoft.com/office/officeart/2018/2/layout/IconCircleList"/>
    <dgm:cxn modelId="{254163EE-C6D0-47CD-8354-F303373DC69D}" type="presParOf" srcId="{9D4410FA-2AB0-4663-B570-DD4C3CB885D1}" destId="{6A260086-7AEF-42CF-8AA5-41759363E2F0}" srcOrd="2" destOrd="0" presId="urn:microsoft.com/office/officeart/2018/2/layout/IconCircleList"/>
    <dgm:cxn modelId="{D6FD250D-DA72-48ED-94B0-2E5172529A71}" type="presParOf" srcId="{9D4410FA-2AB0-4663-B570-DD4C3CB885D1}" destId="{78CDC952-C6BE-4C02-8818-3A1249DB324B}" srcOrd="3" destOrd="0" presId="urn:microsoft.com/office/officeart/2018/2/layout/IconCircleList"/>
    <dgm:cxn modelId="{819BA14C-36F2-43BD-90B0-1621B058D1D6}" type="presParOf" srcId="{627FD98C-014D-47A6-85A7-197A9E42C64C}" destId="{D60BF7B0-8310-476B-A14C-767C79D6EDDF}" srcOrd="1" destOrd="0" presId="urn:microsoft.com/office/officeart/2018/2/layout/IconCircleList"/>
    <dgm:cxn modelId="{D1A3CEEC-64C5-4BE6-A512-0BE31572EA1E}" type="presParOf" srcId="{627FD98C-014D-47A6-85A7-197A9E42C64C}" destId="{66CC7118-22C8-46A7-8118-0D1336C35914}" srcOrd="2" destOrd="0" presId="urn:microsoft.com/office/officeart/2018/2/layout/IconCircleList"/>
    <dgm:cxn modelId="{D134E327-580D-40EB-9B13-225EBEB9495F}" type="presParOf" srcId="{66CC7118-22C8-46A7-8118-0D1336C35914}" destId="{F5E6EEA8-2D4E-4093-B555-0A42BA2910B0}" srcOrd="0" destOrd="0" presId="urn:microsoft.com/office/officeart/2018/2/layout/IconCircleList"/>
    <dgm:cxn modelId="{DBB7B56F-4C12-4932-B6A9-0FC040B072DE}" type="presParOf" srcId="{66CC7118-22C8-46A7-8118-0D1336C35914}" destId="{48167C47-31AE-410D-B1B6-DA42D4F2235B}" srcOrd="1" destOrd="0" presId="urn:microsoft.com/office/officeart/2018/2/layout/IconCircleList"/>
    <dgm:cxn modelId="{7831DD10-1DF2-4658-B4CE-519765143EE3}" type="presParOf" srcId="{66CC7118-22C8-46A7-8118-0D1336C35914}" destId="{C870F3CA-578A-4CF0-AD9C-7258D7464EB7}" srcOrd="2" destOrd="0" presId="urn:microsoft.com/office/officeart/2018/2/layout/IconCircleList"/>
    <dgm:cxn modelId="{D3181179-5CBC-444F-AF46-633ACEC7A6E7}" type="presParOf" srcId="{66CC7118-22C8-46A7-8118-0D1336C35914}" destId="{360CFC23-1E49-4118-A981-3B73E0572BB6}" srcOrd="3" destOrd="0" presId="urn:microsoft.com/office/officeart/2018/2/layout/IconCircleList"/>
    <dgm:cxn modelId="{419C09A2-2175-4A32-BE9A-81B119633223}" type="presParOf" srcId="{627FD98C-014D-47A6-85A7-197A9E42C64C}" destId="{D8917140-8BC5-4322-A0AA-B8469BB77D6F}" srcOrd="3" destOrd="0" presId="urn:microsoft.com/office/officeart/2018/2/layout/IconCircleList"/>
    <dgm:cxn modelId="{3634074C-45CD-4C91-97BD-6E475654C26B}" type="presParOf" srcId="{627FD98C-014D-47A6-85A7-197A9E42C64C}" destId="{4F276345-8F71-4AAE-B69B-C70023EEB392}" srcOrd="4" destOrd="0" presId="urn:microsoft.com/office/officeart/2018/2/layout/IconCircleList"/>
    <dgm:cxn modelId="{5ABE39E6-C65B-4523-872B-B8292B770FD2}" type="presParOf" srcId="{4F276345-8F71-4AAE-B69B-C70023EEB392}" destId="{AB3E8374-9BDB-492E-986E-859AA89D0D93}" srcOrd="0" destOrd="0" presId="urn:microsoft.com/office/officeart/2018/2/layout/IconCircleList"/>
    <dgm:cxn modelId="{5BAAC9A2-D53B-40EE-8DBA-4AA9780CE086}" type="presParOf" srcId="{4F276345-8F71-4AAE-B69B-C70023EEB392}" destId="{842FCBFA-790A-4645-8FA5-BAA801F58A74}" srcOrd="1" destOrd="0" presId="urn:microsoft.com/office/officeart/2018/2/layout/IconCircleList"/>
    <dgm:cxn modelId="{85A5FC42-1668-4E46-B326-94AA1E58FF37}" type="presParOf" srcId="{4F276345-8F71-4AAE-B69B-C70023EEB392}" destId="{6E6A10B0-67D6-4C89-9DC1-5C17A35DE916}" srcOrd="2" destOrd="0" presId="urn:microsoft.com/office/officeart/2018/2/layout/IconCircleList"/>
    <dgm:cxn modelId="{CF5C54D3-E40E-4ED6-8C4D-B43BE14D505D}" type="presParOf" srcId="{4F276345-8F71-4AAE-B69B-C70023EEB392}" destId="{A94AAC31-4996-4AE4-AAD4-AAF5C42057AF}" srcOrd="3" destOrd="0" presId="urn:microsoft.com/office/officeart/2018/2/layout/IconCircleList"/>
    <dgm:cxn modelId="{6287FFCC-8F78-4B0C-9ADA-904136B684D2}" type="presParOf" srcId="{627FD98C-014D-47A6-85A7-197A9E42C64C}" destId="{57D02C45-F4FD-4167-8523-E94C4159BBAE}" srcOrd="5" destOrd="0" presId="urn:microsoft.com/office/officeart/2018/2/layout/IconCircleList"/>
    <dgm:cxn modelId="{E358A09B-AC89-42C1-84CA-6EE05A0FA0DA}" type="presParOf" srcId="{627FD98C-014D-47A6-85A7-197A9E42C64C}" destId="{B487DB25-4C70-40E4-96B4-E880B9327C63}" srcOrd="6" destOrd="0" presId="urn:microsoft.com/office/officeart/2018/2/layout/IconCircleList"/>
    <dgm:cxn modelId="{0A5DBAD7-D260-4116-80FC-94302D9785FD}" type="presParOf" srcId="{B487DB25-4C70-40E4-96B4-E880B9327C63}" destId="{B339984A-A2D8-44A7-A003-3EBDBBBD8A8C}" srcOrd="0" destOrd="0" presId="urn:microsoft.com/office/officeart/2018/2/layout/IconCircleList"/>
    <dgm:cxn modelId="{05197054-7FFE-4533-97A5-968A62FFB9EA}" type="presParOf" srcId="{B487DB25-4C70-40E4-96B4-E880B9327C63}" destId="{038B8238-6329-4BED-9D51-DCBC03FA2AA9}" srcOrd="1" destOrd="0" presId="urn:microsoft.com/office/officeart/2018/2/layout/IconCircleList"/>
    <dgm:cxn modelId="{CA9D68EC-732C-4404-9333-9FDDF3E6350A}" type="presParOf" srcId="{B487DB25-4C70-40E4-96B4-E880B9327C63}" destId="{2E5F018C-875A-45DF-8207-47A4CB4A5D42}" srcOrd="2" destOrd="0" presId="urn:microsoft.com/office/officeart/2018/2/layout/IconCircleList"/>
    <dgm:cxn modelId="{B6D59BD1-9D03-4D11-B361-86DCBD6DE69B}" type="presParOf" srcId="{B487DB25-4C70-40E4-96B4-E880B9327C63}" destId="{8788F713-4644-4F2F-8936-720029EDBC9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22A560-9E63-4612-B9CB-3E7112096256}"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8C2D6026-C1D8-4344-81F2-328F39B9CC57}">
      <dgm:prSet/>
      <dgm:spPr/>
      <dgm:t>
        <a:bodyPr/>
        <a:lstStyle/>
        <a:p>
          <a:r>
            <a:rPr lang="en-US" dirty="0"/>
            <a:t>MUC scheme: uses SGML tags to annotate anaphoric expressions.</a:t>
          </a:r>
        </a:p>
      </dgm:t>
    </dgm:pt>
    <dgm:pt modelId="{4B4F9ABC-210C-4E46-911F-175A125A23AB}" type="parTrans" cxnId="{9A77EBCC-66A1-410B-82AD-561CA048A0D3}">
      <dgm:prSet/>
      <dgm:spPr/>
      <dgm:t>
        <a:bodyPr/>
        <a:lstStyle/>
        <a:p>
          <a:endParaRPr lang="en-US"/>
        </a:p>
      </dgm:t>
    </dgm:pt>
    <dgm:pt modelId="{CD8A5AF2-D39B-469F-A08C-802434CD18D0}" type="sibTrans" cxnId="{9A77EBCC-66A1-410B-82AD-561CA048A0D3}">
      <dgm:prSet/>
      <dgm:spPr/>
      <dgm:t>
        <a:bodyPr/>
        <a:lstStyle/>
        <a:p>
          <a:endParaRPr lang="en-US"/>
        </a:p>
      </dgm:t>
    </dgm:pt>
    <dgm:pt modelId="{E167A65A-E5A7-47D8-B7EC-2F6A033980D6}">
      <dgm:prSet/>
      <dgm:spPr/>
      <dgm:t>
        <a:bodyPr/>
        <a:lstStyle/>
        <a:p>
          <a:r>
            <a:rPr lang="en-US"/>
            <a:t>Extensible Markup Language (XML) scheme: simple and very flexible text format derived from SGML.</a:t>
          </a:r>
        </a:p>
      </dgm:t>
    </dgm:pt>
    <dgm:pt modelId="{B1D65B6E-D67D-4FF2-8E29-DE16D71E269A}" type="parTrans" cxnId="{4935468F-F39C-4F41-93A2-2D27372AED7D}">
      <dgm:prSet/>
      <dgm:spPr/>
      <dgm:t>
        <a:bodyPr/>
        <a:lstStyle/>
        <a:p>
          <a:endParaRPr lang="en-US"/>
        </a:p>
      </dgm:t>
    </dgm:pt>
    <dgm:pt modelId="{5AB85C55-F3E5-4C42-869C-677ACAEFC184}" type="sibTrans" cxnId="{4935468F-F39C-4F41-93A2-2D27372AED7D}">
      <dgm:prSet/>
      <dgm:spPr/>
      <dgm:t>
        <a:bodyPr/>
        <a:lstStyle/>
        <a:p>
          <a:endParaRPr lang="en-US"/>
        </a:p>
      </dgm:t>
    </dgm:pt>
    <dgm:pt modelId="{B4AC7F65-5C30-48A2-95A6-0F90B5EA30CB}">
      <dgm:prSet/>
      <dgm:spPr/>
      <dgm:t>
        <a:bodyPr/>
        <a:lstStyle/>
        <a:p>
          <a:r>
            <a:rPr lang="en-US" dirty="0"/>
            <a:t>Meta scheme: which is divided into two schemes (Core scheme and extensible scheme)</a:t>
          </a:r>
        </a:p>
      </dgm:t>
    </dgm:pt>
    <dgm:pt modelId="{85D8EA49-6D72-4C37-AF9E-29E211A371E0}" type="parTrans" cxnId="{5CDF0ACF-3E9A-431E-BA98-720DA479E790}">
      <dgm:prSet/>
      <dgm:spPr/>
      <dgm:t>
        <a:bodyPr/>
        <a:lstStyle/>
        <a:p>
          <a:endParaRPr lang="en-US"/>
        </a:p>
      </dgm:t>
    </dgm:pt>
    <dgm:pt modelId="{855E379E-5F9F-463E-8CF2-CD6A59A8C1A4}" type="sibTrans" cxnId="{5CDF0ACF-3E9A-431E-BA98-720DA479E790}">
      <dgm:prSet/>
      <dgm:spPr/>
      <dgm:t>
        <a:bodyPr/>
        <a:lstStyle/>
        <a:p>
          <a:endParaRPr lang="en-US"/>
        </a:p>
      </dgm:t>
    </dgm:pt>
    <dgm:pt modelId="{B2013408-9C03-4162-9E2F-C7D0B167A25A}" type="pres">
      <dgm:prSet presAssocID="{B822A560-9E63-4612-B9CB-3E7112096256}" presName="hierChild1" presStyleCnt="0">
        <dgm:presLayoutVars>
          <dgm:chPref val="1"/>
          <dgm:dir/>
          <dgm:animOne val="branch"/>
          <dgm:animLvl val="lvl"/>
          <dgm:resizeHandles/>
        </dgm:presLayoutVars>
      </dgm:prSet>
      <dgm:spPr/>
    </dgm:pt>
    <dgm:pt modelId="{BDFF5564-651E-402C-9491-D63AAE611BB5}" type="pres">
      <dgm:prSet presAssocID="{8C2D6026-C1D8-4344-81F2-328F39B9CC57}" presName="hierRoot1" presStyleCnt="0"/>
      <dgm:spPr/>
    </dgm:pt>
    <dgm:pt modelId="{F0A032C5-5252-4E55-BB91-86244736AC2E}" type="pres">
      <dgm:prSet presAssocID="{8C2D6026-C1D8-4344-81F2-328F39B9CC57}" presName="composite" presStyleCnt="0"/>
      <dgm:spPr/>
    </dgm:pt>
    <dgm:pt modelId="{987F632F-F1F9-438B-9782-8F3DCEF8075A}" type="pres">
      <dgm:prSet presAssocID="{8C2D6026-C1D8-4344-81F2-328F39B9CC57}" presName="background" presStyleLbl="node0" presStyleIdx="0" presStyleCnt="3"/>
      <dgm:spPr/>
    </dgm:pt>
    <dgm:pt modelId="{953945A6-EC60-4F3B-81CC-E5117649E765}" type="pres">
      <dgm:prSet presAssocID="{8C2D6026-C1D8-4344-81F2-328F39B9CC57}" presName="text" presStyleLbl="fgAcc0" presStyleIdx="0" presStyleCnt="3">
        <dgm:presLayoutVars>
          <dgm:chPref val="3"/>
        </dgm:presLayoutVars>
      </dgm:prSet>
      <dgm:spPr/>
    </dgm:pt>
    <dgm:pt modelId="{D71D5A10-871C-4622-B1E2-CEE9ABCA81B6}" type="pres">
      <dgm:prSet presAssocID="{8C2D6026-C1D8-4344-81F2-328F39B9CC57}" presName="hierChild2" presStyleCnt="0"/>
      <dgm:spPr/>
    </dgm:pt>
    <dgm:pt modelId="{A9B7CC2F-E119-4C22-8158-C194B02BA127}" type="pres">
      <dgm:prSet presAssocID="{E167A65A-E5A7-47D8-B7EC-2F6A033980D6}" presName="hierRoot1" presStyleCnt="0"/>
      <dgm:spPr/>
    </dgm:pt>
    <dgm:pt modelId="{E77E68F7-A60F-4547-8462-CB2695148778}" type="pres">
      <dgm:prSet presAssocID="{E167A65A-E5A7-47D8-B7EC-2F6A033980D6}" presName="composite" presStyleCnt="0"/>
      <dgm:spPr/>
    </dgm:pt>
    <dgm:pt modelId="{ADB47511-174D-4D90-8B66-F4DB5FDD6F6E}" type="pres">
      <dgm:prSet presAssocID="{E167A65A-E5A7-47D8-B7EC-2F6A033980D6}" presName="background" presStyleLbl="node0" presStyleIdx="1" presStyleCnt="3"/>
      <dgm:spPr/>
    </dgm:pt>
    <dgm:pt modelId="{7076A0E7-040F-45CC-976B-70FDB94E4FC3}" type="pres">
      <dgm:prSet presAssocID="{E167A65A-E5A7-47D8-B7EC-2F6A033980D6}" presName="text" presStyleLbl="fgAcc0" presStyleIdx="1" presStyleCnt="3">
        <dgm:presLayoutVars>
          <dgm:chPref val="3"/>
        </dgm:presLayoutVars>
      </dgm:prSet>
      <dgm:spPr/>
    </dgm:pt>
    <dgm:pt modelId="{E631B766-63EF-4C2B-9344-674D86A6BB9F}" type="pres">
      <dgm:prSet presAssocID="{E167A65A-E5A7-47D8-B7EC-2F6A033980D6}" presName="hierChild2" presStyleCnt="0"/>
      <dgm:spPr/>
    </dgm:pt>
    <dgm:pt modelId="{C6269E19-821F-4A0E-962D-D7C876EA58C9}" type="pres">
      <dgm:prSet presAssocID="{B4AC7F65-5C30-48A2-95A6-0F90B5EA30CB}" presName="hierRoot1" presStyleCnt="0"/>
      <dgm:spPr/>
    </dgm:pt>
    <dgm:pt modelId="{DC5E3197-8C68-42E3-AF56-874DEACDE8E3}" type="pres">
      <dgm:prSet presAssocID="{B4AC7F65-5C30-48A2-95A6-0F90B5EA30CB}" presName="composite" presStyleCnt="0"/>
      <dgm:spPr/>
    </dgm:pt>
    <dgm:pt modelId="{DCBBEAB0-2830-48AF-B4C1-4580701F7B3E}" type="pres">
      <dgm:prSet presAssocID="{B4AC7F65-5C30-48A2-95A6-0F90B5EA30CB}" presName="background" presStyleLbl="node0" presStyleIdx="2" presStyleCnt="3"/>
      <dgm:spPr/>
    </dgm:pt>
    <dgm:pt modelId="{0163AD83-8AFC-4D63-9211-AEC4B6E7EC73}" type="pres">
      <dgm:prSet presAssocID="{B4AC7F65-5C30-48A2-95A6-0F90B5EA30CB}" presName="text" presStyleLbl="fgAcc0" presStyleIdx="2" presStyleCnt="3">
        <dgm:presLayoutVars>
          <dgm:chPref val="3"/>
        </dgm:presLayoutVars>
      </dgm:prSet>
      <dgm:spPr/>
    </dgm:pt>
    <dgm:pt modelId="{B36ADF63-9A56-42D8-B3B4-B534C24E5112}" type="pres">
      <dgm:prSet presAssocID="{B4AC7F65-5C30-48A2-95A6-0F90B5EA30CB}" presName="hierChild2" presStyleCnt="0"/>
      <dgm:spPr/>
    </dgm:pt>
  </dgm:ptLst>
  <dgm:cxnLst>
    <dgm:cxn modelId="{2B6B1C13-8D26-46E3-9E22-0623118D446E}" type="presOf" srcId="{B4AC7F65-5C30-48A2-95A6-0F90B5EA30CB}" destId="{0163AD83-8AFC-4D63-9211-AEC4B6E7EC73}" srcOrd="0" destOrd="0" presId="urn:microsoft.com/office/officeart/2005/8/layout/hierarchy1"/>
    <dgm:cxn modelId="{8CF2D614-F550-4B46-B0DD-9D37D9BB9396}" type="presOf" srcId="{B822A560-9E63-4612-B9CB-3E7112096256}" destId="{B2013408-9C03-4162-9E2F-C7D0B167A25A}" srcOrd="0" destOrd="0" presId="urn:microsoft.com/office/officeart/2005/8/layout/hierarchy1"/>
    <dgm:cxn modelId="{4935468F-F39C-4F41-93A2-2D27372AED7D}" srcId="{B822A560-9E63-4612-B9CB-3E7112096256}" destId="{E167A65A-E5A7-47D8-B7EC-2F6A033980D6}" srcOrd="1" destOrd="0" parTransId="{B1D65B6E-D67D-4FF2-8E29-DE16D71E269A}" sibTransId="{5AB85C55-F3E5-4C42-869C-677ACAEFC184}"/>
    <dgm:cxn modelId="{3D79F59E-AC3A-4F58-A3BC-9347B570E267}" type="presOf" srcId="{8C2D6026-C1D8-4344-81F2-328F39B9CC57}" destId="{953945A6-EC60-4F3B-81CC-E5117649E765}" srcOrd="0" destOrd="0" presId="urn:microsoft.com/office/officeart/2005/8/layout/hierarchy1"/>
    <dgm:cxn modelId="{9A77EBCC-66A1-410B-82AD-561CA048A0D3}" srcId="{B822A560-9E63-4612-B9CB-3E7112096256}" destId="{8C2D6026-C1D8-4344-81F2-328F39B9CC57}" srcOrd="0" destOrd="0" parTransId="{4B4F9ABC-210C-4E46-911F-175A125A23AB}" sibTransId="{CD8A5AF2-D39B-469F-A08C-802434CD18D0}"/>
    <dgm:cxn modelId="{5CDF0ACF-3E9A-431E-BA98-720DA479E790}" srcId="{B822A560-9E63-4612-B9CB-3E7112096256}" destId="{B4AC7F65-5C30-48A2-95A6-0F90B5EA30CB}" srcOrd="2" destOrd="0" parTransId="{85D8EA49-6D72-4C37-AF9E-29E211A371E0}" sibTransId="{855E379E-5F9F-463E-8CF2-CD6A59A8C1A4}"/>
    <dgm:cxn modelId="{CC41F8DE-7FDA-4C6C-9829-EF474019DB00}" type="presOf" srcId="{E167A65A-E5A7-47D8-B7EC-2F6A033980D6}" destId="{7076A0E7-040F-45CC-976B-70FDB94E4FC3}" srcOrd="0" destOrd="0" presId="urn:microsoft.com/office/officeart/2005/8/layout/hierarchy1"/>
    <dgm:cxn modelId="{9A2495C8-1490-492B-804D-45BE296A026F}" type="presParOf" srcId="{B2013408-9C03-4162-9E2F-C7D0B167A25A}" destId="{BDFF5564-651E-402C-9491-D63AAE611BB5}" srcOrd="0" destOrd="0" presId="urn:microsoft.com/office/officeart/2005/8/layout/hierarchy1"/>
    <dgm:cxn modelId="{DDCAD11E-A7D1-48AA-BA9D-890EDEFCC951}" type="presParOf" srcId="{BDFF5564-651E-402C-9491-D63AAE611BB5}" destId="{F0A032C5-5252-4E55-BB91-86244736AC2E}" srcOrd="0" destOrd="0" presId="urn:microsoft.com/office/officeart/2005/8/layout/hierarchy1"/>
    <dgm:cxn modelId="{376D9667-9C8D-4C6F-A619-7940D88C2BEE}" type="presParOf" srcId="{F0A032C5-5252-4E55-BB91-86244736AC2E}" destId="{987F632F-F1F9-438B-9782-8F3DCEF8075A}" srcOrd="0" destOrd="0" presId="urn:microsoft.com/office/officeart/2005/8/layout/hierarchy1"/>
    <dgm:cxn modelId="{9A8F7621-8E11-42C9-B765-0B5B16AA70D3}" type="presParOf" srcId="{F0A032C5-5252-4E55-BB91-86244736AC2E}" destId="{953945A6-EC60-4F3B-81CC-E5117649E765}" srcOrd="1" destOrd="0" presId="urn:microsoft.com/office/officeart/2005/8/layout/hierarchy1"/>
    <dgm:cxn modelId="{21055C04-CF8F-4D95-973B-39EE74B1B40D}" type="presParOf" srcId="{BDFF5564-651E-402C-9491-D63AAE611BB5}" destId="{D71D5A10-871C-4622-B1E2-CEE9ABCA81B6}" srcOrd="1" destOrd="0" presId="urn:microsoft.com/office/officeart/2005/8/layout/hierarchy1"/>
    <dgm:cxn modelId="{888EE99C-7B82-4C18-A67E-0C070AB97C0A}" type="presParOf" srcId="{B2013408-9C03-4162-9E2F-C7D0B167A25A}" destId="{A9B7CC2F-E119-4C22-8158-C194B02BA127}" srcOrd="1" destOrd="0" presId="urn:microsoft.com/office/officeart/2005/8/layout/hierarchy1"/>
    <dgm:cxn modelId="{51135AC2-0C01-42E5-87FD-AF63261E7F3A}" type="presParOf" srcId="{A9B7CC2F-E119-4C22-8158-C194B02BA127}" destId="{E77E68F7-A60F-4547-8462-CB2695148778}" srcOrd="0" destOrd="0" presId="urn:microsoft.com/office/officeart/2005/8/layout/hierarchy1"/>
    <dgm:cxn modelId="{8ADE4230-EFD0-49FC-92B8-1126E88FC67D}" type="presParOf" srcId="{E77E68F7-A60F-4547-8462-CB2695148778}" destId="{ADB47511-174D-4D90-8B66-F4DB5FDD6F6E}" srcOrd="0" destOrd="0" presId="urn:microsoft.com/office/officeart/2005/8/layout/hierarchy1"/>
    <dgm:cxn modelId="{EFA9959A-A7A2-4DF1-986A-C4B64BD479CC}" type="presParOf" srcId="{E77E68F7-A60F-4547-8462-CB2695148778}" destId="{7076A0E7-040F-45CC-976B-70FDB94E4FC3}" srcOrd="1" destOrd="0" presId="urn:microsoft.com/office/officeart/2005/8/layout/hierarchy1"/>
    <dgm:cxn modelId="{F5682999-9460-44BD-BD62-FD427B989E57}" type="presParOf" srcId="{A9B7CC2F-E119-4C22-8158-C194B02BA127}" destId="{E631B766-63EF-4C2B-9344-674D86A6BB9F}" srcOrd="1" destOrd="0" presId="urn:microsoft.com/office/officeart/2005/8/layout/hierarchy1"/>
    <dgm:cxn modelId="{59DF353F-D33D-4584-A96A-3B7422E065EE}" type="presParOf" srcId="{B2013408-9C03-4162-9E2F-C7D0B167A25A}" destId="{C6269E19-821F-4A0E-962D-D7C876EA58C9}" srcOrd="2" destOrd="0" presId="urn:microsoft.com/office/officeart/2005/8/layout/hierarchy1"/>
    <dgm:cxn modelId="{D7A1318B-5171-45E4-AB74-7DCA279DCE06}" type="presParOf" srcId="{C6269E19-821F-4A0E-962D-D7C876EA58C9}" destId="{DC5E3197-8C68-42E3-AF56-874DEACDE8E3}" srcOrd="0" destOrd="0" presId="urn:microsoft.com/office/officeart/2005/8/layout/hierarchy1"/>
    <dgm:cxn modelId="{825CE67D-8903-4183-98FF-EB8EFD1FF6DD}" type="presParOf" srcId="{DC5E3197-8C68-42E3-AF56-874DEACDE8E3}" destId="{DCBBEAB0-2830-48AF-B4C1-4580701F7B3E}" srcOrd="0" destOrd="0" presId="urn:microsoft.com/office/officeart/2005/8/layout/hierarchy1"/>
    <dgm:cxn modelId="{FAEDC70E-8F5E-4E1A-A585-533AE354EBBD}" type="presParOf" srcId="{DC5E3197-8C68-42E3-AF56-874DEACDE8E3}" destId="{0163AD83-8AFC-4D63-9211-AEC4B6E7EC73}" srcOrd="1" destOrd="0" presId="urn:microsoft.com/office/officeart/2005/8/layout/hierarchy1"/>
    <dgm:cxn modelId="{2A7E8B67-A478-42E9-AE96-D6FF9D4E138C}" type="presParOf" srcId="{C6269E19-821F-4A0E-962D-D7C876EA58C9}" destId="{B36ADF63-9A56-42D8-B3B4-B534C24E511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2FD33F-5EAA-4844-8511-FE659F4AA86A}" type="doc">
      <dgm:prSet loTypeId="urn:microsoft.com/office/officeart/2018/5/layout/IconLeaf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61A1172D-66E8-4292-98C6-51F742E4238E}">
      <dgm:prSet/>
      <dgm:spPr/>
      <dgm:t>
        <a:bodyPr/>
        <a:lstStyle/>
        <a:p>
          <a:pPr>
            <a:lnSpc>
              <a:spcPct val="100000"/>
            </a:lnSpc>
            <a:defRPr cap="all"/>
          </a:pPr>
          <a:r>
            <a:rPr lang="en-US"/>
            <a:t>Preprocessing phase.</a:t>
          </a:r>
        </a:p>
      </dgm:t>
    </dgm:pt>
    <dgm:pt modelId="{E77319B5-EE98-498C-8E23-F36E8E33ECB1}" type="parTrans" cxnId="{C7888CC3-9473-4E96-9402-596D8462CBBE}">
      <dgm:prSet/>
      <dgm:spPr/>
      <dgm:t>
        <a:bodyPr/>
        <a:lstStyle/>
        <a:p>
          <a:endParaRPr lang="en-US"/>
        </a:p>
      </dgm:t>
    </dgm:pt>
    <dgm:pt modelId="{EDE78415-57F9-4907-9641-B18C488268A1}" type="sibTrans" cxnId="{C7888CC3-9473-4E96-9402-596D8462CBBE}">
      <dgm:prSet/>
      <dgm:spPr/>
      <dgm:t>
        <a:bodyPr/>
        <a:lstStyle/>
        <a:p>
          <a:endParaRPr lang="en-US"/>
        </a:p>
      </dgm:t>
    </dgm:pt>
    <dgm:pt modelId="{09E3B9D6-304B-46FD-8DAD-3B0248B25631}">
      <dgm:prSet/>
      <dgm:spPr/>
      <dgm:t>
        <a:bodyPr/>
        <a:lstStyle/>
        <a:p>
          <a:pPr>
            <a:lnSpc>
              <a:spcPct val="100000"/>
            </a:lnSpc>
            <a:defRPr cap="all"/>
          </a:pPr>
          <a:r>
            <a:rPr lang="en-US"/>
            <a:t>Processing phase.</a:t>
          </a:r>
        </a:p>
      </dgm:t>
    </dgm:pt>
    <dgm:pt modelId="{249450C3-8C65-4D85-BB1A-670C61D9C2DB}" type="parTrans" cxnId="{ADA26867-0B80-4CED-87B4-379B78C17F59}">
      <dgm:prSet/>
      <dgm:spPr/>
      <dgm:t>
        <a:bodyPr/>
        <a:lstStyle/>
        <a:p>
          <a:endParaRPr lang="en-US"/>
        </a:p>
      </dgm:t>
    </dgm:pt>
    <dgm:pt modelId="{7223D89C-ED9E-40FA-A208-1ACAAB46EB47}" type="sibTrans" cxnId="{ADA26867-0B80-4CED-87B4-379B78C17F59}">
      <dgm:prSet/>
      <dgm:spPr/>
      <dgm:t>
        <a:bodyPr/>
        <a:lstStyle/>
        <a:p>
          <a:endParaRPr lang="en-US"/>
        </a:p>
      </dgm:t>
    </dgm:pt>
    <dgm:pt modelId="{9C9D83CD-CF41-4034-82AC-734CBF851248}">
      <dgm:prSet/>
      <dgm:spPr/>
      <dgm:t>
        <a:bodyPr/>
        <a:lstStyle/>
        <a:p>
          <a:pPr>
            <a:lnSpc>
              <a:spcPct val="100000"/>
            </a:lnSpc>
            <a:defRPr cap="all"/>
          </a:pPr>
          <a:r>
            <a:rPr lang="en-US"/>
            <a:t>Evaluation phase.</a:t>
          </a:r>
        </a:p>
      </dgm:t>
    </dgm:pt>
    <dgm:pt modelId="{105FCA77-771D-4F1A-AB17-3E319863C23A}" type="parTrans" cxnId="{A7E6C591-E397-45E0-B5ED-D0F3FD342190}">
      <dgm:prSet/>
      <dgm:spPr/>
      <dgm:t>
        <a:bodyPr/>
        <a:lstStyle/>
        <a:p>
          <a:endParaRPr lang="en-US"/>
        </a:p>
      </dgm:t>
    </dgm:pt>
    <dgm:pt modelId="{125CE923-3BAC-4DD6-B8FF-A5D89092A699}" type="sibTrans" cxnId="{A7E6C591-E397-45E0-B5ED-D0F3FD342190}">
      <dgm:prSet/>
      <dgm:spPr/>
      <dgm:t>
        <a:bodyPr/>
        <a:lstStyle/>
        <a:p>
          <a:endParaRPr lang="en-US"/>
        </a:p>
      </dgm:t>
    </dgm:pt>
    <dgm:pt modelId="{BB5654D0-4156-4BA5-8DCC-3CBC6B053C23}" type="pres">
      <dgm:prSet presAssocID="{B72FD33F-5EAA-4844-8511-FE659F4AA86A}" presName="root" presStyleCnt="0">
        <dgm:presLayoutVars>
          <dgm:dir/>
          <dgm:resizeHandles val="exact"/>
        </dgm:presLayoutVars>
      </dgm:prSet>
      <dgm:spPr/>
    </dgm:pt>
    <dgm:pt modelId="{B7047577-CD9C-489C-BF2E-71D00E9F3F2E}" type="pres">
      <dgm:prSet presAssocID="{61A1172D-66E8-4292-98C6-51F742E4238E}" presName="compNode" presStyleCnt="0"/>
      <dgm:spPr/>
    </dgm:pt>
    <dgm:pt modelId="{A8305305-521C-4D18-8896-F54BCF9DEE59}" type="pres">
      <dgm:prSet presAssocID="{61A1172D-66E8-4292-98C6-51F742E4238E}" presName="iconBgRect" presStyleLbl="bgShp" presStyleIdx="0" presStyleCnt="3"/>
      <dgm:spPr>
        <a:prstGeom prst="round2DiagRect">
          <a:avLst>
            <a:gd name="adj1" fmla="val 29727"/>
            <a:gd name="adj2" fmla="val 0"/>
          </a:avLst>
        </a:prstGeom>
      </dgm:spPr>
    </dgm:pt>
    <dgm:pt modelId="{3560C272-6E4F-4A29-AE04-FAA6B6FD28AB}" type="pres">
      <dgm:prSet presAssocID="{61A1172D-66E8-4292-98C6-51F742E423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293D13DC-9635-4F9B-847F-40E4A14762ED}" type="pres">
      <dgm:prSet presAssocID="{61A1172D-66E8-4292-98C6-51F742E4238E}" presName="spaceRect" presStyleCnt="0"/>
      <dgm:spPr/>
    </dgm:pt>
    <dgm:pt modelId="{0543C586-CD03-4431-9785-F559C1EF8091}" type="pres">
      <dgm:prSet presAssocID="{61A1172D-66E8-4292-98C6-51F742E4238E}" presName="textRect" presStyleLbl="revTx" presStyleIdx="0" presStyleCnt="3">
        <dgm:presLayoutVars>
          <dgm:chMax val="1"/>
          <dgm:chPref val="1"/>
        </dgm:presLayoutVars>
      </dgm:prSet>
      <dgm:spPr/>
    </dgm:pt>
    <dgm:pt modelId="{3493D23E-C056-4732-8EAB-18A2BF0991C1}" type="pres">
      <dgm:prSet presAssocID="{EDE78415-57F9-4907-9641-B18C488268A1}" presName="sibTrans" presStyleCnt="0"/>
      <dgm:spPr/>
    </dgm:pt>
    <dgm:pt modelId="{5FF37B93-7266-47B7-AEA8-169EF3C8E2E8}" type="pres">
      <dgm:prSet presAssocID="{09E3B9D6-304B-46FD-8DAD-3B0248B25631}" presName="compNode" presStyleCnt="0"/>
      <dgm:spPr/>
    </dgm:pt>
    <dgm:pt modelId="{5781FDA1-3609-40FE-A52C-977D8233179D}" type="pres">
      <dgm:prSet presAssocID="{09E3B9D6-304B-46FD-8DAD-3B0248B25631}" presName="iconBgRect" presStyleLbl="bgShp" presStyleIdx="1" presStyleCnt="3"/>
      <dgm:spPr>
        <a:prstGeom prst="round2DiagRect">
          <a:avLst>
            <a:gd name="adj1" fmla="val 29727"/>
            <a:gd name="adj2" fmla="val 0"/>
          </a:avLst>
        </a:prstGeom>
      </dgm:spPr>
    </dgm:pt>
    <dgm:pt modelId="{AAB486D0-BFF3-4A37-84CA-619B7D81BA56}" type="pres">
      <dgm:prSet presAssocID="{09E3B9D6-304B-46FD-8DAD-3B0248B256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F98269F-82B8-440E-8D9D-EE3268C386F1}" type="pres">
      <dgm:prSet presAssocID="{09E3B9D6-304B-46FD-8DAD-3B0248B25631}" presName="spaceRect" presStyleCnt="0"/>
      <dgm:spPr/>
    </dgm:pt>
    <dgm:pt modelId="{5F1E2DA6-C99B-4B11-AA78-F7A9E1C26CCE}" type="pres">
      <dgm:prSet presAssocID="{09E3B9D6-304B-46FD-8DAD-3B0248B25631}" presName="textRect" presStyleLbl="revTx" presStyleIdx="1" presStyleCnt="3">
        <dgm:presLayoutVars>
          <dgm:chMax val="1"/>
          <dgm:chPref val="1"/>
        </dgm:presLayoutVars>
      </dgm:prSet>
      <dgm:spPr/>
    </dgm:pt>
    <dgm:pt modelId="{C60A878A-1CAC-4F4D-BBC2-360D9E99484D}" type="pres">
      <dgm:prSet presAssocID="{7223D89C-ED9E-40FA-A208-1ACAAB46EB47}" presName="sibTrans" presStyleCnt="0"/>
      <dgm:spPr/>
    </dgm:pt>
    <dgm:pt modelId="{6BCB5074-7A57-4E22-8A2B-B9F6F2A1738E}" type="pres">
      <dgm:prSet presAssocID="{9C9D83CD-CF41-4034-82AC-734CBF851248}" presName="compNode" presStyleCnt="0"/>
      <dgm:spPr/>
    </dgm:pt>
    <dgm:pt modelId="{D5F34A26-AE67-4652-9527-73C25FFFFDA1}" type="pres">
      <dgm:prSet presAssocID="{9C9D83CD-CF41-4034-82AC-734CBF851248}" presName="iconBgRect" presStyleLbl="bgShp" presStyleIdx="2" presStyleCnt="3"/>
      <dgm:spPr>
        <a:prstGeom prst="round2DiagRect">
          <a:avLst>
            <a:gd name="adj1" fmla="val 29727"/>
            <a:gd name="adj2" fmla="val 0"/>
          </a:avLst>
        </a:prstGeom>
      </dgm:spPr>
    </dgm:pt>
    <dgm:pt modelId="{0FBC1A6A-4EFE-4B1E-A182-17EF074E1837}" type="pres">
      <dgm:prSet presAssocID="{9C9D83CD-CF41-4034-82AC-734CBF8512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2C30F88-C525-4DB1-A5C2-C2DB2E19F134}" type="pres">
      <dgm:prSet presAssocID="{9C9D83CD-CF41-4034-82AC-734CBF851248}" presName="spaceRect" presStyleCnt="0"/>
      <dgm:spPr/>
    </dgm:pt>
    <dgm:pt modelId="{5FDC1C81-CBC4-4BA1-A279-401969358FFF}" type="pres">
      <dgm:prSet presAssocID="{9C9D83CD-CF41-4034-82AC-734CBF851248}" presName="textRect" presStyleLbl="revTx" presStyleIdx="2" presStyleCnt="3">
        <dgm:presLayoutVars>
          <dgm:chMax val="1"/>
          <dgm:chPref val="1"/>
        </dgm:presLayoutVars>
      </dgm:prSet>
      <dgm:spPr/>
    </dgm:pt>
  </dgm:ptLst>
  <dgm:cxnLst>
    <dgm:cxn modelId="{ADA26867-0B80-4CED-87B4-379B78C17F59}" srcId="{B72FD33F-5EAA-4844-8511-FE659F4AA86A}" destId="{09E3B9D6-304B-46FD-8DAD-3B0248B25631}" srcOrd="1" destOrd="0" parTransId="{249450C3-8C65-4D85-BB1A-670C61D9C2DB}" sibTransId="{7223D89C-ED9E-40FA-A208-1ACAAB46EB47}"/>
    <dgm:cxn modelId="{EF690A82-ECCA-4538-975E-1CE44647F4A7}" type="presOf" srcId="{9C9D83CD-CF41-4034-82AC-734CBF851248}" destId="{5FDC1C81-CBC4-4BA1-A279-401969358FFF}" srcOrd="0" destOrd="0" presId="urn:microsoft.com/office/officeart/2018/5/layout/IconLeafLabelList"/>
    <dgm:cxn modelId="{A7E6C591-E397-45E0-B5ED-D0F3FD342190}" srcId="{B72FD33F-5EAA-4844-8511-FE659F4AA86A}" destId="{9C9D83CD-CF41-4034-82AC-734CBF851248}" srcOrd="2" destOrd="0" parTransId="{105FCA77-771D-4F1A-AB17-3E319863C23A}" sibTransId="{125CE923-3BAC-4DD6-B8FF-A5D89092A699}"/>
    <dgm:cxn modelId="{EA283AB9-D996-4018-95A2-6BDC82DDA549}" type="presOf" srcId="{61A1172D-66E8-4292-98C6-51F742E4238E}" destId="{0543C586-CD03-4431-9785-F559C1EF8091}" srcOrd="0" destOrd="0" presId="urn:microsoft.com/office/officeart/2018/5/layout/IconLeafLabelList"/>
    <dgm:cxn modelId="{C7888CC3-9473-4E96-9402-596D8462CBBE}" srcId="{B72FD33F-5EAA-4844-8511-FE659F4AA86A}" destId="{61A1172D-66E8-4292-98C6-51F742E4238E}" srcOrd="0" destOrd="0" parTransId="{E77319B5-EE98-498C-8E23-F36E8E33ECB1}" sibTransId="{EDE78415-57F9-4907-9641-B18C488268A1}"/>
    <dgm:cxn modelId="{94C84CD6-36C0-4266-8BC0-7D04E5E37630}" type="presOf" srcId="{09E3B9D6-304B-46FD-8DAD-3B0248B25631}" destId="{5F1E2DA6-C99B-4B11-AA78-F7A9E1C26CCE}" srcOrd="0" destOrd="0" presId="urn:microsoft.com/office/officeart/2018/5/layout/IconLeafLabelList"/>
    <dgm:cxn modelId="{1C3D85F4-80E3-4772-A1FA-4F92CD87A4CD}" type="presOf" srcId="{B72FD33F-5EAA-4844-8511-FE659F4AA86A}" destId="{BB5654D0-4156-4BA5-8DCC-3CBC6B053C23}" srcOrd="0" destOrd="0" presId="urn:microsoft.com/office/officeart/2018/5/layout/IconLeafLabelList"/>
    <dgm:cxn modelId="{9359D3FF-24F5-49B5-A263-33BEB857D718}" type="presParOf" srcId="{BB5654D0-4156-4BA5-8DCC-3CBC6B053C23}" destId="{B7047577-CD9C-489C-BF2E-71D00E9F3F2E}" srcOrd="0" destOrd="0" presId="urn:microsoft.com/office/officeart/2018/5/layout/IconLeafLabelList"/>
    <dgm:cxn modelId="{11227137-612A-4A6C-AE1D-DC6FD389AB50}" type="presParOf" srcId="{B7047577-CD9C-489C-BF2E-71D00E9F3F2E}" destId="{A8305305-521C-4D18-8896-F54BCF9DEE59}" srcOrd="0" destOrd="0" presId="urn:microsoft.com/office/officeart/2018/5/layout/IconLeafLabelList"/>
    <dgm:cxn modelId="{FEAB36F0-8197-4786-B850-2174BA2D52DD}" type="presParOf" srcId="{B7047577-CD9C-489C-BF2E-71D00E9F3F2E}" destId="{3560C272-6E4F-4A29-AE04-FAA6B6FD28AB}" srcOrd="1" destOrd="0" presId="urn:microsoft.com/office/officeart/2018/5/layout/IconLeafLabelList"/>
    <dgm:cxn modelId="{8C3221F7-3681-487F-81AF-43BF446423A1}" type="presParOf" srcId="{B7047577-CD9C-489C-BF2E-71D00E9F3F2E}" destId="{293D13DC-9635-4F9B-847F-40E4A14762ED}" srcOrd="2" destOrd="0" presId="urn:microsoft.com/office/officeart/2018/5/layout/IconLeafLabelList"/>
    <dgm:cxn modelId="{D0067A6A-5D18-4995-A051-1EE8B1BA2CA2}" type="presParOf" srcId="{B7047577-CD9C-489C-BF2E-71D00E9F3F2E}" destId="{0543C586-CD03-4431-9785-F559C1EF8091}" srcOrd="3" destOrd="0" presId="urn:microsoft.com/office/officeart/2018/5/layout/IconLeafLabelList"/>
    <dgm:cxn modelId="{6D471FA7-6D6A-437B-8618-713C4BDA894A}" type="presParOf" srcId="{BB5654D0-4156-4BA5-8DCC-3CBC6B053C23}" destId="{3493D23E-C056-4732-8EAB-18A2BF0991C1}" srcOrd="1" destOrd="0" presId="urn:microsoft.com/office/officeart/2018/5/layout/IconLeafLabelList"/>
    <dgm:cxn modelId="{42CBB976-DB13-40F4-96F1-0A1E6E6C69D6}" type="presParOf" srcId="{BB5654D0-4156-4BA5-8DCC-3CBC6B053C23}" destId="{5FF37B93-7266-47B7-AEA8-169EF3C8E2E8}" srcOrd="2" destOrd="0" presId="urn:microsoft.com/office/officeart/2018/5/layout/IconLeafLabelList"/>
    <dgm:cxn modelId="{4A986B63-4326-4A94-86A3-3264F9A91341}" type="presParOf" srcId="{5FF37B93-7266-47B7-AEA8-169EF3C8E2E8}" destId="{5781FDA1-3609-40FE-A52C-977D8233179D}" srcOrd="0" destOrd="0" presId="urn:microsoft.com/office/officeart/2018/5/layout/IconLeafLabelList"/>
    <dgm:cxn modelId="{60EFEB3A-8265-44C5-AEE3-433015D4F694}" type="presParOf" srcId="{5FF37B93-7266-47B7-AEA8-169EF3C8E2E8}" destId="{AAB486D0-BFF3-4A37-84CA-619B7D81BA56}" srcOrd="1" destOrd="0" presId="urn:microsoft.com/office/officeart/2018/5/layout/IconLeafLabelList"/>
    <dgm:cxn modelId="{54F915A1-0F2E-43C6-91E9-A9941C440B9F}" type="presParOf" srcId="{5FF37B93-7266-47B7-AEA8-169EF3C8E2E8}" destId="{4F98269F-82B8-440E-8D9D-EE3268C386F1}" srcOrd="2" destOrd="0" presId="urn:microsoft.com/office/officeart/2018/5/layout/IconLeafLabelList"/>
    <dgm:cxn modelId="{10C4A4F9-D8A6-40A3-A15C-0081D9A45A1A}" type="presParOf" srcId="{5FF37B93-7266-47B7-AEA8-169EF3C8E2E8}" destId="{5F1E2DA6-C99B-4B11-AA78-F7A9E1C26CCE}" srcOrd="3" destOrd="0" presId="urn:microsoft.com/office/officeart/2018/5/layout/IconLeafLabelList"/>
    <dgm:cxn modelId="{7E2522A8-47FF-4BDC-AE69-0ABD42FB259C}" type="presParOf" srcId="{BB5654D0-4156-4BA5-8DCC-3CBC6B053C23}" destId="{C60A878A-1CAC-4F4D-BBC2-360D9E99484D}" srcOrd="3" destOrd="0" presId="urn:microsoft.com/office/officeart/2018/5/layout/IconLeafLabelList"/>
    <dgm:cxn modelId="{73D2979C-6EB1-4C36-B3B0-37E38C831CFA}" type="presParOf" srcId="{BB5654D0-4156-4BA5-8DCC-3CBC6B053C23}" destId="{6BCB5074-7A57-4E22-8A2B-B9F6F2A1738E}" srcOrd="4" destOrd="0" presId="urn:microsoft.com/office/officeart/2018/5/layout/IconLeafLabelList"/>
    <dgm:cxn modelId="{D31ABE28-F17A-4DE5-BF2E-F13D3E871DAC}" type="presParOf" srcId="{6BCB5074-7A57-4E22-8A2B-B9F6F2A1738E}" destId="{D5F34A26-AE67-4652-9527-73C25FFFFDA1}" srcOrd="0" destOrd="0" presId="urn:microsoft.com/office/officeart/2018/5/layout/IconLeafLabelList"/>
    <dgm:cxn modelId="{0A127AED-F03A-448D-BBAB-5ECCA2766AE9}" type="presParOf" srcId="{6BCB5074-7A57-4E22-8A2B-B9F6F2A1738E}" destId="{0FBC1A6A-4EFE-4B1E-A182-17EF074E1837}" srcOrd="1" destOrd="0" presId="urn:microsoft.com/office/officeart/2018/5/layout/IconLeafLabelList"/>
    <dgm:cxn modelId="{037AF49E-ED06-42A0-B5D8-F8C25E57F949}" type="presParOf" srcId="{6BCB5074-7A57-4E22-8A2B-B9F6F2A1738E}" destId="{62C30F88-C525-4DB1-A5C2-C2DB2E19F134}" srcOrd="2" destOrd="0" presId="urn:microsoft.com/office/officeart/2018/5/layout/IconLeafLabelList"/>
    <dgm:cxn modelId="{2D299513-9223-409C-B52D-1DE5E0B7E749}" type="presParOf" srcId="{6BCB5074-7A57-4E22-8A2B-B9F6F2A1738E}" destId="{5FDC1C81-CBC4-4BA1-A279-401969358FF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0C0B0B-A89A-4E1F-8D8C-5354BFCF5415}" type="doc">
      <dgm:prSet loTypeId="urn:microsoft.com/office/officeart/2005/8/layout/gear1" loCatId="process" qsTypeId="urn:microsoft.com/office/officeart/2005/8/quickstyle/simple1" qsCatId="simple" csTypeId="urn:microsoft.com/office/officeart/2005/8/colors/accent1_2" csCatId="accent1" phldr="1"/>
      <dgm:spPr/>
    </dgm:pt>
    <dgm:pt modelId="{92F7492D-AF89-4E08-850D-D1C87D43CE3B}">
      <dgm:prSet phldrT="[Text]"/>
      <dgm:spPr/>
      <dgm:t>
        <a:bodyPr/>
        <a:lstStyle/>
        <a:p>
          <a:r>
            <a:rPr lang="en-US"/>
            <a:t>Automtic anaphora resolving  phase</a:t>
          </a:r>
        </a:p>
      </dgm:t>
    </dgm:pt>
    <dgm:pt modelId="{045085A2-BC15-42DF-BD12-7D8CF46F4DC0}" type="parTrans" cxnId="{4F04B4E6-1016-464B-962D-89AF205C4F37}">
      <dgm:prSet/>
      <dgm:spPr/>
      <dgm:t>
        <a:bodyPr/>
        <a:lstStyle/>
        <a:p>
          <a:endParaRPr lang="en-US"/>
        </a:p>
      </dgm:t>
    </dgm:pt>
    <dgm:pt modelId="{F28E02EA-F5B5-4384-98FB-AF8334085A8E}" type="sibTrans" cxnId="{4F04B4E6-1016-464B-962D-89AF205C4F37}">
      <dgm:prSet/>
      <dgm:spPr/>
      <dgm:t>
        <a:bodyPr/>
        <a:lstStyle/>
        <a:p>
          <a:endParaRPr lang="en-US"/>
        </a:p>
      </dgm:t>
    </dgm:pt>
    <dgm:pt modelId="{661FC8C5-1FBF-43BD-BCFD-A61BD2DD36DB}">
      <dgm:prSet phldrT="[Text]"/>
      <dgm:spPr/>
      <dgm:t>
        <a:bodyPr/>
        <a:lstStyle/>
        <a:p>
          <a:r>
            <a:rPr lang="en-US"/>
            <a:t>MADAMIRA POS tagger</a:t>
          </a:r>
        </a:p>
      </dgm:t>
    </dgm:pt>
    <dgm:pt modelId="{3BC9122A-BFA7-49BD-8BB7-F0FC67700D91}" type="parTrans" cxnId="{BD515715-63F2-4594-B417-192DB9A44A9C}">
      <dgm:prSet/>
      <dgm:spPr/>
      <dgm:t>
        <a:bodyPr/>
        <a:lstStyle/>
        <a:p>
          <a:endParaRPr lang="en-US"/>
        </a:p>
      </dgm:t>
    </dgm:pt>
    <dgm:pt modelId="{E48F37CA-7F62-4832-BC54-D1C837B08BA7}" type="sibTrans" cxnId="{BD515715-63F2-4594-B417-192DB9A44A9C}">
      <dgm:prSet/>
      <dgm:spPr/>
      <dgm:t>
        <a:bodyPr/>
        <a:lstStyle/>
        <a:p>
          <a:endParaRPr lang="en-US"/>
        </a:p>
      </dgm:t>
    </dgm:pt>
    <dgm:pt modelId="{48DEE6E1-F134-41EB-A61D-57972DEC47F6}">
      <dgm:prSet phldrT="[Text]"/>
      <dgm:spPr/>
      <dgm:t>
        <a:bodyPr/>
        <a:lstStyle/>
        <a:p>
          <a:r>
            <a:rPr lang="en-US"/>
            <a:t>convert file format </a:t>
          </a:r>
        </a:p>
      </dgm:t>
    </dgm:pt>
    <dgm:pt modelId="{CE9BFF42-6F1F-42BE-9626-1012EA76CE96}" type="parTrans" cxnId="{E7CCB804-D577-434A-AD31-1C82604D2844}">
      <dgm:prSet/>
      <dgm:spPr/>
      <dgm:t>
        <a:bodyPr/>
        <a:lstStyle/>
        <a:p>
          <a:endParaRPr lang="en-US"/>
        </a:p>
      </dgm:t>
    </dgm:pt>
    <dgm:pt modelId="{EC542D18-981F-4957-B361-AC9F630C7684}" type="sibTrans" cxnId="{E7CCB804-D577-434A-AD31-1C82604D2844}">
      <dgm:prSet/>
      <dgm:spPr/>
      <dgm:t>
        <a:bodyPr/>
        <a:lstStyle/>
        <a:p>
          <a:endParaRPr lang="en-US"/>
        </a:p>
      </dgm:t>
    </dgm:pt>
    <dgm:pt modelId="{213024AE-0465-489B-A47D-B22FCCA32BC4}" type="pres">
      <dgm:prSet presAssocID="{AF0C0B0B-A89A-4E1F-8D8C-5354BFCF5415}" presName="composite" presStyleCnt="0">
        <dgm:presLayoutVars>
          <dgm:chMax val="3"/>
          <dgm:animLvl val="lvl"/>
          <dgm:resizeHandles val="exact"/>
        </dgm:presLayoutVars>
      </dgm:prSet>
      <dgm:spPr/>
    </dgm:pt>
    <dgm:pt modelId="{2A7C09EA-7DFA-4D4F-9262-842B03BFB879}" type="pres">
      <dgm:prSet presAssocID="{92F7492D-AF89-4E08-850D-D1C87D43CE3B}" presName="gear1" presStyleLbl="node1" presStyleIdx="0" presStyleCnt="3">
        <dgm:presLayoutVars>
          <dgm:chMax val="1"/>
          <dgm:bulletEnabled val="1"/>
        </dgm:presLayoutVars>
      </dgm:prSet>
      <dgm:spPr/>
    </dgm:pt>
    <dgm:pt modelId="{3473C207-CBB1-4166-AD2A-7B666BD4390A}" type="pres">
      <dgm:prSet presAssocID="{92F7492D-AF89-4E08-850D-D1C87D43CE3B}" presName="gear1srcNode" presStyleLbl="node1" presStyleIdx="0" presStyleCnt="3"/>
      <dgm:spPr/>
    </dgm:pt>
    <dgm:pt modelId="{691345B8-E65D-4C11-BD27-066973A1A83C}" type="pres">
      <dgm:prSet presAssocID="{92F7492D-AF89-4E08-850D-D1C87D43CE3B}" presName="gear1dstNode" presStyleLbl="node1" presStyleIdx="0" presStyleCnt="3"/>
      <dgm:spPr/>
    </dgm:pt>
    <dgm:pt modelId="{D8881D98-E33B-49D6-A789-CD1D4C180A77}" type="pres">
      <dgm:prSet presAssocID="{661FC8C5-1FBF-43BD-BCFD-A61BD2DD36DB}" presName="gear2" presStyleLbl="node1" presStyleIdx="1" presStyleCnt="3">
        <dgm:presLayoutVars>
          <dgm:chMax val="1"/>
          <dgm:bulletEnabled val="1"/>
        </dgm:presLayoutVars>
      </dgm:prSet>
      <dgm:spPr/>
    </dgm:pt>
    <dgm:pt modelId="{2EE30BBE-38CE-430B-BE78-AD094E5A9C4D}" type="pres">
      <dgm:prSet presAssocID="{661FC8C5-1FBF-43BD-BCFD-A61BD2DD36DB}" presName="gear2srcNode" presStyleLbl="node1" presStyleIdx="1" presStyleCnt="3"/>
      <dgm:spPr/>
    </dgm:pt>
    <dgm:pt modelId="{888A7FF6-F50A-47FE-842B-926E7383C7C0}" type="pres">
      <dgm:prSet presAssocID="{661FC8C5-1FBF-43BD-BCFD-A61BD2DD36DB}" presName="gear2dstNode" presStyleLbl="node1" presStyleIdx="1" presStyleCnt="3"/>
      <dgm:spPr/>
    </dgm:pt>
    <dgm:pt modelId="{A02E038B-813E-47DE-AE79-0FF9D14ECF3C}" type="pres">
      <dgm:prSet presAssocID="{48DEE6E1-F134-41EB-A61D-57972DEC47F6}" presName="gear3" presStyleLbl="node1" presStyleIdx="2" presStyleCnt="3"/>
      <dgm:spPr/>
    </dgm:pt>
    <dgm:pt modelId="{119AEC89-04EA-43F1-AF12-004B96C81172}" type="pres">
      <dgm:prSet presAssocID="{48DEE6E1-F134-41EB-A61D-57972DEC47F6}" presName="gear3tx" presStyleLbl="node1" presStyleIdx="2" presStyleCnt="3">
        <dgm:presLayoutVars>
          <dgm:chMax val="1"/>
          <dgm:bulletEnabled val="1"/>
        </dgm:presLayoutVars>
      </dgm:prSet>
      <dgm:spPr/>
    </dgm:pt>
    <dgm:pt modelId="{4B557343-B82C-4612-97C0-3DACF8E0ED4C}" type="pres">
      <dgm:prSet presAssocID="{48DEE6E1-F134-41EB-A61D-57972DEC47F6}" presName="gear3srcNode" presStyleLbl="node1" presStyleIdx="2" presStyleCnt="3"/>
      <dgm:spPr/>
    </dgm:pt>
    <dgm:pt modelId="{A8EC32D8-B51C-4BC4-B45A-0838A80C726F}" type="pres">
      <dgm:prSet presAssocID="{48DEE6E1-F134-41EB-A61D-57972DEC47F6}" presName="gear3dstNode" presStyleLbl="node1" presStyleIdx="2" presStyleCnt="3"/>
      <dgm:spPr/>
    </dgm:pt>
    <dgm:pt modelId="{83107A2D-B99D-46F8-977A-31B32303FDF7}" type="pres">
      <dgm:prSet presAssocID="{F28E02EA-F5B5-4384-98FB-AF8334085A8E}" presName="connector1" presStyleLbl="sibTrans2D1" presStyleIdx="0" presStyleCnt="3"/>
      <dgm:spPr/>
    </dgm:pt>
    <dgm:pt modelId="{831DDBAF-1BA4-4872-93CC-99B000605C07}" type="pres">
      <dgm:prSet presAssocID="{E48F37CA-7F62-4832-BC54-D1C837B08BA7}" presName="connector2" presStyleLbl="sibTrans2D1" presStyleIdx="1" presStyleCnt="3"/>
      <dgm:spPr/>
    </dgm:pt>
    <dgm:pt modelId="{5543C344-93C9-4967-AF7A-28F9C2F4D3C9}" type="pres">
      <dgm:prSet presAssocID="{EC542D18-981F-4957-B361-AC9F630C7684}" presName="connector3" presStyleLbl="sibTrans2D1" presStyleIdx="2" presStyleCnt="3"/>
      <dgm:spPr/>
    </dgm:pt>
  </dgm:ptLst>
  <dgm:cxnLst>
    <dgm:cxn modelId="{E7CCB804-D577-434A-AD31-1C82604D2844}" srcId="{AF0C0B0B-A89A-4E1F-8D8C-5354BFCF5415}" destId="{48DEE6E1-F134-41EB-A61D-57972DEC47F6}" srcOrd="2" destOrd="0" parTransId="{CE9BFF42-6F1F-42BE-9626-1012EA76CE96}" sibTransId="{EC542D18-981F-4957-B361-AC9F630C7684}"/>
    <dgm:cxn modelId="{BD515715-63F2-4594-B417-192DB9A44A9C}" srcId="{AF0C0B0B-A89A-4E1F-8D8C-5354BFCF5415}" destId="{661FC8C5-1FBF-43BD-BCFD-A61BD2DD36DB}" srcOrd="1" destOrd="0" parTransId="{3BC9122A-BFA7-49BD-8BB7-F0FC67700D91}" sibTransId="{E48F37CA-7F62-4832-BC54-D1C837B08BA7}"/>
    <dgm:cxn modelId="{A309B41A-8040-4109-B35F-376789A400C0}" type="presOf" srcId="{92F7492D-AF89-4E08-850D-D1C87D43CE3B}" destId="{2A7C09EA-7DFA-4D4F-9262-842B03BFB879}" srcOrd="0" destOrd="0" presId="urn:microsoft.com/office/officeart/2005/8/layout/gear1"/>
    <dgm:cxn modelId="{FEA9C01B-3DB7-44CB-9CE5-CAD256FA92D6}" type="presOf" srcId="{92F7492D-AF89-4E08-850D-D1C87D43CE3B}" destId="{691345B8-E65D-4C11-BD27-066973A1A83C}" srcOrd="2" destOrd="0" presId="urn:microsoft.com/office/officeart/2005/8/layout/gear1"/>
    <dgm:cxn modelId="{A543D01E-AFC3-4BE9-A69E-3CA70B480FEF}" type="presOf" srcId="{F28E02EA-F5B5-4384-98FB-AF8334085A8E}" destId="{83107A2D-B99D-46F8-977A-31B32303FDF7}" srcOrd="0" destOrd="0" presId="urn:microsoft.com/office/officeart/2005/8/layout/gear1"/>
    <dgm:cxn modelId="{43E6CF61-DF96-4D23-8419-22A8942EA7BC}" type="presOf" srcId="{92F7492D-AF89-4E08-850D-D1C87D43CE3B}" destId="{3473C207-CBB1-4166-AD2A-7B666BD4390A}" srcOrd="1" destOrd="0" presId="urn:microsoft.com/office/officeart/2005/8/layout/gear1"/>
    <dgm:cxn modelId="{B57C3866-EC93-4326-977C-3EC6B4CE803D}" type="presOf" srcId="{EC542D18-981F-4957-B361-AC9F630C7684}" destId="{5543C344-93C9-4967-AF7A-28F9C2F4D3C9}" srcOrd="0" destOrd="0" presId="urn:microsoft.com/office/officeart/2005/8/layout/gear1"/>
    <dgm:cxn modelId="{C9E97272-7570-4D2B-980D-D2F6FA9B18C9}" type="presOf" srcId="{48DEE6E1-F134-41EB-A61D-57972DEC47F6}" destId="{A02E038B-813E-47DE-AE79-0FF9D14ECF3C}" srcOrd="0" destOrd="0" presId="urn:microsoft.com/office/officeart/2005/8/layout/gear1"/>
    <dgm:cxn modelId="{6C8D6C93-2F7A-46D2-9E6F-0A45CC4D0390}" type="presOf" srcId="{661FC8C5-1FBF-43BD-BCFD-A61BD2DD36DB}" destId="{2EE30BBE-38CE-430B-BE78-AD094E5A9C4D}" srcOrd="1" destOrd="0" presId="urn:microsoft.com/office/officeart/2005/8/layout/gear1"/>
    <dgm:cxn modelId="{5399D9B1-B3EF-4F11-B901-252486846CD0}" type="presOf" srcId="{AF0C0B0B-A89A-4E1F-8D8C-5354BFCF5415}" destId="{213024AE-0465-489B-A47D-B22FCCA32BC4}" srcOrd="0" destOrd="0" presId="urn:microsoft.com/office/officeart/2005/8/layout/gear1"/>
    <dgm:cxn modelId="{40A9F4D7-1362-40F6-9E34-22AE59862F17}" type="presOf" srcId="{48DEE6E1-F134-41EB-A61D-57972DEC47F6}" destId="{A8EC32D8-B51C-4BC4-B45A-0838A80C726F}" srcOrd="3" destOrd="0" presId="urn:microsoft.com/office/officeart/2005/8/layout/gear1"/>
    <dgm:cxn modelId="{193604D8-4626-49F9-A70A-C06F9437F8B9}" type="presOf" srcId="{48DEE6E1-F134-41EB-A61D-57972DEC47F6}" destId="{4B557343-B82C-4612-97C0-3DACF8E0ED4C}" srcOrd="2" destOrd="0" presId="urn:microsoft.com/office/officeart/2005/8/layout/gear1"/>
    <dgm:cxn modelId="{32C4BDDE-B1A3-4C25-88BF-96F8CF23472C}" type="presOf" srcId="{E48F37CA-7F62-4832-BC54-D1C837B08BA7}" destId="{831DDBAF-1BA4-4872-93CC-99B000605C07}" srcOrd="0" destOrd="0" presId="urn:microsoft.com/office/officeart/2005/8/layout/gear1"/>
    <dgm:cxn modelId="{1B0419E0-12F5-4DF7-A13F-15B7319D4392}" type="presOf" srcId="{661FC8C5-1FBF-43BD-BCFD-A61BD2DD36DB}" destId="{D8881D98-E33B-49D6-A789-CD1D4C180A77}" srcOrd="0" destOrd="0" presId="urn:microsoft.com/office/officeart/2005/8/layout/gear1"/>
    <dgm:cxn modelId="{341AE5E4-E9F7-4A1A-BC52-63F657239120}" type="presOf" srcId="{661FC8C5-1FBF-43BD-BCFD-A61BD2DD36DB}" destId="{888A7FF6-F50A-47FE-842B-926E7383C7C0}" srcOrd="2" destOrd="0" presId="urn:microsoft.com/office/officeart/2005/8/layout/gear1"/>
    <dgm:cxn modelId="{4F04B4E6-1016-464B-962D-89AF205C4F37}" srcId="{AF0C0B0B-A89A-4E1F-8D8C-5354BFCF5415}" destId="{92F7492D-AF89-4E08-850D-D1C87D43CE3B}" srcOrd="0" destOrd="0" parTransId="{045085A2-BC15-42DF-BD12-7D8CF46F4DC0}" sibTransId="{F28E02EA-F5B5-4384-98FB-AF8334085A8E}"/>
    <dgm:cxn modelId="{A2647AF0-F36D-4DA7-A194-151F7C6BE3D0}" type="presOf" srcId="{48DEE6E1-F134-41EB-A61D-57972DEC47F6}" destId="{119AEC89-04EA-43F1-AF12-004B96C81172}" srcOrd="1" destOrd="0" presId="urn:microsoft.com/office/officeart/2005/8/layout/gear1"/>
    <dgm:cxn modelId="{CB0FC8A1-E6AC-43CE-830D-ABA1C19FDE72}" type="presParOf" srcId="{213024AE-0465-489B-A47D-B22FCCA32BC4}" destId="{2A7C09EA-7DFA-4D4F-9262-842B03BFB879}" srcOrd="0" destOrd="0" presId="urn:microsoft.com/office/officeart/2005/8/layout/gear1"/>
    <dgm:cxn modelId="{48A9C2BC-A67C-4CD5-85F7-1FFF1A281949}" type="presParOf" srcId="{213024AE-0465-489B-A47D-B22FCCA32BC4}" destId="{3473C207-CBB1-4166-AD2A-7B666BD4390A}" srcOrd="1" destOrd="0" presId="urn:microsoft.com/office/officeart/2005/8/layout/gear1"/>
    <dgm:cxn modelId="{BBA2F283-1A83-4AE1-B3F9-5A307A7B8F3B}" type="presParOf" srcId="{213024AE-0465-489B-A47D-B22FCCA32BC4}" destId="{691345B8-E65D-4C11-BD27-066973A1A83C}" srcOrd="2" destOrd="0" presId="urn:microsoft.com/office/officeart/2005/8/layout/gear1"/>
    <dgm:cxn modelId="{8F2B10D4-DBC7-489F-910B-EACB1306FFD7}" type="presParOf" srcId="{213024AE-0465-489B-A47D-B22FCCA32BC4}" destId="{D8881D98-E33B-49D6-A789-CD1D4C180A77}" srcOrd="3" destOrd="0" presId="urn:microsoft.com/office/officeart/2005/8/layout/gear1"/>
    <dgm:cxn modelId="{CDC4BF79-1735-45D7-9583-5BB2CCD6F046}" type="presParOf" srcId="{213024AE-0465-489B-A47D-B22FCCA32BC4}" destId="{2EE30BBE-38CE-430B-BE78-AD094E5A9C4D}" srcOrd="4" destOrd="0" presId="urn:microsoft.com/office/officeart/2005/8/layout/gear1"/>
    <dgm:cxn modelId="{C211D561-4E01-4B61-91D0-1EA817B654D6}" type="presParOf" srcId="{213024AE-0465-489B-A47D-B22FCCA32BC4}" destId="{888A7FF6-F50A-47FE-842B-926E7383C7C0}" srcOrd="5" destOrd="0" presId="urn:microsoft.com/office/officeart/2005/8/layout/gear1"/>
    <dgm:cxn modelId="{E564B873-2663-45B8-860B-AD0E7B473064}" type="presParOf" srcId="{213024AE-0465-489B-A47D-B22FCCA32BC4}" destId="{A02E038B-813E-47DE-AE79-0FF9D14ECF3C}" srcOrd="6" destOrd="0" presId="urn:microsoft.com/office/officeart/2005/8/layout/gear1"/>
    <dgm:cxn modelId="{3ECB8ACD-1DE0-4B14-ADA4-83A59E850339}" type="presParOf" srcId="{213024AE-0465-489B-A47D-B22FCCA32BC4}" destId="{119AEC89-04EA-43F1-AF12-004B96C81172}" srcOrd="7" destOrd="0" presId="urn:microsoft.com/office/officeart/2005/8/layout/gear1"/>
    <dgm:cxn modelId="{D2431290-CCAF-441C-BE23-692053E593CE}" type="presParOf" srcId="{213024AE-0465-489B-A47D-B22FCCA32BC4}" destId="{4B557343-B82C-4612-97C0-3DACF8E0ED4C}" srcOrd="8" destOrd="0" presId="urn:microsoft.com/office/officeart/2005/8/layout/gear1"/>
    <dgm:cxn modelId="{855E0176-0F4A-413E-953B-9EA5266FCA59}" type="presParOf" srcId="{213024AE-0465-489B-A47D-B22FCCA32BC4}" destId="{A8EC32D8-B51C-4BC4-B45A-0838A80C726F}" srcOrd="9" destOrd="0" presId="urn:microsoft.com/office/officeart/2005/8/layout/gear1"/>
    <dgm:cxn modelId="{3EB96791-7CEA-4CC1-8C3C-4AA5F61BDDE9}" type="presParOf" srcId="{213024AE-0465-489B-A47D-B22FCCA32BC4}" destId="{83107A2D-B99D-46F8-977A-31B32303FDF7}" srcOrd="10" destOrd="0" presId="urn:microsoft.com/office/officeart/2005/8/layout/gear1"/>
    <dgm:cxn modelId="{08D9E176-E861-42BF-9FC7-5E7A29D94C78}" type="presParOf" srcId="{213024AE-0465-489B-A47D-B22FCCA32BC4}" destId="{831DDBAF-1BA4-4872-93CC-99B000605C07}" srcOrd="11" destOrd="0" presId="urn:microsoft.com/office/officeart/2005/8/layout/gear1"/>
    <dgm:cxn modelId="{46358124-6F2E-45B0-B697-9545759DCF85}" type="presParOf" srcId="{213024AE-0465-489B-A47D-B22FCCA32BC4}" destId="{5543C344-93C9-4967-AF7A-28F9C2F4D3C9}"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5301FA-8F6A-4D3B-9CFA-70DFF384EB2E}" type="doc">
      <dgm:prSet loTypeId="urn:microsoft.com/office/officeart/2005/8/layout/gear1" loCatId="process" qsTypeId="urn:microsoft.com/office/officeart/2005/8/quickstyle/simple1" qsCatId="simple" csTypeId="urn:microsoft.com/office/officeart/2005/8/colors/accent1_2" csCatId="accent1" phldr="1"/>
      <dgm:spPr/>
    </dgm:pt>
    <dgm:pt modelId="{88CBFA66-3E06-4341-9755-B829DCA69A5D}">
      <dgm:prSet phldrT="[Text]"/>
      <dgm:spPr/>
      <dgm:t>
        <a:bodyPr/>
        <a:lstStyle/>
        <a:p>
          <a:r>
            <a:rPr lang="en-US"/>
            <a:t>Classification clustering </a:t>
          </a:r>
        </a:p>
      </dgm:t>
    </dgm:pt>
    <dgm:pt modelId="{ADBF868E-0D3C-40B4-850E-08B746157498}" type="parTrans" cxnId="{738A8748-7FFB-430F-9E37-B05F138DBB30}">
      <dgm:prSet/>
      <dgm:spPr/>
      <dgm:t>
        <a:bodyPr/>
        <a:lstStyle/>
        <a:p>
          <a:endParaRPr lang="en-US"/>
        </a:p>
      </dgm:t>
    </dgm:pt>
    <dgm:pt modelId="{84244A2A-B75A-40EF-9555-5748349332CF}" type="sibTrans" cxnId="{738A8748-7FFB-430F-9E37-B05F138DBB30}">
      <dgm:prSet/>
      <dgm:spPr/>
      <dgm:t>
        <a:bodyPr/>
        <a:lstStyle/>
        <a:p>
          <a:endParaRPr lang="en-US"/>
        </a:p>
      </dgm:t>
    </dgm:pt>
    <dgm:pt modelId="{E4FD91C4-591E-443E-B2DA-B34842B2DE74}">
      <dgm:prSet phldrT="[Text]"/>
      <dgm:spPr/>
      <dgm:t>
        <a:bodyPr/>
        <a:lstStyle/>
        <a:p>
          <a:r>
            <a:rPr lang="en-US"/>
            <a:t>Clear and eliminating web tags</a:t>
          </a:r>
        </a:p>
      </dgm:t>
    </dgm:pt>
    <dgm:pt modelId="{98502C18-D2A6-4CF0-B144-F873E8E657FA}" type="parTrans" cxnId="{8BD788EC-82C3-4F5E-8F51-F3A11B7A3D9F}">
      <dgm:prSet/>
      <dgm:spPr/>
      <dgm:t>
        <a:bodyPr/>
        <a:lstStyle/>
        <a:p>
          <a:endParaRPr lang="en-US"/>
        </a:p>
      </dgm:t>
    </dgm:pt>
    <dgm:pt modelId="{F426F4C1-5767-4777-9763-BE995971201C}" type="sibTrans" cxnId="{8BD788EC-82C3-4F5E-8F51-F3A11B7A3D9F}">
      <dgm:prSet/>
      <dgm:spPr/>
      <dgm:t>
        <a:bodyPr/>
        <a:lstStyle/>
        <a:p>
          <a:endParaRPr lang="en-US"/>
        </a:p>
      </dgm:t>
    </dgm:pt>
    <dgm:pt modelId="{26A5D9B3-04BD-45AC-9C2A-D36E0975B1AC}">
      <dgm:prSet phldrT="[Text]"/>
      <dgm:spPr/>
      <dgm:t>
        <a:bodyPr/>
        <a:lstStyle/>
        <a:p>
          <a:r>
            <a:rPr lang="en-US"/>
            <a:t>Text crawling from the web </a:t>
          </a:r>
        </a:p>
      </dgm:t>
    </dgm:pt>
    <dgm:pt modelId="{2E2BD4D3-182A-4341-916A-ABEB23087864}" type="parTrans" cxnId="{15BA5114-77F0-4C46-B33A-98EEB7D48D25}">
      <dgm:prSet/>
      <dgm:spPr/>
      <dgm:t>
        <a:bodyPr/>
        <a:lstStyle/>
        <a:p>
          <a:endParaRPr lang="en-US"/>
        </a:p>
      </dgm:t>
    </dgm:pt>
    <dgm:pt modelId="{DFFF86DE-BD7F-480A-8F59-5312A0F3465A}" type="sibTrans" cxnId="{15BA5114-77F0-4C46-B33A-98EEB7D48D25}">
      <dgm:prSet/>
      <dgm:spPr/>
      <dgm:t>
        <a:bodyPr/>
        <a:lstStyle/>
        <a:p>
          <a:endParaRPr lang="en-US"/>
        </a:p>
      </dgm:t>
    </dgm:pt>
    <dgm:pt modelId="{20C56683-B004-4E2E-85A8-0F298196853D}" type="pres">
      <dgm:prSet presAssocID="{EB5301FA-8F6A-4D3B-9CFA-70DFF384EB2E}" presName="composite" presStyleCnt="0">
        <dgm:presLayoutVars>
          <dgm:chMax val="3"/>
          <dgm:animLvl val="lvl"/>
          <dgm:resizeHandles val="exact"/>
        </dgm:presLayoutVars>
      </dgm:prSet>
      <dgm:spPr/>
    </dgm:pt>
    <dgm:pt modelId="{5D4A79ED-74E8-4CEB-910E-F64147C79C40}" type="pres">
      <dgm:prSet presAssocID="{88CBFA66-3E06-4341-9755-B829DCA69A5D}" presName="gear1" presStyleLbl="node1" presStyleIdx="0" presStyleCnt="3">
        <dgm:presLayoutVars>
          <dgm:chMax val="1"/>
          <dgm:bulletEnabled val="1"/>
        </dgm:presLayoutVars>
      </dgm:prSet>
      <dgm:spPr/>
    </dgm:pt>
    <dgm:pt modelId="{72EDAF7C-603E-4E7C-BEA4-35F969D3E447}" type="pres">
      <dgm:prSet presAssocID="{88CBFA66-3E06-4341-9755-B829DCA69A5D}" presName="gear1srcNode" presStyleLbl="node1" presStyleIdx="0" presStyleCnt="3"/>
      <dgm:spPr/>
    </dgm:pt>
    <dgm:pt modelId="{7C1080C8-26C8-426F-9AF9-49CC96B4F88D}" type="pres">
      <dgm:prSet presAssocID="{88CBFA66-3E06-4341-9755-B829DCA69A5D}" presName="gear1dstNode" presStyleLbl="node1" presStyleIdx="0" presStyleCnt="3"/>
      <dgm:spPr/>
    </dgm:pt>
    <dgm:pt modelId="{117D7174-EC9C-470E-BD7B-89052A7A9738}" type="pres">
      <dgm:prSet presAssocID="{E4FD91C4-591E-443E-B2DA-B34842B2DE74}" presName="gear2" presStyleLbl="node1" presStyleIdx="1" presStyleCnt="3">
        <dgm:presLayoutVars>
          <dgm:chMax val="1"/>
          <dgm:bulletEnabled val="1"/>
        </dgm:presLayoutVars>
      </dgm:prSet>
      <dgm:spPr/>
    </dgm:pt>
    <dgm:pt modelId="{853CF6DD-F192-4FED-A407-518D9F4A99CA}" type="pres">
      <dgm:prSet presAssocID="{E4FD91C4-591E-443E-B2DA-B34842B2DE74}" presName="gear2srcNode" presStyleLbl="node1" presStyleIdx="1" presStyleCnt="3"/>
      <dgm:spPr/>
    </dgm:pt>
    <dgm:pt modelId="{78D33C03-82C1-4027-B97D-EC340D238FEE}" type="pres">
      <dgm:prSet presAssocID="{E4FD91C4-591E-443E-B2DA-B34842B2DE74}" presName="gear2dstNode" presStyleLbl="node1" presStyleIdx="1" presStyleCnt="3"/>
      <dgm:spPr/>
    </dgm:pt>
    <dgm:pt modelId="{539CA601-C989-41E9-84CF-B9CF474A0A13}" type="pres">
      <dgm:prSet presAssocID="{26A5D9B3-04BD-45AC-9C2A-D36E0975B1AC}" presName="gear3" presStyleLbl="node1" presStyleIdx="2" presStyleCnt="3"/>
      <dgm:spPr/>
    </dgm:pt>
    <dgm:pt modelId="{0E288044-81F9-4120-AC91-E7999ED10F12}" type="pres">
      <dgm:prSet presAssocID="{26A5D9B3-04BD-45AC-9C2A-D36E0975B1AC}" presName="gear3tx" presStyleLbl="node1" presStyleIdx="2" presStyleCnt="3">
        <dgm:presLayoutVars>
          <dgm:chMax val="1"/>
          <dgm:bulletEnabled val="1"/>
        </dgm:presLayoutVars>
      </dgm:prSet>
      <dgm:spPr/>
    </dgm:pt>
    <dgm:pt modelId="{1C7AE4B5-D04C-49D4-85CE-9381C716212F}" type="pres">
      <dgm:prSet presAssocID="{26A5D9B3-04BD-45AC-9C2A-D36E0975B1AC}" presName="gear3srcNode" presStyleLbl="node1" presStyleIdx="2" presStyleCnt="3"/>
      <dgm:spPr/>
    </dgm:pt>
    <dgm:pt modelId="{8BD9AD35-8C1C-4680-AC1A-E40F5A2E8500}" type="pres">
      <dgm:prSet presAssocID="{26A5D9B3-04BD-45AC-9C2A-D36E0975B1AC}" presName="gear3dstNode" presStyleLbl="node1" presStyleIdx="2" presStyleCnt="3"/>
      <dgm:spPr/>
    </dgm:pt>
    <dgm:pt modelId="{CFF82BFA-8E70-4D1D-8289-A44267F9585D}" type="pres">
      <dgm:prSet presAssocID="{84244A2A-B75A-40EF-9555-5748349332CF}" presName="connector1" presStyleLbl="sibTrans2D1" presStyleIdx="0" presStyleCnt="3"/>
      <dgm:spPr/>
    </dgm:pt>
    <dgm:pt modelId="{A3CEFD99-B28A-420B-B6C4-354E4FF489D9}" type="pres">
      <dgm:prSet presAssocID="{F426F4C1-5767-4777-9763-BE995971201C}" presName="connector2" presStyleLbl="sibTrans2D1" presStyleIdx="1" presStyleCnt="3"/>
      <dgm:spPr/>
    </dgm:pt>
    <dgm:pt modelId="{72C50B1F-AC79-4F3A-83B8-6D90BDB24F1E}" type="pres">
      <dgm:prSet presAssocID="{DFFF86DE-BD7F-480A-8F59-5312A0F3465A}" presName="connector3" presStyleLbl="sibTrans2D1" presStyleIdx="2" presStyleCnt="3" custAng="7910531"/>
      <dgm:spPr/>
    </dgm:pt>
  </dgm:ptLst>
  <dgm:cxnLst>
    <dgm:cxn modelId="{15BA5114-77F0-4C46-B33A-98EEB7D48D25}" srcId="{EB5301FA-8F6A-4D3B-9CFA-70DFF384EB2E}" destId="{26A5D9B3-04BD-45AC-9C2A-D36E0975B1AC}" srcOrd="2" destOrd="0" parTransId="{2E2BD4D3-182A-4341-916A-ABEB23087864}" sibTransId="{DFFF86DE-BD7F-480A-8F59-5312A0F3465A}"/>
    <dgm:cxn modelId="{D6794D18-3816-4D79-B3D4-14E2DD583CC0}" type="presOf" srcId="{88CBFA66-3E06-4341-9755-B829DCA69A5D}" destId="{72EDAF7C-603E-4E7C-BEA4-35F969D3E447}" srcOrd="1" destOrd="0" presId="urn:microsoft.com/office/officeart/2005/8/layout/gear1"/>
    <dgm:cxn modelId="{E6348034-872E-4040-B13E-ECC5E211620E}" type="presOf" srcId="{88CBFA66-3E06-4341-9755-B829DCA69A5D}" destId="{5D4A79ED-74E8-4CEB-910E-F64147C79C40}" srcOrd="0" destOrd="0" presId="urn:microsoft.com/office/officeart/2005/8/layout/gear1"/>
    <dgm:cxn modelId="{738A8748-7FFB-430F-9E37-B05F138DBB30}" srcId="{EB5301FA-8F6A-4D3B-9CFA-70DFF384EB2E}" destId="{88CBFA66-3E06-4341-9755-B829DCA69A5D}" srcOrd="0" destOrd="0" parTransId="{ADBF868E-0D3C-40B4-850E-08B746157498}" sibTransId="{84244A2A-B75A-40EF-9555-5748349332CF}"/>
    <dgm:cxn modelId="{A3F5A56B-723C-4FA6-9D76-B813D9CEADDD}" type="presOf" srcId="{26A5D9B3-04BD-45AC-9C2A-D36E0975B1AC}" destId="{539CA601-C989-41E9-84CF-B9CF474A0A13}" srcOrd="0" destOrd="0" presId="urn:microsoft.com/office/officeart/2005/8/layout/gear1"/>
    <dgm:cxn modelId="{C55DF56E-BE38-45A1-8D48-A819505F3E7E}" type="presOf" srcId="{E4FD91C4-591E-443E-B2DA-B34842B2DE74}" destId="{117D7174-EC9C-470E-BD7B-89052A7A9738}" srcOrd="0" destOrd="0" presId="urn:microsoft.com/office/officeart/2005/8/layout/gear1"/>
    <dgm:cxn modelId="{A12E374F-12C5-4720-9162-0243890DE7BF}" type="presOf" srcId="{DFFF86DE-BD7F-480A-8F59-5312A0F3465A}" destId="{72C50B1F-AC79-4F3A-83B8-6D90BDB24F1E}" srcOrd="0" destOrd="0" presId="urn:microsoft.com/office/officeart/2005/8/layout/gear1"/>
    <dgm:cxn modelId="{4ADC2480-F21C-490B-B49A-92419495B5DC}" type="presOf" srcId="{26A5D9B3-04BD-45AC-9C2A-D36E0975B1AC}" destId="{1C7AE4B5-D04C-49D4-85CE-9381C716212F}" srcOrd="2" destOrd="0" presId="urn:microsoft.com/office/officeart/2005/8/layout/gear1"/>
    <dgm:cxn modelId="{5BFEC5A9-125D-4181-AE7C-2610577BBEF7}" type="presOf" srcId="{88CBFA66-3E06-4341-9755-B829DCA69A5D}" destId="{7C1080C8-26C8-426F-9AF9-49CC96B4F88D}" srcOrd="2" destOrd="0" presId="urn:microsoft.com/office/officeart/2005/8/layout/gear1"/>
    <dgm:cxn modelId="{38F9E3B2-9319-4711-AA11-B5D891682D3A}" type="presOf" srcId="{26A5D9B3-04BD-45AC-9C2A-D36E0975B1AC}" destId="{0E288044-81F9-4120-AC91-E7999ED10F12}" srcOrd="1" destOrd="0" presId="urn:microsoft.com/office/officeart/2005/8/layout/gear1"/>
    <dgm:cxn modelId="{BDF0C7D0-FE5C-4596-9F1C-0C57AD213B91}" type="presOf" srcId="{26A5D9B3-04BD-45AC-9C2A-D36E0975B1AC}" destId="{8BD9AD35-8C1C-4680-AC1A-E40F5A2E8500}" srcOrd="3" destOrd="0" presId="urn:microsoft.com/office/officeart/2005/8/layout/gear1"/>
    <dgm:cxn modelId="{26A19DD5-0A97-45A0-BDF8-3C2D48FFCEF1}" type="presOf" srcId="{E4FD91C4-591E-443E-B2DA-B34842B2DE74}" destId="{853CF6DD-F192-4FED-A407-518D9F4A99CA}" srcOrd="1" destOrd="0" presId="urn:microsoft.com/office/officeart/2005/8/layout/gear1"/>
    <dgm:cxn modelId="{3EEE61D6-2865-4DEF-BBDB-AC03720AAA61}" type="presOf" srcId="{84244A2A-B75A-40EF-9555-5748349332CF}" destId="{CFF82BFA-8E70-4D1D-8289-A44267F9585D}" srcOrd="0" destOrd="0" presId="urn:microsoft.com/office/officeart/2005/8/layout/gear1"/>
    <dgm:cxn modelId="{70A28ADC-48B4-4D3B-B55B-FD9703C086C8}" type="presOf" srcId="{EB5301FA-8F6A-4D3B-9CFA-70DFF384EB2E}" destId="{20C56683-B004-4E2E-85A8-0F298196853D}" srcOrd="0" destOrd="0" presId="urn:microsoft.com/office/officeart/2005/8/layout/gear1"/>
    <dgm:cxn modelId="{8BD788EC-82C3-4F5E-8F51-F3A11B7A3D9F}" srcId="{EB5301FA-8F6A-4D3B-9CFA-70DFF384EB2E}" destId="{E4FD91C4-591E-443E-B2DA-B34842B2DE74}" srcOrd="1" destOrd="0" parTransId="{98502C18-D2A6-4CF0-B144-F873E8E657FA}" sibTransId="{F426F4C1-5767-4777-9763-BE995971201C}"/>
    <dgm:cxn modelId="{FE83BAF3-EAC2-4779-90EC-FDB92E406013}" type="presOf" srcId="{E4FD91C4-591E-443E-B2DA-B34842B2DE74}" destId="{78D33C03-82C1-4027-B97D-EC340D238FEE}" srcOrd="2" destOrd="0" presId="urn:microsoft.com/office/officeart/2005/8/layout/gear1"/>
    <dgm:cxn modelId="{AD34D4F3-286A-4B0D-AC8B-9720095DA82A}" type="presOf" srcId="{F426F4C1-5767-4777-9763-BE995971201C}" destId="{A3CEFD99-B28A-420B-B6C4-354E4FF489D9}" srcOrd="0" destOrd="0" presId="urn:microsoft.com/office/officeart/2005/8/layout/gear1"/>
    <dgm:cxn modelId="{1FFADB9C-3501-4BB7-B80A-9FD567BC90BD}" type="presParOf" srcId="{20C56683-B004-4E2E-85A8-0F298196853D}" destId="{5D4A79ED-74E8-4CEB-910E-F64147C79C40}" srcOrd="0" destOrd="0" presId="urn:microsoft.com/office/officeart/2005/8/layout/gear1"/>
    <dgm:cxn modelId="{4A3834C5-BE1D-4FF7-9125-92F393252F34}" type="presParOf" srcId="{20C56683-B004-4E2E-85A8-0F298196853D}" destId="{72EDAF7C-603E-4E7C-BEA4-35F969D3E447}" srcOrd="1" destOrd="0" presId="urn:microsoft.com/office/officeart/2005/8/layout/gear1"/>
    <dgm:cxn modelId="{FD53415A-DBCB-4D65-B826-D3DF44956CBD}" type="presParOf" srcId="{20C56683-B004-4E2E-85A8-0F298196853D}" destId="{7C1080C8-26C8-426F-9AF9-49CC96B4F88D}" srcOrd="2" destOrd="0" presId="urn:microsoft.com/office/officeart/2005/8/layout/gear1"/>
    <dgm:cxn modelId="{126ED2C8-04C0-435B-93A5-075D6F60E95B}" type="presParOf" srcId="{20C56683-B004-4E2E-85A8-0F298196853D}" destId="{117D7174-EC9C-470E-BD7B-89052A7A9738}" srcOrd="3" destOrd="0" presId="urn:microsoft.com/office/officeart/2005/8/layout/gear1"/>
    <dgm:cxn modelId="{DF3C865A-8174-4DEA-BA49-C8EA0E368ED4}" type="presParOf" srcId="{20C56683-B004-4E2E-85A8-0F298196853D}" destId="{853CF6DD-F192-4FED-A407-518D9F4A99CA}" srcOrd="4" destOrd="0" presId="urn:microsoft.com/office/officeart/2005/8/layout/gear1"/>
    <dgm:cxn modelId="{BB68ABE1-F40B-4EFB-8516-77B8BCC9015F}" type="presParOf" srcId="{20C56683-B004-4E2E-85A8-0F298196853D}" destId="{78D33C03-82C1-4027-B97D-EC340D238FEE}" srcOrd="5" destOrd="0" presId="urn:microsoft.com/office/officeart/2005/8/layout/gear1"/>
    <dgm:cxn modelId="{5C81EE9E-4EFA-44D3-B5B0-82729BC8727C}" type="presParOf" srcId="{20C56683-B004-4E2E-85A8-0F298196853D}" destId="{539CA601-C989-41E9-84CF-B9CF474A0A13}" srcOrd="6" destOrd="0" presId="urn:microsoft.com/office/officeart/2005/8/layout/gear1"/>
    <dgm:cxn modelId="{665B1D82-657F-4CA0-8D89-9FA60B7BDC5E}" type="presParOf" srcId="{20C56683-B004-4E2E-85A8-0F298196853D}" destId="{0E288044-81F9-4120-AC91-E7999ED10F12}" srcOrd="7" destOrd="0" presId="urn:microsoft.com/office/officeart/2005/8/layout/gear1"/>
    <dgm:cxn modelId="{22455370-010A-4258-9F4A-D30719A0563F}" type="presParOf" srcId="{20C56683-B004-4E2E-85A8-0F298196853D}" destId="{1C7AE4B5-D04C-49D4-85CE-9381C716212F}" srcOrd="8" destOrd="0" presId="urn:microsoft.com/office/officeart/2005/8/layout/gear1"/>
    <dgm:cxn modelId="{2519F6C8-13AC-4B75-B2C8-7B6DC656995C}" type="presParOf" srcId="{20C56683-B004-4E2E-85A8-0F298196853D}" destId="{8BD9AD35-8C1C-4680-AC1A-E40F5A2E8500}" srcOrd="9" destOrd="0" presId="urn:microsoft.com/office/officeart/2005/8/layout/gear1"/>
    <dgm:cxn modelId="{9B096192-5131-46FB-96FD-254C217181C2}" type="presParOf" srcId="{20C56683-B004-4E2E-85A8-0F298196853D}" destId="{CFF82BFA-8E70-4D1D-8289-A44267F9585D}" srcOrd="10" destOrd="0" presId="urn:microsoft.com/office/officeart/2005/8/layout/gear1"/>
    <dgm:cxn modelId="{D1052F62-C01F-4147-9376-910EFFA49189}" type="presParOf" srcId="{20C56683-B004-4E2E-85A8-0F298196853D}" destId="{A3CEFD99-B28A-420B-B6C4-354E4FF489D9}" srcOrd="11" destOrd="0" presId="urn:microsoft.com/office/officeart/2005/8/layout/gear1"/>
    <dgm:cxn modelId="{54FF0969-CA6F-496A-A212-66FE460B622A}" type="presParOf" srcId="{20C56683-B004-4E2E-85A8-0F298196853D}" destId="{72C50B1F-AC79-4F3A-83B8-6D90BDB24F1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6CFFB8-9927-4548-AF8A-799F9A55AAE6}"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DA11AB43-5E2C-4F5A-B486-9F8AE1D16934}">
      <dgm:prSet phldrT="[Text]"/>
      <dgm:spPr/>
      <dgm:t>
        <a:bodyPr/>
        <a:lstStyle/>
        <a:p>
          <a:r>
            <a:rPr lang="en-US"/>
            <a:t>2.apply annotation scheme</a:t>
          </a:r>
        </a:p>
      </dgm:t>
    </dgm:pt>
    <dgm:pt modelId="{238B963B-0873-43BA-AC69-B2C6D6F20E4B}" type="parTrans" cxnId="{5CFFD453-913C-4FDF-991B-DEDD81AF9F5B}">
      <dgm:prSet/>
      <dgm:spPr/>
      <dgm:t>
        <a:bodyPr/>
        <a:lstStyle/>
        <a:p>
          <a:endParaRPr lang="en-US"/>
        </a:p>
      </dgm:t>
    </dgm:pt>
    <dgm:pt modelId="{DB3D058F-B811-4D00-A16F-8B62BCF336F1}" type="sibTrans" cxnId="{5CFFD453-913C-4FDF-991B-DEDD81AF9F5B}">
      <dgm:prSet/>
      <dgm:spPr/>
      <dgm:t>
        <a:bodyPr/>
        <a:lstStyle/>
        <a:p>
          <a:endParaRPr lang="en-US"/>
        </a:p>
      </dgm:t>
    </dgm:pt>
    <dgm:pt modelId="{5992E7CF-4A79-4659-A13C-ABD139621B5E}">
      <dgm:prSet phldrT="[Text]"/>
      <dgm:spPr/>
      <dgm:t>
        <a:bodyPr/>
        <a:lstStyle/>
        <a:p>
          <a:r>
            <a:rPr lang="en-US"/>
            <a:t>1.evaluaion by expert</a:t>
          </a:r>
        </a:p>
      </dgm:t>
    </dgm:pt>
    <dgm:pt modelId="{30AF16C1-2594-49ED-BC96-F7ED71B96ED6}" type="parTrans" cxnId="{EFC6F3D1-5645-48F2-9A4D-B3C122D4289E}">
      <dgm:prSet/>
      <dgm:spPr/>
      <dgm:t>
        <a:bodyPr/>
        <a:lstStyle/>
        <a:p>
          <a:endParaRPr lang="en-US"/>
        </a:p>
      </dgm:t>
    </dgm:pt>
    <dgm:pt modelId="{4E0ECA3D-EFF1-4071-A8F4-47D9EE82E61E}" type="sibTrans" cxnId="{EFC6F3D1-5645-48F2-9A4D-B3C122D4289E}">
      <dgm:prSet/>
      <dgm:spPr/>
      <dgm:t>
        <a:bodyPr/>
        <a:lstStyle/>
        <a:p>
          <a:endParaRPr lang="en-US"/>
        </a:p>
      </dgm:t>
    </dgm:pt>
    <dgm:pt modelId="{6F20456A-FC92-4D6A-B414-D1DEFB1C422F}">
      <dgm:prSet phldrT="[Text]"/>
      <dgm:spPr/>
      <dgm:t>
        <a:bodyPr/>
        <a:lstStyle/>
        <a:p>
          <a:r>
            <a:rPr lang="en-US"/>
            <a:t>3.Validate the text</a:t>
          </a:r>
        </a:p>
      </dgm:t>
    </dgm:pt>
    <dgm:pt modelId="{4E2C9459-5C10-403E-A445-DD659A0844CD}" type="parTrans" cxnId="{8918A4EF-7FAB-43E5-941C-37ED20BF5290}">
      <dgm:prSet/>
      <dgm:spPr/>
      <dgm:t>
        <a:bodyPr/>
        <a:lstStyle/>
        <a:p>
          <a:endParaRPr lang="en-US"/>
        </a:p>
      </dgm:t>
    </dgm:pt>
    <dgm:pt modelId="{8CA22730-4C42-480F-A2F0-696707460DEF}" type="sibTrans" cxnId="{8918A4EF-7FAB-43E5-941C-37ED20BF5290}">
      <dgm:prSet/>
      <dgm:spPr/>
      <dgm:t>
        <a:bodyPr/>
        <a:lstStyle/>
        <a:p>
          <a:endParaRPr lang="en-US"/>
        </a:p>
      </dgm:t>
    </dgm:pt>
    <dgm:pt modelId="{10FE6E71-627D-49F2-B28E-44384997E5AE}">
      <dgm:prSet phldrT="[Text]"/>
      <dgm:spPr/>
      <dgm:t>
        <a:bodyPr/>
        <a:lstStyle/>
        <a:p>
          <a:r>
            <a:rPr lang="en-US"/>
            <a:t>Final Text tagged with anaphoric relationships</a:t>
          </a:r>
        </a:p>
      </dgm:t>
    </dgm:pt>
    <dgm:pt modelId="{B855F6D6-456A-41D9-BE15-E8D390B413A1}" type="parTrans" cxnId="{EB8626B4-53A6-461B-A92A-A324F6A9A63A}">
      <dgm:prSet/>
      <dgm:spPr/>
      <dgm:t>
        <a:bodyPr/>
        <a:lstStyle/>
        <a:p>
          <a:endParaRPr lang="en-US"/>
        </a:p>
      </dgm:t>
    </dgm:pt>
    <dgm:pt modelId="{3BC5D48C-8AC9-40B5-89A6-0494FB542B03}" type="sibTrans" cxnId="{EB8626B4-53A6-461B-A92A-A324F6A9A63A}">
      <dgm:prSet/>
      <dgm:spPr/>
      <dgm:t>
        <a:bodyPr/>
        <a:lstStyle/>
        <a:p>
          <a:endParaRPr lang="en-US"/>
        </a:p>
      </dgm:t>
    </dgm:pt>
    <dgm:pt modelId="{892ACBC0-FCE5-4D51-80B9-63F8D8EFA1DD}">
      <dgm:prSet/>
      <dgm:spPr/>
      <dgm:t>
        <a:bodyPr/>
        <a:lstStyle/>
        <a:p>
          <a:endParaRPr lang="fr-FR"/>
        </a:p>
      </dgm:t>
    </dgm:pt>
    <dgm:pt modelId="{E09435A9-ADA1-4B73-8CC5-45839C1711E5}" type="parTrans" cxnId="{39278019-5D65-4811-BB98-B662026C89B7}">
      <dgm:prSet/>
      <dgm:spPr/>
      <dgm:t>
        <a:bodyPr/>
        <a:lstStyle/>
        <a:p>
          <a:endParaRPr lang="en-US"/>
        </a:p>
      </dgm:t>
    </dgm:pt>
    <dgm:pt modelId="{93CC8FDB-5D3B-496D-8902-C1AF3C247C60}" type="sibTrans" cxnId="{39278019-5D65-4811-BB98-B662026C89B7}">
      <dgm:prSet/>
      <dgm:spPr/>
      <dgm:t>
        <a:bodyPr/>
        <a:lstStyle/>
        <a:p>
          <a:endParaRPr lang="en-US"/>
        </a:p>
      </dgm:t>
    </dgm:pt>
    <dgm:pt modelId="{91905929-C7CC-42D0-9E54-D8EBAB11A31F}">
      <dgm:prSet/>
      <dgm:spPr/>
      <dgm:t>
        <a:bodyPr/>
        <a:lstStyle/>
        <a:p>
          <a:endParaRPr lang="en-US"/>
        </a:p>
      </dgm:t>
    </dgm:pt>
    <dgm:pt modelId="{962FD215-9FEA-4884-B4F0-A84C049B3508}" type="parTrans" cxnId="{8FDBA409-F516-4F98-9DDF-7901B4E477E7}">
      <dgm:prSet/>
      <dgm:spPr/>
      <dgm:t>
        <a:bodyPr/>
        <a:lstStyle/>
        <a:p>
          <a:endParaRPr lang="en-US"/>
        </a:p>
      </dgm:t>
    </dgm:pt>
    <dgm:pt modelId="{BE29BBA1-B16D-4AA5-8871-F567B6675DCE}" type="sibTrans" cxnId="{8FDBA409-F516-4F98-9DDF-7901B4E477E7}">
      <dgm:prSet/>
      <dgm:spPr/>
      <dgm:t>
        <a:bodyPr/>
        <a:lstStyle/>
        <a:p>
          <a:endParaRPr lang="en-US"/>
        </a:p>
      </dgm:t>
    </dgm:pt>
    <dgm:pt modelId="{120C13A4-94B9-4EE0-89A6-FAF818138CFE}" type="pres">
      <dgm:prSet presAssocID="{D46CFFB8-9927-4548-AF8A-799F9A55AAE6}" presName="Name0" presStyleCnt="0">
        <dgm:presLayoutVars>
          <dgm:chMax val="4"/>
          <dgm:resizeHandles val="exact"/>
        </dgm:presLayoutVars>
      </dgm:prSet>
      <dgm:spPr/>
    </dgm:pt>
    <dgm:pt modelId="{E1F6547D-A265-44A4-B251-AB2B45E839EA}" type="pres">
      <dgm:prSet presAssocID="{D46CFFB8-9927-4548-AF8A-799F9A55AAE6}" presName="ellipse" presStyleLbl="trBgShp" presStyleIdx="0" presStyleCnt="1"/>
      <dgm:spPr/>
    </dgm:pt>
    <dgm:pt modelId="{E17D011C-5A44-4FD6-987F-9A3557855154}" type="pres">
      <dgm:prSet presAssocID="{D46CFFB8-9927-4548-AF8A-799F9A55AAE6}" presName="arrow1" presStyleLbl="fgShp" presStyleIdx="0" presStyleCnt="1" custLinFactNeighborX="1400" custLinFactNeighborY="-4373"/>
      <dgm:spPr/>
    </dgm:pt>
    <dgm:pt modelId="{EA4AFB69-86D0-47B6-90DE-167338819366}" type="pres">
      <dgm:prSet presAssocID="{D46CFFB8-9927-4548-AF8A-799F9A55AAE6}" presName="rectangle" presStyleLbl="revTx" presStyleIdx="0" presStyleCnt="1" custLinFactNeighborX="3402" custLinFactNeighborY="14801">
        <dgm:presLayoutVars>
          <dgm:bulletEnabled val="1"/>
        </dgm:presLayoutVars>
      </dgm:prSet>
      <dgm:spPr/>
    </dgm:pt>
    <dgm:pt modelId="{89205FC8-A129-407C-9E4A-CC25EEB0031B}" type="pres">
      <dgm:prSet presAssocID="{5992E7CF-4A79-4659-A13C-ABD139621B5E}" presName="item1" presStyleLbl="node1" presStyleIdx="0" presStyleCnt="3">
        <dgm:presLayoutVars>
          <dgm:bulletEnabled val="1"/>
        </dgm:presLayoutVars>
      </dgm:prSet>
      <dgm:spPr/>
    </dgm:pt>
    <dgm:pt modelId="{37E01DEA-77AF-4840-B340-F0AF66C94F81}" type="pres">
      <dgm:prSet presAssocID="{6F20456A-FC92-4D6A-B414-D1DEFB1C422F}" presName="item2" presStyleLbl="node1" presStyleIdx="1" presStyleCnt="3" custLinFactNeighborX="7775">
        <dgm:presLayoutVars>
          <dgm:bulletEnabled val="1"/>
        </dgm:presLayoutVars>
      </dgm:prSet>
      <dgm:spPr/>
    </dgm:pt>
    <dgm:pt modelId="{81C682AE-9A25-4108-87BF-5CE907CE9C41}" type="pres">
      <dgm:prSet presAssocID="{10FE6E71-627D-49F2-B28E-44384997E5AE}" presName="item3" presStyleLbl="node1" presStyleIdx="2" presStyleCnt="3" custLinFactNeighborX="18141" custLinFactNeighborY="1296">
        <dgm:presLayoutVars>
          <dgm:bulletEnabled val="1"/>
        </dgm:presLayoutVars>
      </dgm:prSet>
      <dgm:spPr/>
    </dgm:pt>
    <dgm:pt modelId="{6D6600F4-F53E-4F80-BAF4-BF7892140BA0}" type="pres">
      <dgm:prSet presAssocID="{D46CFFB8-9927-4548-AF8A-799F9A55AAE6}" presName="funnel" presStyleLbl="trAlignAcc1" presStyleIdx="0" presStyleCnt="1" custLinFactNeighborX="63" custLinFactNeighborY="-1882"/>
      <dgm:spPr/>
    </dgm:pt>
  </dgm:ptLst>
  <dgm:cxnLst>
    <dgm:cxn modelId="{8FDBA409-F516-4F98-9DDF-7901B4E477E7}" srcId="{D46CFFB8-9927-4548-AF8A-799F9A55AAE6}" destId="{91905929-C7CC-42D0-9E54-D8EBAB11A31F}" srcOrd="5" destOrd="0" parTransId="{962FD215-9FEA-4884-B4F0-A84C049B3508}" sibTransId="{BE29BBA1-B16D-4AA5-8871-F567B6675DCE}"/>
    <dgm:cxn modelId="{39278019-5D65-4811-BB98-B662026C89B7}" srcId="{D46CFFB8-9927-4548-AF8A-799F9A55AAE6}" destId="{892ACBC0-FCE5-4D51-80B9-63F8D8EFA1DD}" srcOrd="4" destOrd="0" parTransId="{E09435A9-ADA1-4B73-8CC5-45839C1711E5}" sibTransId="{93CC8FDB-5D3B-496D-8902-C1AF3C247C60}"/>
    <dgm:cxn modelId="{FC8EC461-3A0A-4EBA-B118-621F42BC653B}" type="presOf" srcId="{5992E7CF-4A79-4659-A13C-ABD139621B5E}" destId="{37E01DEA-77AF-4840-B340-F0AF66C94F81}" srcOrd="0" destOrd="0" presId="urn:microsoft.com/office/officeart/2005/8/layout/funnel1"/>
    <dgm:cxn modelId="{95DF6751-0110-40F7-8F24-D70ABB8F7E87}" type="presOf" srcId="{10FE6E71-627D-49F2-B28E-44384997E5AE}" destId="{EA4AFB69-86D0-47B6-90DE-167338819366}" srcOrd="0" destOrd="0" presId="urn:microsoft.com/office/officeart/2005/8/layout/funnel1"/>
    <dgm:cxn modelId="{8EA2B853-DAFB-4488-9163-1C9B8551EB79}" type="presOf" srcId="{DA11AB43-5E2C-4F5A-B486-9F8AE1D16934}" destId="{81C682AE-9A25-4108-87BF-5CE907CE9C41}" srcOrd="0" destOrd="0" presId="urn:microsoft.com/office/officeart/2005/8/layout/funnel1"/>
    <dgm:cxn modelId="{5CFFD453-913C-4FDF-991B-DEDD81AF9F5B}" srcId="{D46CFFB8-9927-4548-AF8A-799F9A55AAE6}" destId="{DA11AB43-5E2C-4F5A-B486-9F8AE1D16934}" srcOrd="0" destOrd="0" parTransId="{238B963B-0873-43BA-AC69-B2C6D6F20E4B}" sibTransId="{DB3D058F-B811-4D00-A16F-8B62BCF336F1}"/>
    <dgm:cxn modelId="{499FE392-4184-4C76-A278-B7C98F278FFA}" type="presOf" srcId="{6F20456A-FC92-4D6A-B414-D1DEFB1C422F}" destId="{89205FC8-A129-407C-9E4A-CC25EEB0031B}" srcOrd="0" destOrd="0" presId="urn:microsoft.com/office/officeart/2005/8/layout/funnel1"/>
    <dgm:cxn modelId="{EB8626B4-53A6-461B-A92A-A324F6A9A63A}" srcId="{D46CFFB8-9927-4548-AF8A-799F9A55AAE6}" destId="{10FE6E71-627D-49F2-B28E-44384997E5AE}" srcOrd="3" destOrd="0" parTransId="{B855F6D6-456A-41D9-BE15-E8D390B413A1}" sibTransId="{3BC5D48C-8AC9-40B5-89A6-0494FB542B03}"/>
    <dgm:cxn modelId="{EFC6F3D1-5645-48F2-9A4D-B3C122D4289E}" srcId="{D46CFFB8-9927-4548-AF8A-799F9A55AAE6}" destId="{5992E7CF-4A79-4659-A13C-ABD139621B5E}" srcOrd="1" destOrd="0" parTransId="{30AF16C1-2594-49ED-BC96-F7ED71B96ED6}" sibTransId="{4E0ECA3D-EFF1-4071-A8F4-47D9EE82E61E}"/>
    <dgm:cxn modelId="{8918A4EF-7FAB-43E5-941C-37ED20BF5290}" srcId="{D46CFFB8-9927-4548-AF8A-799F9A55AAE6}" destId="{6F20456A-FC92-4D6A-B414-D1DEFB1C422F}" srcOrd="2" destOrd="0" parTransId="{4E2C9459-5C10-403E-A445-DD659A0844CD}" sibTransId="{8CA22730-4C42-480F-A2F0-696707460DEF}"/>
    <dgm:cxn modelId="{1438F2F2-743F-40E9-A0DF-F15B5BD9E185}" type="presOf" srcId="{D46CFFB8-9927-4548-AF8A-799F9A55AAE6}" destId="{120C13A4-94B9-4EE0-89A6-FAF818138CFE}" srcOrd="0" destOrd="0" presId="urn:microsoft.com/office/officeart/2005/8/layout/funnel1"/>
    <dgm:cxn modelId="{44828225-B4D4-4B94-AA28-B2AE330B34E1}" type="presParOf" srcId="{120C13A4-94B9-4EE0-89A6-FAF818138CFE}" destId="{E1F6547D-A265-44A4-B251-AB2B45E839EA}" srcOrd="0" destOrd="0" presId="urn:microsoft.com/office/officeart/2005/8/layout/funnel1"/>
    <dgm:cxn modelId="{9FBB001F-DA88-47DC-9AAE-DCA08E6C0355}" type="presParOf" srcId="{120C13A4-94B9-4EE0-89A6-FAF818138CFE}" destId="{E17D011C-5A44-4FD6-987F-9A3557855154}" srcOrd="1" destOrd="0" presId="urn:microsoft.com/office/officeart/2005/8/layout/funnel1"/>
    <dgm:cxn modelId="{22020772-E45C-45FB-978D-9023B74BD0C1}" type="presParOf" srcId="{120C13A4-94B9-4EE0-89A6-FAF818138CFE}" destId="{EA4AFB69-86D0-47B6-90DE-167338819366}" srcOrd="2" destOrd="0" presId="urn:microsoft.com/office/officeart/2005/8/layout/funnel1"/>
    <dgm:cxn modelId="{94A3F75E-D966-4C17-878A-53199E646B6D}" type="presParOf" srcId="{120C13A4-94B9-4EE0-89A6-FAF818138CFE}" destId="{89205FC8-A129-407C-9E4A-CC25EEB0031B}" srcOrd="3" destOrd="0" presId="urn:microsoft.com/office/officeart/2005/8/layout/funnel1"/>
    <dgm:cxn modelId="{DC6213F3-C3F0-484B-950D-E0D0BC86F96E}" type="presParOf" srcId="{120C13A4-94B9-4EE0-89A6-FAF818138CFE}" destId="{37E01DEA-77AF-4840-B340-F0AF66C94F81}" srcOrd="4" destOrd="0" presId="urn:microsoft.com/office/officeart/2005/8/layout/funnel1"/>
    <dgm:cxn modelId="{E0CA4B3F-5BC9-470F-80A8-D97858FFFE5E}" type="presParOf" srcId="{120C13A4-94B9-4EE0-89A6-FAF818138CFE}" destId="{81C682AE-9A25-4108-87BF-5CE907CE9C41}" srcOrd="5" destOrd="0" presId="urn:microsoft.com/office/officeart/2005/8/layout/funnel1"/>
    <dgm:cxn modelId="{AE5B8ABE-E879-4214-9011-AEABA702C41F}" type="presParOf" srcId="{120C13A4-94B9-4EE0-89A6-FAF818138CFE}" destId="{6D6600F4-F53E-4F80-BAF4-BF7892140BA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7390B1-4190-40A5-BAD7-CBF91C5C1C32}" type="doc">
      <dgm:prSet loTypeId="urn:microsoft.com/office/officeart/2005/8/layout/hProcess6" loCatId="process" qsTypeId="urn:microsoft.com/office/officeart/2005/8/quickstyle/simple2" qsCatId="simple" csTypeId="urn:microsoft.com/office/officeart/2005/8/colors/colorful2" csCatId="colorful" phldr="1"/>
      <dgm:spPr/>
      <dgm:t>
        <a:bodyPr/>
        <a:lstStyle/>
        <a:p>
          <a:endParaRPr lang="en-US"/>
        </a:p>
      </dgm:t>
    </dgm:pt>
    <dgm:pt modelId="{E32577E2-5789-455F-833E-C99AE6359504}">
      <dgm:prSet phldrT="[Text]"/>
      <dgm:spPr/>
      <dgm:t>
        <a:bodyPr/>
        <a:lstStyle/>
        <a:p>
          <a:r>
            <a:rPr lang="en-US"/>
            <a:t>1 </a:t>
          </a:r>
        </a:p>
      </dgm:t>
    </dgm:pt>
    <dgm:pt modelId="{45A5ADE2-88FF-4097-A4D3-34C7F8FA380B}" type="sibTrans" cxnId="{A7818037-4570-478C-BE67-C7CC0BD586D5}">
      <dgm:prSet/>
      <dgm:spPr/>
      <dgm:t>
        <a:bodyPr/>
        <a:lstStyle/>
        <a:p>
          <a:endParaRPr lang="en-US"/>
        </a:p>
      </dgm:t>
    </dgm:pt>
    <dgm:pt modelId="{8B168827-8CD3-4B8A-BDCF-327D7659BE22}" type="parTrans" cxnId="{A7818037-4570-478C-BE67-C7CC0BD586D5}">
      <dgm:prSet/>
      <dgm:spPr/>
      <dgm:t>
        <a:bodyPr/>
        <a:lstStyle/>
        <a:p>
          <a:endParaRPr lang="en-US"/>
        </a:p>
      </dgm:t>
    </dgm:pt>
    <dgm:pt modelId="{F92CDE8F-0E19-46BA-BE1E-D5D4FDD95491}">
      <dgm:prSet phldrT="[Text]" custT="1"/>
      <dgm:spPr/>
      <dgm:t>
        <a:bodyPr/>
        <a:lstStyle/>
        <a:p>
          <a:r>
            <a:rPr lang="en-US" sz="1000">
              <a:latin typeface="Times New Roman" panose="02020603050405020304" pitchFamily="18" charset="0"/>
              <a:cs typeface="Times New Roman" panose="02020603050405020304" pitchFamily="18" charset="0"/>
            </a:rPr>
            <a:t>crawling the web </a:t>
          </a:r>
        </a:p>
      </dgm:t>
    </dgm:pt>
    <dgm:pt modelId="{3DE2C84A-D52C-4CE2-A741-E77692447C31}" type="sibTrans" cxnId="{8F19D5F6-71F1-4E49-8967-1E272F8D4835}">
      <dgm:prSet/>
      <dgm:spPr/>
      <dgm:t>
        <a:bodyPr/>
        <a:lstStyle/>
        <a:p>
          <a:endParaRPr lang="en-US"/>
        </a:p>
      </dgm:t>
    </dgm:pt>
    <dgm:pt modelId="{084741EE-5631-422B-8F8D-C9D5F5F8ED5F}" type="parTrans" cxnId="{8F19D5F6-71F1-4E49-8967-1E272F8D4835}">
      <dgm:prSet/>
      <dgm:spPr/>
      <dgm:t>
        <a:bodyPr/>
        <a:lstStyle/>
        <a:p>
          <a:endParaRPr lang="en-US"/>
        </a:p>
      </dgm:t>
    </dgm:pt>
    <dgm:pt modelId="{6DE9994C-C86D-4711-AD18-F135A407F203}">
      <dgm:prSet phldrT="[Text]" custT="1"/>
      <dgm:spPr/>
      <dgm:t>
        <a:bodyPr/>
        <a:lstStyle/>
        <a:p>
          <a:r>
            <a:rPr lang="en-US" sz="1000">
              <a:latin typeface="Times New Roman" panose="02020603050405020304" pitchFamily="18" charset="0"/>
              <a:cs typeface="Times New Roman" panose="02020603050405020304" pitchFamily="18" charset="0"/>
            </a:rPr>
            <a:t>categorie clustring</a:t>
          </a:r>
        </a:p>
      </dgm:t>
    </dgm:pt>
    <dgm:pt modelId="{97FE5349-E3F8-4CDC-9741-466C65411CEC}" type="sibTrans" cxnId="{02F10A42-A98D-4213-A8EE-6DCE75D4AD1D}">
      <dgm:prSet/>
      <dgm:spPr/>
      <dgm:t>
        <a:bodyPr/>
        <a:lstStyle/>
        <a:p>
          <a:endParaRPr lang="en-US"/>
        </a:p>
      </dgm:t>
    </dgm:pt>
    <dgm:pt modelId="{7701728E-7F8D-4126-A1DE-8A209D720DA3}" type="parTrans" cxnId="{02F10A42-A98D-4213-A8EE-6DCE75D4AD1D}">
      <dgm:prSet/>
      <dgm:spPr/>
      <dgm:t>
        <a:bodyPr/>
        <a:lstStyle/>
        <a:p>
          <a:endParaRPr lang="en-US"/>
        </a:p>
      </dgm:t>
    </dgm:pt>
    <dgm:pt modelId="{DFE16BB2-4637-489E-857B-2B6FC31118DE}">
      <dgm:prSet phldrT="[Text]"/>
      <dgm:spPr/>
      <dgm:t>
        <a:bodyPr/>
        <a:lstStyle/>
        <a:p>
          <a:r>
            <a:rPr lang="en-US"/>
            <a:t>2 </a:t>
          </a:r>
        </a:p>
      </dgm:t>
    </dgm:pt>
    <dgm:pt modelId="{C054D1D4-DD3F-4D29-BE35-1733C82956D6}" type="sibTrans" cxnId="{9038EB4C-FAF0-4A0A-9566-D74CF0159F7B}">
      <dgm:prSet/>
      <dgm:spPr/>
      <dgm:t>
        <a:bodyPr/>
        <a:lstStyle/>
        <a:p>
          <a:endParaRPr lang="en-US"/>
        </a:p>
      </dgm:t>
    </dgm:pt>
    <dgm:pt modelId="{D104F3C6-96F2-451F-849D-BB6CF0701077}" type="parTrans" cxnId="{9038EB4C-FAF0-4A0A-9566-D74CF0159F7B}">
      <dgm:prSet/>
      <dgm:spPr/>
      <dgm:t>
        <a:bodyPr/>
        <a:lstStyle/>
        <a:p>
          <a:endParaRPr lang="en-US"/>
        </a:p>
      </dgm:t>
    </dgm:pt>
    <dgm:pt modelId="{747C7ECF-BFDF-48BB-86C2-532FF768FA12}">
      <dgm:prSet phldrT="[Text]" custT="1"/>
      <dgm:spPr/>
      <dgm:t>
        <a:bodyPr/>
        <a:lstStyle/>
        <a:p>
          <a:r>
            <a:rPr lang="en-US" sz="900">
              <a:latin typeface="Times New Roman" panose="02020603050405020304" pitchFamily="18" charset="0"/>
              <a:cs typeface="Times New Roman" panose="02020603050405020304" pitchFamily="18" charset="0"/>
            </a:rPr>
            <a:t>Tokenization </a:t>
          </a:r>
        </a:p>
      </dgm:t>
    </dgm:pt>
    <dgm:pt modelId="{D89185B6-D207-4E38-8646-892845E9151C}" type="sibTrans" cxnId="{32CF6528-2E5D-4CF8-ACCF-B09BFB298A45}">
      <dgm:prSet/>
      <dgm:spPr/>
      <dgm:t>
        <a:bodyPr/>
        <a:lstStyle/>
        <a:p>
          <a:endParaRPr lang="en-US"/>
        </a:p>
      </dgm:t>
    </dgm:pt>
    <dgm:pt modelId="{BB04B626-2360-47F3-9306-687B907F250C}" type="parTrans" cxnId="{32CF6528-2E5D-4CF8-ACCF-B09BFB298A45}">
      <dgm:prSet/>
      <dgm:spPr/>
      <dgm:t>
        <a:bodyPr/>
        <a:lstStyle/>
        <a:p>
          <a:endParaRPr lang="en-US"/>
        </a:p>
      </dgm:t>
    </dgm:pt>
    <dgm:pt modelId="{04CCDACA-F00F-47D7-A5A4-B5622CF76961}">
      <dgm:prSet phldrT="[Text]" custT="1"/>
      <dgm:spPr/>
      <dgm:t>
        <a:bodyPr/>
        <a:lstStyle/>
        <a:p>
          <a:r>
            <a:rPr lang="en-US" sz="1100">
              <a:latin typeface="Times New Roman" panose="02020603050405020304" pitchFamily="18" charset="0"/>
              <a:cs typeface="Times New Roman" panose="02020603050405020304" pitchFamily="18" charset="0"/>
            </a:rPr>
            <a:t>POS tagger</a:t>
          </a:r>
        </a:p>
      </dgm:t>
    </dgm:pt>
    <dgm:pt modelId="{31B0D499-2313-49EF-814C-D702A943E299}" type="sibTrans" cxnId="{9A9DBEE8-ED47-4065-80BA-3D1380A867E8}">
      <dgm:prSet/>
      <dgm:spPr/>
      <dgm:t>
        <a:bodyPr/>
        <a:lstStyle/>
        <a:p>
          <a:endParaRPr lang="en-US"/>
        </a:p>
      </dgm:t>
    </dgm:pt>
    <dgm:pt modelId="{D14C8532-584A-415C-A35D-55C133D1DB4F}" type="parTrans" cxnId="{9A9DBEE8-ED47-4065-80BA-3D1380A867E8}">
      <dgm:prSet/>
      <dgm:spPr/>
      <dgm:t>
        <a:bodyPr/>
        <a:lstStyle/>
        <a:p>
          <a:endParaRPr lang="en-US"/>
        </a:p>
      </dgm:t>
    </dgm:pt>
    <dgm:pt modelId="{19FD75C5-8A09-4260-B578-CFDD9E674E15}">
      <dgm:prSet custT="1"/>
      <dgm:spPr/>
      <dgm:t>
        <a:bodyPr/>
        <a:lstStyle/>
        <a:p>
          <a:pPr algn="l"/>
          <a:r>
            <a:rPr lang="en-US" sz="1050">
              <a:latin typeface="Times New Roman" panose="02020603050405020304" pitchFamily="18" charset="0"/>
              <a:cs typeface="Times New Roman" panose="02020603050405020304" pitchFamily="18" charset="0"/>
            </a:rPr>
            <a:t>anaphora resolving</a:t>
          </a:r>
        </a:p>
      </dgm:t>
    </dgm:pt>
    <dgm:pt modelId="{6C277398-A7F4-4983-8976-929B3F0C144B}" type="sibTrans" cxnId="{D895BEEA-CC5C-48A3-BFCA-969DAD7CBFDC}">
      <dgm:prSet/>
      <dgm:spPr/>
      <dgm:t>
        <a:bodyPr/>
        <a:lstStyle/>
        <a:p>
          <a:endParaRPr lang="en-US"/>
        </a:p>
      </dgm:t>
    </dgm:pt>
    <dgm:pt modelId="{5815E6E3-2788-43CD-A6FA-A85D4B516A7E}" type="parTrans" cxnId="{D895BEEA-CC5C-48A3-BFCA-969DAD7CBFDC}">
      <dgm:prSet/>
      <dgm:spPr/>
      <dgm:t>
        <a:bodyPr/>
        <a:lstStyle/>
        <a:p>
          <a:endParaRPr lang="en-US"/>
        </a:p>
      </dgm:t>
    </dgm:pt>
    <dgm:pt modelId="{B633B69A-9A07-4B00-BB5F-7AEC0C836A04}">
      <dgm:prSet phldrT="[Text]" custT="1"/>
      <dgm:spPr/>
      <dgm:t>
        <a:bodyPr/>
        <a:lstStyle/>
        <a:p>
          <a:r>
            <a:rPr lang="en-US" sz="1100">
              <a:latin typeface="Times New Roman" panose="02020603050405020304" pitchFamily="18" charset="0"/>
              <a:cs typeface="Times New Roman" panose="02020603050405020304" pitchFamily="18" charset="0"/>
            </a:rPr>
            <a:t> detect anaphora</a:t>
          </a:r>
        </a:p>
      </dgm:t>
    </dgm:pt>
    <dgm:pt modelId="{60EA45D3-1200-4D2C-BFEA-EAED46D485C8}" type="sibTrans" cxnId="{1A645147-B162-428A-BCD4-2A326A10B65A}">
      <dgm:prSet/>
      <dgm:spPr/>
      <dgm:t>
        <a:bodyPr/>
        <a:lstStyle/>
        <a:p>
          <a:endParaRPr lang="en-US"/>
        </a:p>
      </dgm:t>
    </dgm:pt>
    <dgm:pt modelId="{C8093B58-ACD5-4F72-AA1E-763EB5F4BF77}" type="parTrans" cxnId="{1A645147-B162-428A-BCD4-2A326A10B65A}">
      <dgm:prSet/>
      <dgm:spPr/>
      <dgm:t>
        <a:bodyPr/>
        <a:lstStyle/>
        <a:p>
          <a:endParaRPr lang="en-US"/>
        </a:p>
      </dgm:t>
    </dgm:pt>
    <dgm:pt modelId="{310C26B4-72AA-459F-B4BE-3D5CF5373A8C}">
      <dgm:prSet phldrT="[Text]" custT="1"/>
      <dgm:spPr/>
      <dgm:t>
        <a:bodyPr/>
        <a:lstStyle/>
        <a:p>
          <a:r>
            <a:rPr lang="en-US" sz="1100">
              <a:latin typeface="Times New Roman" panose="02020603050405020304" pitchFamily="18" charset="0"/>
              <a:cs typeface="Times New Roman" panose="02020603050405020304" pitchFamily="18" charset="0"/>
            </a:rPr>
            <a:t>detect candidates</a:t>
          </a:r>
        </a:p>
      </dgm:t>
    </dgm:pt>
    <dgm:pt modelId="{725ACA75-214B-49A7-80AD-C3E0EDB4EAD4}" type="sibTrans" cxnId="{D37C4D02-5841-4613-A47F-BD309A9DEADE}">
      <dgm:prSet/>
      <dgm:spPr/>
      <dgm:t>
        <a:bodyPr/>
        <a:lstStyle/>
        <a:p>
          <a:endParaRPr lang="en-US"/>
        </a:p>
      </dgm:t>
    </dgm:pt>
    <dgm:pt modelId="{465427DE-0387-4A35-8000-223031B5A817}" type="parTrans" cxnId="{D37C4D02-5841-4613-A47F-BD309A9DEADE}">
      <dgm:prSet/>
      <dgm:spPr/>
      <dgm:t>
        <a:bodyPr/>
        <a:lstStyle/>
        <a:p>
          <a:endParaRPr lang="en-US"/>
        </a:p>
      </dgm:t>
    </dgm:pt>
    <dgm:pt modelId="{34B154EA-C661-4DE5-A182-9274A06F9EC8}">
      <dgm:prSet/>
      <dgm:spPr/>
      <dgm:t>
        <a:bodyPr/>
        <a:lstStyle/>
        <a:p>
          <a:r>
            <a:rPr lang="en-US"/>
            <a:t>4</a:t>
          </a:r>
        </a:p>
      </dgm:t>
    </dgm:pt>
    <dgm:pt modelId="{5C428F13-D11B-4556-9AB7-C3B1A71EC123}" type="sibTrans" cxnId="{0E590768-D2A6-43B1-9224-D90B424C9CFE}">
      <dgm:prSet/>
      <dgm:spPr/>
      <dgm:t>
        <a:bodyPr/>
        <a:lstStyle/>
        <a:p>
          <a:endParaRPr lang="en-US"/>
        </a:p>
      </dgm:t>
    </dgm:pt>
    <dgm:pt modelId="{0B8C1F1D-49AE-4C9B-9DF1-7BA3AA3C522B}" type="parTrans" cxnId="{0E590768-D2A6-43B1-9224-D90B424C9CFE}">
      <dgm:prSet/>
      <dgm:spPr/>
      <dgm:t>
        <a:bodyPr/>
        <a:lstStyle/>
        <a:p>
          <a:endParaRPr lang="en-US"/>
        </a:p>
      </dgm:t>
    </dgm:pt>
    <dgm:pt modelId="{9C74F102-8B40-49F7-B9C8-E2B74BB3A84E}">
      <dgm:prSet phldrT="[Text]"/>
      <dgm:spPr/>
      <dgm:t>
        <a:bodyPr/>
        <a:lstStyle/>
        <a:p>
          <a:r>
            <a:rPr lang="en-US"/>
            <a:t>3</a:t>
          </a:r>
        </a:p>
      </dgm:t>
    </dgm:pt>
    <dgm:pt modelId="{07C51A6B-0364-4927-8357-0AEE301208F0}" type="sibTrans" cxnId="{D2179844-5108-443D-87FF-18B56B64E0FC}">
      <dgm:prSet/>
      <dgm:spPr/>
      <dgm:t>
        <a:bodyPr/>
        <a:lstStyle/>
        <a:p>
          <a:endParaRPr lang="en-US"/>
        </a:p>
      </dgm:t>
    </dgm:pt>
    <dgm:pt modelId="{AF92EE58-6174-4642-BA8D-325D09C7D0E0}" type="parTrans" cxnId="{D2179844-5108-443D-87FF-18B56B64E0FC}">
      <dgm:prSet/>
      <dgm:spPr/>
      <dgm:t>
        <a:bodyPr/>
        <a:lstStyle/>
        <a:p>
          <a:endParaRPr lang="en-US"/>
        </a:p>
      </dgm:t>
    </dgm:pt>
    <dgm:pt modelId="{FC3855C9-F099-4D0A-ABC0-C67D759CB690}" type="pres">
      <dgm:prSet presAssocID="{3E7390B1-4190-40A5-BAD7-CBF91C5C1C32}" presName="theList" presStyleCnt="0">
        <dgm:presLayoutVars>
          <dgm:dir/>
          <dgm:animLvl val="lvl"/>
          <dgm:resizeHandles val="exact"/>
        </dgm:presLayoutVars>
      </dgm:prSet>
      <dgm:spPr/>
    </dgm:pt>
    <dgm:pt modelId="{F105E661-191C-4AAE-9FE6-DB55F57073E8}" type="pres">
      <dgm:prSet presAssocID="{E32577E2-5789-455F-833E-C99AE6359504}" presName="compNode" presStyleCnt="0"/>
      <dgm:spPr/>
    </dgm:pt>
    <dgm:pt modelId="{05413FE6-3A05-48AC-93BD-C7DE1EF46F13}" type="pres">
      <dgm:prSet presAssocID="{E32577E2-5789-455F-833E-C99AE6359504}" presName="noGeometry" presStyleCnt="0"/>
      <dgm:spPr/>
    </dgm:pt>
    <dgm:pt modelId="{A4E09A38-95C2-4A4D-A5D4-C315C62C8100}" type="pres">
      <dgm:prSet presAssocID="{E32577E2-5789-455F-833E-C99AE6359504}" presName="childTextVisible" presStyleLbl="bgAccFollowNode1" presStyleIdx="0" presStyleCnt="4" custScaleX="127905">
        <dgm:presLayoutVars>
          <dgm:bulletEnabled val="1"/>
        </dgm:presLayoutVars>
      </dgm:prSet>
      <dgm:spPr/>
    </dgm:pt>
    <dgm:pt modelId="{93FF38EA-FCCD-4A51-9450-18E56F69AE1B}" type="pres">
      <dgm:prSet presAssocID="{E32577E2-5789-455F-833E-C99AE6359504}" presName="childTextHidden" presStyleLbl="bgAccFollowNode1" presStyleIdx="0" presStyleCnt="4"/>
      <dgm:spPr/>
    </dgm:pt>
    <dgm:pt modelId="{D245B34F-92DB-4494-886D-5C4B308BAC01}" type="pres">
      <dgm:prSet presAssocID="{E32577E2-5789-455F-833E-C99AE6359504}" presName="parentText" presStyleLbl="node1" presStyleIdx="0" presStyleCnt="4" custScaleX="73087" custScaleY="69962" custLinFactNeighborX="-32685" custLinFactNeighborY="-6537">
        <dgm:presLayoutVars>
          <dgm:chMax val="1"/>
          <dgm:bulletEnabled val="1"/>
        </dgm:presLayoutVars>
      </dgm:prSet>
      <dgm:spPr/>
    </dgm:pt>
    <dgm:pt modelId="{EDC0175F-66A5-4E5B-B131-AE90B800144F}" type="pres">
      <dgm:prSet presAssocID="{E32577E2-5789-455F-833E-C99AE6359504}" presName="aSpace" presStyleCnt="0"/>
      <dgm:spPr/>
    </dgm:pt>
    <dgm:pt modelId="{41B2375E-8110-49EB-BA2C-68270632255E}" type="pres">
      <dgm:prSet presAssocID="{DFE16BB2-4637-489E-857B-2B6FC31118DE}" presName="compNode" presStyleCnt="0"/>
      <dgm:spPr/>
    </dgm:pt>
    <dgm:pt modelId="{7A11A4AE-313F-42CD-B39B-7F5B0DD23AF4}" type="pres">
      <dgm:prSet presAssocID="{DFE16BB2-4637-489E-857B-2B6FC31118DE}" presName="noGeometry" presStyleCnt="0"/>
      <dgm:spPr/>
    </dgm:pt>
    <dgm:pt modelId="{E3B37A46-1AC2-4B1E-89F8-CAFE151CBF2A}" type="pres">
      <dgm:prSet presAssocID="{DFE16BB2-4637-489E-857B-2B6FC31118DE}" presName="childTextVisible" presStyleLbl="bgAccFollowNode1" presStyleIdx="1" presStyleCnt="4" custScaleX="125612">
        <dgm:presLayoutVars>
          <dgm:bulletEnabled val="1"/>
        </dgm:presLayoutVars>
      </dgm:prSet>
      <dgm:spPr/>
    </dgm:pt>
    <dgm:pt modelId="{98DE3964-202A-4FE3-B447-7FD23DE5FF5C}" type="pres">
      <dgm:prSet presAssocID="{DFE16BB2-4637-489E-857B-2B6FC31118DE}" presName="childTextHidden" presStyleLbl="bgAccFollowNode1" presStyleIdx="1" presStyleCnt="4"/>
      <dgm:spPr/>
    </dgm:pt>
    <dgm:pt modelId="{C355BB84-C219-438C-B8C0-FE2C58B15DB7}" type="pres">
      <dgm:prSet presAssocID="{DFE16BB2-4637-489E-857B-2B6FC31118DE}" presName="parentText" presStyleLbl="node1" presStyleIdx="1" presStyleCnt="4" custScaleX="73576" custScaleY="66852" custLinFactNeighborX="-13074" custLinFactNeighborY="-3269">
        <dgm:presLayoutVars>
          <dgm:chMax val="1"/>
          <dgm:bulletEnabled val="1"/>
        </dgm:presLayoutVars>
      </dgm:prSet>
      <dgm:spPr/>
    </dgm:pt>
    <dgm:pt modelId="{C8C83D31-9146-437A-80CC-492A744B9861}" type="pres">
      <dgm:prSet presAssocID="{DFE16BB2-4637-489E-857B-2B6FC31118DE}" presName="aSpace" presStyleCnt="0"/>
      <dgm:spPr/>
    </dgm:pt>
    <dgm:pt modelId="{BFC1BDD0-D13E-49CF-B9A2-54E0A2D756F1}" type="pres">
      <dgm:prSet presAssocID="{9C74F102-8B40-49F7-B9C8-E2B74BB3A84E}" presName="compNode" presStyleCnt="0"/>
      <dgm:spPr/>
    </dgm:pt>
    <dgm:pt modelId="{723EA221-032C-45AA-97A5-814CAE0FE21A}" type="pres">
      <dgm:prSet presAssocID="{9C74F102-8B40-49F7-B9C8-E2B74BB3A84E}" presName="noGeometry" presStyleCnt="0"/>
      <dgm:spPr/>
    </dgm:pt>
    <dgm:pt modelId="{F5D75D25-644E-46BA-9861-D1109752E1EF}" type="pres">
      <dgm:prSet presAssocID="{9C74F102-8B40-49F7-B9C8-E2B74BB3A84E}" presName="childTextVisible" presStyleLbl="bgAccFollowNode1" presStyleIdx="2" presStyleCnt="4" custScaleX="140338">
        <dgm:presLayoutVars>
          <dgm:bulletEnabled val="1"/>
        </dgm:presLayoutVars>
      </dgm:prSet>
      <dgm:spPr/>
    </dgm:pt>
    <dgm:pt modelId="{D439F5EF-3502-485B-97BB-5480B5D8D44B}" type="pres">
      <dgm:prSet presAssocID="{9C74F102-8B40-49F7-B9C8-E2B74BB3A84E}" presName="childTextHidden" presStyleLbl="bgAccFollowNode1" presStyleIdx="2" presStyleCnt="4"/>
      <dgm:spPr/>
    </dgm:pt>
    <dgm:pt modelId="{3CEDDCFA-85D4-4F39-99A4-F7111417CEE0}" type="pres">
      <dgm:prSet presAssocID="{9C74F102-8B40-49F7-B9C8-E2B74BB3A84E}" presName="parentText" presStyleLbl="node1" presStyleIdx="2" presStyleCnt="4" custScaleX="74064" custScaleY="69962" custLinFactNeighborX="-18632">
        <dgm:presLayoutVars>
          <dgm:chMax val="1"/>
          <dgm:bulletEnabled val="1"/>
        </dgm:presLayoutVars>
      </dgm:prSet>
      <dgm:spPr/>
    </dgm:pt>
    <dgm:pt modelId="{B06767EA-AD61-41C1-B89C-2165BF351466}" type="pres">
      <dgm:prSet presAssocID="{9C74F102-8B40-49F7-B9C8-E2B74BB3A84E}" presName="aSpace" presStyleCnt="0"/>
      <dgm:spPr/>
    </dgm:pt>
    <dgm:pt modelId="{7DD6700D-D932-4D5D-9AAF-BB753A550FBA}" type="pres">
      <dgm:prSet presAssocID="{34B154EA-C661-4DE5-A182-9274A06F9EC8}" presName="compNode" presStyleCnt="0"/>
      <dgm:spPr/>
    </dgm:pt>
    <dgm:pt modelId="{C1F1CA0D-EA9D-416B-BA6F-F8E7E247E89D}" type="pres">
      <dgm:prSet presAssocID="{34B154EA-C661-4DE5-A182-9274A06F9EC8}" presName="noGeometry" presStyleCnt="0"/>
      <dgm:spPr/>
    </dgm:pt>
    <dgm:pt modelId="{50F07E69-F69C-4C4A-A1BF-745EB14ADB73}" type="pres">
      <dgm:prSet presAssocID="{34B154EA-C661-4DE5-A182-9274A06F9EC8}" presName="childTextVisible" presStyleLbl="bgAccFollowNode1" presStyleIdx="3" presStyleCnt="4">
        <dgm:presLayoutVars>
          <dgm:bulletEnabled val="1"/>
        </dgm:presLayoutVars>
      </dgm:prSet>
      <dgm:spPr/>
    </dgm:pt>
    <dgm:pt modelId="{2B076102-B802-4A48-88D0-06089EBF6ED3}" type="pres">
      <dgm:prSet presAssocID="{34B154EA-C661-4DE5-A182-9274A06F9EC8}" presName="childTextHidden" presStyleLbl="bgAccFollowNode1" presStyleIdx="3" presStyleCnt="4"/>
      <dgm:spPr/>
    </dgm:pt>
    <dgm:pt modelId="{DC77141E-27A1-4580-B7A4-54FF06639DBE}" type="pres">
      <dgm:prSet presAssocID="{34B154EA-C661-4DE5-A182-9274A06F9EC8}" presName="parentText" presStyleLbl="node1" presStyleIdx="3" presStyleCnt="4" custScaleX="71443" custScaleY="73071">
        <dgm:presLayoutVars>
          <dgm:chMax val="1"/>
          <dgm:bulletEnabled val="1"/>
        </dgm:presLayoutVars>
      </dgm:prSet>
      <dgm:spPr/>
    </dgm:pt>
  </dgm:ptLst>
  <dgm:cxnLst>
    <dgm:cxn modelId="{D37C4D02-5841-4613-A47F-BD309A9DEADE}" srcId="{9C74F102-8B40-49F7-B9C8-E2B74BB3A84E}" destId="{310C26B4-72AA-459F-B4BE-3D5CF5373A8C}" srcOrd="1" destOrd="0" parTransId="{465427DE-0387-4A35-8000-223031B5A817}" sibTransId="{725ACA75-214B-49A7-80AD-C3E0EDB4EAD4}"/>
    <dgm:cxn modelId="{DCFF8805-9C65-40FA-B92D-3409FB2789B8}" type="presOf" srcId="{E32577E2-5789-455F-833E-C99AE6359504}" destId="{D245B34F-92DB-4494-886D-5C4B308BAC01}" srcOrd="0" destOrd="0" presId="urn:microsoft.com/office/officeart/2005/8/layout/hProcess6"/>
    <dgm:cxn modelId="{32CF6528-2E5D-4CF8-ACCF-B09BFB298A45}" srcId="{DFE16BB2-4637-489E-857B-2B6FC31118DE}" destId="{747C7ECF-BFDF-48BB-86C2-532FF768FA12}" srcOrd="0" destOrd="0" parTransId="{BB04B626-2360-47F3-9306-687B907F250C}" sibTransId="{D89185B6-D207-4E38-8646-892845E9151C}"/>
    <dgm:cxn modelId="{4BBB2C29-C987-476B-AA35-E89EC1A83A95}" type="presOf" srcId="{310C26B4-72AA-459F-B4BE-3D5CF5373A8C}" destId="{F5D75D25-644E-46BA-9861-D1109752E1EF}" srcOrd="0" destOrd="1" presId="urn:microsoft.com/office/officeart/2005/8/layout/hProcess6"/>
    <dgm:cxn modelId="{50A65F2C-F7AA-4CDE-BCDB-3826355BC96B}" type="presOf" srcId="{19FD75C5-8A09-4260-B578-CFDD9E674E15}" destId="{50F07E69-F69C-4C4A-A1BF-745EB14ADB73}" srcOrd="0" destOrd="0" presId="urn:microsoft.com/office/officeart/2005/8/layout/hProcess6"/>
    <dgm:cxn modelId="{94C6E933-AFBC-4D65-B6FB-6B930F3DEAF8}" type="presOf" srcId="{6DE9994C-C86D-4711-AD18-F135A407F203}" destId="{93FF38EA-FCCD-4A51-9450-18E56F69AE1B}" srcOrd="1" destOrd="1" presId="urn:microsoft.com/office/officeart/2005/8/layout/hProcess6"/>
    <dgm:cxn modelId="{A7818037-4570-478C-BE67-C7CC0BD586D5}" srcId="{3E7390B1-4190-40A5-BAD7-CBF91C5C1C32}" destId="{E32577E2-5789-455F-833E-C99AE6359504}" srcOrd="0" destOrd="0" parTransId="{8B168827-8CD3-4B8A-BDCF-327D7659BE22}" sibTransId="{45A5ADE2-88FF-4097-A4D3-34C7F8FA380B}"/>
    <dgm:cxn modelId="{02F10A42-A98D-4213-A8EE-6DCE75D4AD1D}" srcId="{E32577E2-5789-455F-833E-C99AE6359504}" destId="{6DE9994C-C86D-4711-AD18-F135A407F203}" srcOrd="1" destOrd="0" parTransId="{7701728E-7F8D-4126-A1DE-8A209D720DA3}" sibTransId="{97FE5349-E3F8-4CDC-9741-466C65411CEC}"/>
    <dgm:cxn modelId="{AB386D64-44D5-48E5-83C3-2F927D04C326}" type="presOf" srcId="{19FD75C5-8A09-4260-B578-CFDD9E674E15}" destId="{2B076102-B802-4A48-88D0-06089EBF6ED3}" srcOrd="1" destOrd="0" presId="urn:microsoft.com/office/officeart/2005/8/layout/hProcess6"/>
    <dgm:cxn modelId="{D2179844-5108-443D-87FF-18B56B64E0FC}" srcId="{3E7390B1-4190-40A5-BAD7-CBF91C5C1C32}" destId="{9C74F102-8B40-49F7-B9C8-E2B74BB3A84E}" srcOrd="2" destOrd="0" parTransId="{AF92EE58-6174-4642-BA8D-325D09C7D0E0}" sibTransId="{07C51A6B-0364-4927-8357-0AEE301208F0}"/>
    <dgm:cxn modelId="{006E1D45-2F1F-4082-8FC2-AD4A7D14F6C0}" type="presOf" srcId="{DFE16BB2-4637-489E-857B-2B6FC31118DE}" destId="{C355BB84-C219-438C-B8C0-FE2C58B15DB7}" srcOrd="0" destOrd="0" presId="urn:microsoft.com/office/officeart/2005/8/layout/hProcess6"/>
    <dgm:cxn modelId="{063DA365-26D8-41AA-BFDC-53E608566F07}" type="presOf" srcId="{6DE9994C-C86D-4711-AD18-F135A407F203}" destId="{A4E09A38-95C2-4A4D-A5D4-C315C62C8100}" srcOrd="0" destOrd="1" presId="urn:microsoft.com/office/officeart/2005/8/layout/hProcess6"/>
    <dgm:cxn modelId="{1A645147-B162-428A-BCD4-2A326A10B65A}" srcId="{9C74F102-8B40-49F7-B9C8-E2B74BB3A84E}" destId="{B633B69A-9A07-4B00-BB5F-7AEC0C836A04}" srcOrd="0" destOrd="0" parTransId="{C8093B58-ACD5-4F72-AA1E-763EB5F4BF77}" sibTransId="{60EA45D3-1200-4D2C-BFEA-EAED46D485C8}"/>
    <dgm:cxn modelId="{0E590768-D2A6-43B1-9224-D90B424C9CFE}" srcId="{3E7390B1-4190-40A5-BAD7-CBF91C5C1C32}" destId="{34B154EA-C661-4DE5-A182-9274A06F9EC8}" srcOrd="3" destOrd="0" parTransId="{0B8C1F1D-49AE-4C9B-9DF1-7BA3AA3C522B}" sibTransId="{5C428F13-D11B-4556-9AB7-C3B1A71EC123}"/>
    <dgm:cxn modelId="{81757068-01DA-4D23-B5A4-9A00A7D4362D}" type="presOf" srcId="{F92CDE8F-0E19-46BA-BE1E-D5D4FDD95491}" destId="{93FF38EA-FCCD-4A51-9450-18E56F69AE1B}" srcOrd="1" destOrd="0" presId="urn:microsoft.com/office/officeart/2005/8/layout/hProcess6"/>
    <dgm:cxn modelId="{9038EB4C-FAF0-4A0A-9566-D74CF0159F7B}" srcId="{3E7390B1-4190-40A5-BAD7-CBF91C5C1C32}" destId="{DFE16BB2-4637-489E-857B-2B6FC31118DE}" srcOrd="1" destOrd="0" parTransId="{D104F3C6-96F2-451F-849D-BB6CF0701077}" sibTransId="{C054D1D4-DD3F-4D29-BE35-1733C82956D6}"/>
    <dgm:cxn modelId="{0F91E950-DD74-4330-B9C0-CAD4B43B89FD}" type="presOf" srcId="{9C74F102-8B40-49F7-B9C8-E2B74BB3A84E}" destId="{3CEDDCFA-85D4-4F39-99A4-F7111417CEE0}" srcOrd="0" destOrd="0" presId="urn:microsoft.com/office/officeart/2005/8/layout/hProcess6"/>
    <dgm:cxn modelId="{1EF1BD85-AEB8-46D6-B8A5-6DB2D7573389}" type="presOf" srcId="{310C26B4-72AA-459F-B4BE-3D5CF5373A8C}" destId="{D439F5EF-3502-485B-97BB-5480B5D8D44B}" srcOrd="1" destOrd="1" presId="urn:microsoft.com/office/officeart/2005/8/layout/hProcess6"/>
    <dgm:cxn modelId="{EF18E88A-D5F8-4BE9-99EC-3C9E920A52FC}" type="presOf" srcId="{F92CDE8F-0E19-46BA-BE1E-D5D4FDD95491}" destId="{A4E09A38-95C2-4A4D-A5D4-C315C62C8100}" srcOrd="0" destOrd="0" presId="urn:microsoft.com/office/officeart/2005/8/layout/hProcess6"/>
    <dgm:cxn modelId="{9DA6F98A-6CF1-4E21-B1A6-2EAA853992E6}" type="presOf" srcId="{04CCDACA-F00F-47D7-A5A4-B5622CF76961}" destId="{E3B37A46-1AC2-4B1E-89F8-CAFE151CBF2A}" srcOrd="0" destOrd="1" presId="urn:microsoft.com/office/officeart/2005/8/layout/hProcess6"/>
    <dgm:cxn modelId="{1D12AF95-FEC8-4AD8-B76C-1131595C00D6}" type="presOf" srcId="{3E7390B1-4190-40A5-BAD7-CBF91C5C1C32}" destId="{FC3855C9-F099-4D0A-ABC0-C67D759CB690}" srcOrd="0" destOrd="0" presId="urn:microsoft.com/office/officeart/2005/8/layout/hProcess6"/>
    <dgm:cxn modelId="{26A96CA8-22E0-4144-AEBC-33A63656C8A6}" type="presOf" srcId="{04CCDACA-F00F-47D7-A5A4-B5622CF76961}" destId="{98DE3964-202A-4FE3-B447-7FD23DE5FF5C}" srcOrd="1" destOrd="1" presId="urn:microsoft.com/office/officeart/2005/8/layout/hProcess6"/>
    <dgm:cxn modelId="{996012B9-01B3-41FA-8FF8-F16D54D8F66E}" type="presOf" srcId="{747C7ECF-BFDF-48BB-86C2-532FF768FA12}" destId="{98DE3964-202A-4FE3-B447-7FD23DE5FF5C}" srcOrd="1" destOrd="0" presId="urn:microsoft.com/office/officeart/2005/8/layout/hProcess6"/>
    <dgm:cxn modelId="{B46392D0-8981-4D52-9C64-D1541D0BA7AA}" type="presOf" srcId="{B633B69A-9A07-4B00-BB5F-7AEC0C836A04}" destId="{F5D75D25-644E-46BA-9861-D1109752E1EF}" srcOrd="0" destOrd="0" presId="urn:microsoft.com/office/officeart/2005/8/layout/hProcess6"/>
    <dgm:cxn modelId="{9A9DBEE8-ED47-4065-80BA-3D1380A867E8}" srcId="{DFE16BB2-4637-489E-857B-2B6FC31118DE}" destId="{04CCDACA-F00F-47D7-A5A4-B5622CF76961}" srcOrd="1" destOrd="0" parTransId="{D14C8532-584A-415C-A35D-55C133D1DB4F}" sibTransId="{31B0D499-2313-49EF-814C-D702A943E299}"/>
    <dgm:cxn modelId="{855D2BEA-7781-4817-AC13-8A71EE5DAA50}" type="presOf" srcId="{B633B69A-9A07-4B00-BB5F-7AEC0C836A04}" destId="{D439F5EF-3502-485B-97BB-5480B5D8D44B}" srcOrd="1" destOrd="0" presId="urn:microsoft.com/office/officeart/2005/8/layout/hProcess6"/>
    <dgm:cxn modelId="{D895BEEA-CC5C-48A3-BFCA-969DAD7CBFDC}" srcId="{34B154EA-C661-4DE5-A182-9274A06F9EC8}" destId="{19FD75C5-8A09-4260-B578-CFDD9E674E15}" srcOrd="0" destOrd="0" parTransId="{5815E6E3-2788-43CD-A6FA-A85D4B516A7E}" sibTransId="{6C277398-A7F4-4983-8976-929B3F0C144B}"/>
    <dgm:cxn modelId="{622F5EEE-D36E-4500-B66A-98B1FD166F46}" type="presOf" srcId="{34B154EA-C661-4DE5-A182-9274A06F9EC8}" destId="{DC77141E-27A1-4580-B7A4-54FF06639DBE}" srcOrd="0" destOrd="0" presId="urn:microsoft.com/office/officeart/2005/8/layout/hProcess6"/>
    <dgm:cxn modelId="{BFCBCFF6-5146-4760-A02A-E6E864AD5797}" type="presOf" srcId="{747C7ECF-BFDF-48BB-86C2-532FF768FA12}" destId="{E3B37A46-1AC2-4B1E-89F8-CAFE151CBF2A}" srcOrd="0" destOrd="0" presId="urn:microsoft.com/office/officeart/2005/8/layout/hProcess6"/>
    <dgm:cxn modelId="{8F19D5F6-71F1-4E49-8967-1E272F8D4835}" srcId="{E32577E2-5789-455F-833E-C99AE6359504}" destId="{F92CDE8F-0E19-46BA-BE1E-D5D4FDD95491}" srcOrd="0" destOrd="0" parTransId="{084741EE-5631-422B-8F8D-C9D5F5F8ED5F}" sibTransId="{3DE2C84A-D52C-4CE2-A741-E77692447C31}"/>
    <dgm:cxn modelId="{4778790E-09F9-467D-A301-9219B8D55F1C}" type="presParOf" srcId="{FC3855C9-F099-4D0A-ABC0-C67D759CB690}" destId="{F105E661-191C-4AAE-9FE6-DB55F57073E8}" srcOrd="0" destOrd="0" presId="urn:microsoft.com/office/officeart/2005/8/layout/hProcess6"/>
    <dgm:cxn modelId="{54ECC5D7-2B5D-47EE-BA44-FBC8C146F828}" type="presParOf" srcId="{F105E661-191C-4AAE-9FE6-DB55F57073E8}" destId="{05413FE6-3A05-48AC-93BD-C7DE1EF46F13}" srcOrd="0" destOrd="0" presId="urn:microsoft.com/office/officeart/2005/8/layout/hProcess6"/>
    <dgm:cxn modelId="{DE8FCA5E-4249-43A3-9D2D-CF382E9959B4}" type="presParOf" srcId="{F105E661-191C-4AAE-9FE6-DB55F57073E8}" destId="{A4E09A38-95C2-4A4D-A5D4-C315C62C8100}" srcOrd="1" destOrd="0" presId="urn:microsoft.com/office/officeart/2005/8/layout/hProcess6"/>
    <dgm:cxn modelId="{08F59D21-68EE-4C5F-8D09-14F835DCD6FE}" type="presParOf" srcId="{F105E661-191C-4AAE-9FE6-DB55F57073E8}" destId="{93FF38EA-FCCD-4A51-9450-18E56F69AE1B}" srcOrd="2" destOrd="0" presId="urn:microsoft.com/office/officeart/2005/8/layout/hProcess6"/>
    <dgm:cxn modelId="{9D9435DB-DD71-4B35-9F4A-A73B283A1510}" type="presParOf" srcId="{F105E661-191C-4AAE-9FE6-DB55F57073E8}" destId="{D245B34F-92DB-4494-886D-5C4B308BAC01}" srcOrd="3" destOrd="0" presId="urn:microsoft.com/office/officeart/2005/8/layout/hProcess6"/>
    <dgm:cxn modelId="{B59572EC-132A-417E-BA7A-BDFFC90C3FF8}" type="presParOf" srcId="{FC3855C9-F099-4D0A-ABC0-C67D759CB690}" destId="{EDC0175F-66A5-4E5B-B131-AE90B800144F}" srcOrd="1" destOrd="0" presId="urn:microsoft.com/office/officeart/2005/8/layout/hProcess6"/>
    <dgm:cxn modelId="{CB372DF9-0A70-4BCA-98C1-8361867EDCC3}" type="presParOf" srcId="{FC3855C9-F099-4D0A-ABC0-C67D759CB690}" destId="{41B2375E-8110-49EB-BA2C-68270632255E}" srcOrd="2" destOrd="0" presId="urn:microsoft.com/office/officeart/2005/8/layout/hProcess6"/>
    <dgm:cxn modelId="{055A7EEB-8C44-4E17-A054-F29B6671A349}" type="presParOf" srcId="{41B2375E-8110-49EB-BA2C-68270632255E}" destId="{7A11A4AE-313F-42CD-B39B-7F5B0DD23AF4}" srcOrd="0" destOrd="0" presId="urn:microsoft.com/office/officeart/2005/8/layout/hProcess6"/>
    <dgm:cxn modelId="{121FEB3C-65E8-4EF4-BC40-FC86C5EB62D4}" type="presParOf" srcId="{41B2375E-8110-49EB-BA2C-68270632255E}" destId="{E3B37A46-1AC2-4B1E-89F8-CAFE151CBF2A}" srcOrd="1" destOrd="0" presId="urn:microsoft.com/office/officeart/2005/8/layout/hProcess6"/>
    <dgm:cxn modelId="{7F6C5AE6-3799-4011-9904-704A1B34E3D6}" type="presParOf" srcId="{41B2375E-8110-49EB-BA2C-68270632255E}" destId="{98DE3964-202A-4FE3-B447-7FD23DE5FF5C}" srcOrd="2" destOrd="0" presId="urn:microsoft.com/office/officeart/2005/8/layout/hProcess6"/>
    <dgm:cxn modelId="{62CA1A7B-CD2B-4224-988A-8282ADAC9662}" type="presParOf" srcId="{41B2375E-8110-49EB-BA2C-68270632255E}" destId="{C355BB84-C219-438C-B8C0-FE2C58B15DB7}" srcOrd="3" destOrd="0" presId="urn:microsoft.com/office/officeart/2005/8/layout/hProcess6"/>
    <dgm:cxn modelId="{21107291-C59D-4436-B052-A49A8C418B76}" type="presParOf" srcId="{FC3855C9-F099-4D0A-ABC0-C67D759CB690}" destId="{C8C83D31-9146-437A-80CC-492A744B9861}" srcOrd="3" destOrd="0" presId="urn:microsoft.com/office/officeart/2005/8/layout/hProcess6"/>
    <dgm:cxn modelId="{9E40F3C2-B203-4E7B-BD43-4177ADF0836D}" type="presParOf" srcId="{FC3855C9-F099-4D0A-ABC0-C67D759CB690}" destId="{BFC1BDD0-D13E-49CF-B9A2-54E0A2D756F1}" srcOrd="4" destOrd="0" presId="urn:microsoft.com/office/officeart/2005/8/layout/hProcess6"/>
    <dgm:cxn modelId="{5B92357C-B7B3-48C7-9EF5-4C6656995E38}" type="presParOf" srcId="{BFC1BDD0-D13E-49CF-B9A2-54E0A2D756F1}" destId="{723EA221-032C-45AA-97A5-814CAE0FE21A}" srcOrd="0" destOrd="0" presId="urn:microsoft.com/office/officeart/2005/8/layout/hProcess6"/>
    <dgm:cxn modelId="{D8DE2CC9-E6DA-45D2-A01B-0B8D758AD7F7}" type="presParOf" srcId="{BFC1BDD0-D13E-49CF-B9A2-54E0A2D756F1}" destId="{F5D75D25-644E-46BA-9861-D1109752E1EF}" srcOrd="1" destOrd="0" presId="urn:microsoft.com/office/officeart/2005/8/layout/hProcess6"/>
    <dgm:cxn modelId="{1C4C0945-1CA2-4950-8758-A423660EF659}" type="presParOf" srcId="{BFC1BDD0-D13E-49CF-B9A2-54E0A2D756F1}" destId="{D439F5EF-3502-485B-97BB-5480B5D8D44B}" srcOrd="2" destOrd="0" presId="urn:microsoft.com/office/officeart/2005/8/layout/hProcess6"/>
    <dgm:cxn modelId="{26A241F5-A284-4B12-80AE-3582E1630E38}" type="presParOf" srcId="{BFC1BDD0-D13E-49CF-B9A2-54E0A2D756F1}" destId="{3CEDDCFA-85D4-4F39-99A4-F7111417CEE0}" srcOrd="3" destOrd="0" presId="urn:microsoft.com/office/officeart/2005/8/layout/hProcess6"/>
    <dgm:cxn modelId="{211CAB8E-8114-4D79-AFE1-019E8B1C409D}" type="presParOf" srcId="{FC3855C9-F099-4D0A-ABC0-C67D759CB690}" destId="{B06767EA-AD61-41C1-B89C-2165BF351466}" srcOrd="5" destOrd="0" presId="urn:microsoft.com/office/officeart/2005/8/layout/hProcess6"/>
    <dgm:cxn modelId="{F72CF70F-ECA4-4052-ACB2-05801AE4F8D7}" type="presParOf" srcId="{FC3855C9-F099-4D0A-ABC0-C67D759CB690}" destId="{7DD6700D-D932-4D5D-9AAF-BB753A550FBA}" srcOrd="6" destOrd="0" presId="urn:microsoft.com/office/officeart/2005/8/layout/hProcess6"/>
    <dgm:cxn modelId="{20BE329C-E785-4DB2-9910-1DDA64E174FE}" type="presParOf" srcId="{7DD6700D-D932-4D5D-9AAF-BB753A550FBA}" destId="{C1F1CA0D-EA9D-416B-BA6F-F8E7E247E89D}" srcOrd="0" destOrd="0" presId="urn:microsoft.com/office/officeart/2005/8/layout/hProcess6"/>
    <dgm:cxn modelId="{E07388FD-905C-4186-8D12-E7922F1325BE}" type="presParOf" srcId="{7DD6700D-D932-4D5D-9AAF-BB753A550FBA}" destId="{50F07E69-F69C-4C4A-A1BF-745EB14ADB73}" srcOrd="1" destOrd="0" presId="urn:microsoft.com/office/officeart/2005/8/layout/hProcess6"/>
    <dgm:cxn modelId="{C726237A-CFD7-4982-93F8-654AF2DC2392}" type="presParOf" srcId="{7DD6700D-D932-4D5D-9AAF-BB753A550FBA}" destId="{2B076102-B802-4A48-88D0-06089EBF6ED3}" srcOrd="2" destOrd="0" presId="urn:microsoft.com/office/officeart/2005/8/layout/hProcess6"/>
    <dgm:cxn modelId="{02E41C13-9549-40E7-9625-D1E00D8F396B}" type="presParOf" srcId="{7DD6700D-D932-4D5D-9AAF-BB753A550FBA}" destId="{DC77141E-27A1-4580-B7A4-54FF06639DBE}"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A8FF4-603E-41CF-BF03-9F64006ED861}">
      <dsp:nvSpPr>
        <dsp:cNvPr id="0" name=""/>
        <dsp:cNvSpPr/>
      </dsp:nvSpPr>
      <dsp:spPr>
        <a:xfrm>
          <a:off x="0" y="2646"/>
          <a:ext cx="9906000" cy="5636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91118-9A28-4430-B80F-6F8D37F08ED4}">
      <dsp:nvSpPr>
        <dsp:cNvPr id="0" name=""/>
        <dsp:cNvSpPr/>
      </dsp:nvSpPr>
      <dsp:spPr>
        <a:xfrm>
          <a:off x="170516" y="129476"/>
          <a:ext cx="310029" cy="310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E9570B-D064-44AA-B038-739F7A1EEB85}">
      <dsp:nvSpPr>
        <dsp:cNvPr id="0" name=""/>
        <dsp:cNvSpPr/>
      </dsp:nvSpPr>
      <dsp:spPr>
        <a:xfrm>
          <a:off x="651062" y="2646"/>
          <a:ext cx="9254937" cy="56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57" tIns="59657" rIns="59657" bIns="59657" numCol="1" spcCol="1270" anchor="ctr" anchorCtr="0">
          <a:noAutofit/>
        </a:bodyPr>
        <a:lstStyle/>
        <a:p>
          <a:pPr marL="0" lvl="0" indent="0" algn="l" defTabSz="844550">
            <a:lnSpc>
              <a:spcPct val="100000"/>
            </a:lnSpc>
            <a:spcBef>
              <a:spcPct val="0"/>
            </a:spcBef>
            <a:spcAft>
              <a:spcPct val="35000"/>
            </a:spcAft>
            <a:buNone/>
          </a:pPr>
          <a:r>
            <a:rPr lang="fr-FR" sz="1900" kern="1200" dirty="0"/>
            <a:t>1. Introduction </a:t>
          </a:r>
          <a:endParaRPr lang="en-US" sz="1900" kern="1200" dirty="0"/>
        </a:p>
      </dsp:txBody>
      <dsp:txXfrm>
        <a:off x="651062" y="2646"/>
        <a:ext cx="9254937" cy="563690"/>
      </dsp:txXfrm>
    </dsp:sp>
    <dsp:sp modelId="{D5C7DD1A-D3CE-48C4-853C-1430EA4696DE}">
      <dsp:nvSpPr>
        <dsp:cNvPr id="0" name=""/>
        <dsp:cNvSpPr/>
      </dsp:nvSpPr>
      <dsp:spPr>
        <a:xfrm>
          <a:off x="0" y="707259"/>
          <a:ext cx="9906000" cy="5636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2544A-A96F-4A4C-AF1E-D939F1F00F11}">
      <dsp:nvSpPr>
        <dsp:cNvPr id="0" name=""/>
        <dsp:cNvSpPr/>
      </dsp:nvSpPr>
      <dsp:spPr>
        <a:xfrm>
          <a:off x="170516" y="834089"/>
          <a:ext cx="310029" cy="310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548FBE-D333-4BFF-B70D-4A5065EB53D8}">
      <dsp:nvSpPr>
        <dsp:cNvPr id="0" name=""/>
        <dsp:cNvSpPr/>
      </dsp:nvSpPr>
      <dsp:spPr>
        <a:xfrm>
          <a:off x="651062" y="707259"/>
          <a:ext cx="9254937" cy="56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57" tIns="59657" rIns="59657" bIns="59657" numCol="1" spcCol="1270" anchor="ctr" anchorCtr="0">
          <a:noAutofit/>
        </a:bodyPr>
        <a:lstStyle/>
        <a:p>
          <a:pPr marL="0" lvl="0" indent="0" algn="l" defTabSz="844550">
            <a:lnSpc>
              <a:spcPct val="100000"/>
            </a:lnSpc>
            <a:spcBef>
              <a:spcPct val="0"/>
            </a:spcBef>
            <a:spcAft>
              <a:spcPct val="35000"/>
            </a:spcAft>
            <a:buNone/>
          </a:pPr>
          <a:r>
            <a:rPr lang="fr-FR" sz="1900" kern="1200" dirty="0"/>
            <a:t>2. General concepts </a:t>
          </a:r>
          <a:endParaRPr lang="en-US" sz="1900" kern="1200" dirty="0"/>
        </a:p>
      </dsp:txBody>
      <dsp:txXfrm>
        <a:off x="651062" y="707259"/>
        <a:ext cx="9254937" cy="563690"/>
      </dsp:txXfrm>
    </dsp:sp>
    <dsp:sp modelId="{FE36996D-576A-45CB-9345-9509D7E406C5}">
      <dsp:nvSpPr>
        <dsp:cNvPr id="0" name=""/>
        <dsp:cNvSpPr/>
      </dsp:nvSpPr>
      <dsp:spPr>
        <a:xfrm>
          <a:off x="0" y="1411872"/>
          <a:ext cx="9906000" cy="5636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5CB90-4824-42B4-9BB9-E350655002DF}">
      <dsp:nvSpPr>
        <dsp:cNvPr id="0" name=""/>
        <dsp:cNvSpPr/>
      </dsp:nvSpPr>
      <dsp:spPr>
        <a:xfrm>
          <a:off x="170516" y="1538703"/>
          <a:ext cx="310029" cy="310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E2F2A8-967C-42A4-BBA4-504E5512A39C}">
      <dsp:nvSpPr>
        <dsp:cNvPr id="0" name=""/>
        <dsp:cNvSpPr/>
      </dsp:nvSpPr>
      <dsp:spPr>
        <a:xfrm>
          <a:off x="651062" y="1411872"/>
          <a:ext cx="9254937" cy="56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57" tIns="59657" rIns="59657" bIns="59657" numCol="1" spcCol="1270" anchor="ctr" anchorCtr="0">
          <a:noAutofit/>
        </a:bodyPr>
        <a:lstStyle/>
        <a:p>
          <a:pPr marL="0" lvl="0" indent="0" algn="l" defTabSz="844550">
            <a:lnSpc>
              <a:spcPct val="100000"/>
            </a:lnSpc>
            <a:spcBef>
              <a:spcPct val="0"/>
            </a:spcBef>
            <a:spcAft>
              <a:spcPct val="35000"/>
            </a:spcAft>
            <a:buNone/>
          </a:pPr>
          <a:r>
            <a:rPr lang="fr-FR" sz="1900" kern="1200" dirty="0"/>
            <a:t>3. Conception</a:t>
          </a:r>
          <a:endParaRPr lang="en-US" sz="1900" kern="1200" dirty="0"/>
        </a:p>
      </dsp:txBody>
      <dsp:txXfrm>
        <a:off x="651062" y="1411872"/>
        <a:ext cx="9254937" cy="563690"/>
      </dsp:txXfrm>
    </dsp:sp>
    <dsp:sp modelId="{C80A13D5-F18E-4D8F-B915-706F42D7649A}">
      <dsp:nvSpPr>
        <dsp:cNvPr id="0" name=""/>
        <dsp:cNvSpPr/>
      </dsp:nvSpPr>
      <dsp:spPr>
        <a:xfrm>
          <a:off x="0" y="2116485"/>
          <a:ext cx="9906000" cy="56369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8F7DA-C318-4303-B88B-DC879D8A3EB7}">
      <dsp:nvSpPr>
        <dsp:cNvPr id="0" name=""/>
        <dsp:cNvSpPr/>
      </dsp:nvSpPr>
      <dsp:spPr>
        <a:xfrm>
          <a:off x="170516" y="2243316"/>
          <a:ext cx="310029" cy="310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6B8C30-44BB-4BB3-ABD1-0CD04F1CF452}">
      <dsp:nvSpPr>
        <dsp:cNvPr id="0" name=""/>
        <dsp:cNvSpPr/>
      </dsp:nvSpPr>
      <dsp:spPr>
        <a:xfrm>
          <a:off x="651062" y="2116485"/>
          <a:ext cx="9254937" cy="56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57" tIns="59657" rIns="59657" bIns="59657" numCol="1" spcCol="1270" anchor="ctr" anchorCtr="0">
          <a:noAutofit/>
        </a:bodyPr>
        <a:lstStyle/>
        <a:p>
          <a:pPr marL="0" lvl="0" indent="0" algn="l" defTabSz="844550">
            <a:lnSpc>
              <a:spcPct val="100000"/>
            </a:lnSpc>
            <a:spcBef>
              <a:spcPct val="0"/>
            </a:spcBef>
            <a:spcAft>
              <a:spcPct val="35000"/>
            </a:spcAft>
            <a:buNone/>
          </a:pPr>
          <a:r>
            <a:rPr lang="fr-FR" sz="1900" kern="1200" dirty="0"/>
            <a:t>4. Evaluation</a:t>
          </a:r>
          <a:endParaRPr lang="en-US" sz="1900" kern="1200" dirty="0"/>
        </a:p>
      </dsp:txBody>
      <dsp:txXfrm>
        <a:off x="651062" y="2116485"/>
        <a:ext cx="9254937" cy="563690"/>
      </dsp:txXfrm>
    </dsp:sp>
    <dsp:sp modelId="{D106BA3E-99C3-4FDE-915C-3A1CAC925B0B}">
      <dsp:nvSpPr>
        <dsp:cNvPr id="0" name=""/>
        <dsp:cNvSpPr/>
      </dsp:nvSpPr>
      <dsp:spPr>
        <a:xfrm>
          <a:off x="0" y="2821099"/>
          <a:ext cx="9906000" cy="56369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CCF82-18C1-40F2-8A87-DD7D320EBBFB}">
      <dsp:nvSpPr>
        <dsp:cNvPr id="0" name=""/>
        <dsp:cNvSpPr/>
      </dsp:nvSpPr>
      <dsp:spPr>
        <a:xfrm>
          <a:off x="170516" y="2947929"/>
          <a:ext cx="310029" cy="3100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41D4C3-A9E5-4BE5-8A68-AE1FDEB2E0FF}">
      <dsp:nvSpPr>
        <dsp:cNvPr id="0" name=""/>
        <dsp:cNvSpPr/>
      </dsp:nvSpPr>
      <dsp:spPr>
        <a:xfrm>
          <a:off x="651062" y="2821099"/>
          <a:ext cx="9254937" cy="56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657" tIns="59657" rIns="59657" bIns="59657" numCol="1" spcCol="1270" anchor="ctr" anchorCtr="0">
          <a:noAutofit/>
        </a:bodyPr>
        <a:lstStyle/>
        <a:p>
          <a:pPr marL="0" lvl="0" indent="0" algn="l" defTabSz="844550">
            <a:lnSpc>
              <a:spcPct val="100000"/>
            </a:lnSpc>
            <a:spcBef>
              <a:spcPct val="0"/>
            </a:spcBef>
            <a:spcAft>
              <a:spcPct val="35000"/>
            </a:spcAft>
            <a:buNone/>
          </a:pPr>
          <a:r>
            <a:rPr lang="fr-FR" sz="1900" kern="1200" dirty="0"/>
            <a:t>5. Conclusion</a:t>
          </a:r>
          <a:endParaRPr lang="en-US" sz="1900" kern="1200" dirty="0"/>
        </a:p>
      </dsp:txBody>
      <dsp:txXfrm>
        <a:off x="651062" y="2821099"/>
        <a:ext cx="9254937" cy="5636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DD2EE-EDF2-4AEF-AB28-F7F0AEEAD3A6}">
      <dsp:nvSpPr>
        <dsp:cNvPr id="0" name=""/>
        <dsp:cNvSpPr/>
      </dsp:nvSpPr>
      <dsp:spPr>
        <a:xfrm>
          <a:off x="1991015" y="6217"/>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5272D-C307-44DD-889B-C40EEF5498A6}">
      <dsp:nvSpPr>
        <dsp:cNvPr id="0" name=""/>
        <dsp:cNvSpPr/>
      </dsp:nvSpPr>
      <dsp:spPr>
        <a:xfrm>
          <a:off x="2422453" y="43765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678453-EAE7-4784-93C9-EC9128DDD95D}">
      <dsp:nvSpPr>
        <dsp:cNvPr id="0" name=""/>
        <dsp:cNvSpPr/>
      </dsp:nvSpPr>
      <dsp:spPr>
        <a:xfrm>
          <a:off x="1343859" y="266121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Crawling text from the web module.</a:t>
          </a:r>
        </a:p>
      </dsp:txBody>
      <dsp:txXfrm>
        <a:off x="1343859" y="2661218"/>
        <a:ext cx="3318750" cy="720000"/>
      </dsp:txXfrm>
    </dsp:sp>
    <dsp:sp modelId="{AA0E5DD0-087C-4E9B-BB03-07CD1AC1CE8B}">
      <dsp:nvSpPr>
        <dsp:cNvPr id="0" name=""/>
        <dsp:cNvSpPr/>
      </dsp:nvSpPr>
      <dsp:spPr>
        <a:xfrm>
          <a:off x="5890546" y="6217"/>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8CCFE-53D7-462F-95F7-F6E079889B64}">
      <dsp:nvSpPr>
        <dsp:cNvPr id="0" name=""/>
        <dsp:cNvSpPr/>
      </dsp:nvSpPr>
      <dsp:spPr>
        <a:xfrm>
          <a:off x="6321984" y="43765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4D05EA-C9AB-4143-89A1-EE1F6F488D78}">
      <dsp:nvSpPr>
        <dsp:cNvPr id="0" name=""/>
        <dsp:cNvSpPr/>
      </dsp:nvSpPr>
      <dsp:spPr>
        <a:xfrm>
          <a:off x="5243390" y="266121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Categories classification module.</a:t>
          </a:r>
        </a:p>
      </dsp:txBody>
      <dsp:txXfrm>
        <a:off x="5243390" y="2661218"/>
        <a:ext cx="33187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4A6C5-4174-469A-B905-00099E4ED85D}">
      <dsp:nvSpPr>
        <dsp:cNvPr id="0" name=""/>
        <dsp:cNvSpPr/>
      </dsp:nvSpPr>
      <dsp:spPr>
        <a:xfrm>
          <a:off x="624000" y="163717"/>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A237F-68CA-4119-8C84-50A71A514956}">
      <dsp:nvSpPr>
        <dsp:cNvPr id="0" name=""/>
        <dsp:cNvSpPr/>
      </dsp:nvSpPr>
      <dsp:spPr>
        <a:xfrm>
          <a:off x="1004250" y="54396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8D46FB-5489-4A0C-8C93-6B0FC2AB91AB}">
      <dsp:nvSpPr>
        <dsp:cNvPr id="0" name=""/>
        <dsp:cNvSpPr/>
      </dsp:nvSpPr>
      <dsp:spPr>
        <a:xfrm>
          <a:off x="5362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fr-FR" sz="2100" kern="1200"/>
            <a:t>Tokenization module.</a:t>
          </a:r>
          <a:endParaRPr lang="en-US" sz="2100" kern="1200"/>
        </a:p>
      </dsp:txBody>
      <dsp:txXfrm>
        <a:off x="53625" y="2503718"/>
        <a:ext cx="2925000" cy="720000"/>
      </dsp:txXfrm>
    </dsp:sp>
    <dsp:sp modelId="{80BBE5F1-7D8C-4FD7-B74D-872E79E28502}">
      <dsp:nvSpPr>
        <dsp:cNvPr id="0" name=""/>
        <dsp:cNvSpPr/>
      </dsp:nvSpPr>
      <dsp:spPr>
        <a:xfrm>
          <a:off x="4060875" y="163717"/>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AEE916-AEBB-4BA8-9A8E-6594D359AA42}">
      <dsp:nvSpPr>
        <dsp:cNvPr id="0" name=""/>
        <dsp:cNvSpPr/>
      </dsp:nvSpPr>
      <dsp:spPr>
        <a:xfrm>
          <a:off x="4441125" y="54396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60202C-9EC2-4088-A250-F38A59F55789}">
      <dsp:nvSpPr>
        <dsp:cNvPr id="0" name=""/>
        <dsp:cNvSpPr/>
      </dsp:nvSpPr>
      <dsp:spPr>
        <a:xfrm>
          <a:off x="3490500"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fr-FR" sz="2100" kern="1200"/>
            <a:t>Format conversion module.</a:t>
          </a:r>
          <a:endParaRPr lang="en-US" sz="2100" kern="1200"/>
        </a:p>
      </dsp:txBody>
      <dsp:txXfrm>
        <a:off x="3490500" y="2503718"/>
        <a:ext cx="2925000" cy="720000"/>
      </dsp:txXfrm>
    </dsp:sp>
    <dsp:sp modelId="{88168B48-6177-4E61-BC69-37F2C7A88AF8}">
      <dsp:nvSpPr>
        <dsp:cNvPr id="0" name=""/>
        <dsp:cNvSpPr/>
      </dsp:nvSpPr>
      <dsp:spPr>
        <a:xfrm>
          <a:off x="7497750" y="163717"/>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9F7C1-2559-4110-AFBF-98DBFFEDD9B2}">
      <dsp:nvSpPr>
        <dsp:cNvPr id="0" name=""/>
        <dsp:cNvSpPr/>
      </dsp:nvSpPr>
      <dsp:spPr>
        <a:xfrm>
          <a:off x="7878000" y="543967"/>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D79E57-BA98-4686-A350-C5535F6A6626}">
      <dsp:nvSpPr>
        <dsp:cNvPr id="0" name=""/>
        <dsp:cNvSpPr/>
      </dsp:nvSpPr>
      <dsp:spPr>
        <a:xfrm>
          <a:off x="692737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fr-FR" sz="2100" kern="1200"/>
            <a:t>Pos tagger module.</a:t>
          </a:r>
          <a:endParaRPr lang="en-US" sz="2100" kern="1200"/>
        </a:p>
      </dsp:txBody>
      <dsp:txXfrm>
        <a:off x="6927375" y="2503718"/>
        <a:ext cx="2925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E475C-EFBC-4EC2-ABBA-0CC0DB008C1F}">
      <dsp:nvSpPr>
        <dsp:cNvPr id="0" name=""/>
        <dsp:cNvSpPr/>
      </dsp:nvSpPr>
      <dsp:spPr>
        <a:xfrm>
          <a:off x="1991015" y="6217"/>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A26581-09CB-4F93-BCDA-2E26A8C6C0D6}">
      <dsp:nvSpPr>
        <dsp:cNvPr id="0" name=""/>
        <dsp:cNvSpPr/>
      </dsp:nvSpPr>
      <dsp:spPr>
        <a:xfrm>
          <a:off x="2422453" y="43765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66F99C-4DE2-486A-A0BA-B5925333D0A4}">
      <dsp:nvSpPr>
        <dsp:cNvPr id="0" name=""/>
        <dsp:cNvSpPr/>
      </dsp:nvSpPr>
      <dsp:spPr>
        <a:xfrm>
          <a:off x="1343859" y="266121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Anaphora identification module.</a:t>
          </a:r>
        </a:p>
      </dsp:txBody>
      <dsp:txXfrm>
        <a:off x="1343859" y="2661218"/>
        <a:ext cx="3318750" cy="720000"/>
      </dsp:txXfrm>
    </dsp:sp>
    <dsp:sp modelId="{DBEC7BEB-72F2-4E6D-976B-8023781C9E2F}">
      <dsp:nvSpPr>
        <dsp:cNvPr id="0" name=""/>
        <dsp:cNvSpPr/>
      </dsp:nvSpPr>
      <dsp:spPr>
        <a:xfrm>
          <a:off x="5890546" y="6217"/>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55B7E-864D-4479-9D1B-DEB96B308B28}">
      <dsp:nvSpPr>
        <dsp:cNvPr id="0" name=""/>
        <dsp:cNvSpPr/>
      </dsp:nvSpPr>
      <dsp:spPr>
        <a:xfrm>
          <a:off x="6321984" y="43765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CCCED9-2CC8-44F3-BB5B-915310C9CA38}">
      <dsp:nvSpPr>
        <dsp:cNvPr id="0" name=""/>
        <dsp:cNvSpPr/>
      </dsp:nvSpPr>
      <dsp:spPr>
        <a:xfrm>
          <a:off x="5243390" y="266121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candidates identification module.</a:t>
          </a:r>
        </a:p>
      </dsp:txBody>
      <dsp:txXfrm>
        <a:off x="5243390" y="2661218"/>
        <a:ext cx="331875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E4FB7-16BB-4B6E-A23D-C9F94E9A97E1}">
      <dsp:nvSpPr>
        <dsp:cNvPr id="0" name=""/>
        <dsp:cNvSpPr/>
      </dsp:nvSpPr>
      <dsp:spPr>
        <a:xfrm>
          <a:off x="1991015" y="6217"/>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57950A-6575-49AD-A830-578E864FB8C7}">
      <dsp:nvSpPr>
        <dsp:cNvPr id="0" name=""/>
        <dsp:cNvSpPr/>
      </dsp:nvSpPr>
      <dsp:spPr>
        <a:xfrm>
          <a:off x="2422453" y="43765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3BB846-5F07-4C6E-824B-CD2FF5CEC155}">
      <dsp:nvSpPr>
        <dsp:cNvPr id="0" name=""/>
        <dsp:cNvSpPr/>
      </dsp:nvSpPr>
      <dsp:spPr>
        <a:xfrm>
          <a:off x="1343859" y="266121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Automatic corpus annotation.</a:t>
          </a:r>
        </a:p>
      </dsp:txBody>
      <dsp:txXfrm>
        <a:off x="1343859" y="2661218"/>
        <a:ext cx="3318750" cy="720000"/>
      </dsp:txXfrm>
    </dsp:sp>
    <dsp:sp modelId="{232C15EB-30B1-44F6-8EE9-FC655C1B49B1}">
      <dsp:nvSpPr>
        <dsp:cNvPr id="0" name=""/>
        <dsp:cNvSpPr/>
      </dsp:nvSpPr>
      <dsp:spPr>
        <a:xfrm>
          <a:off x="5890546" y="6217"/>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FEC707-21AA-4D9A-9283-BCB5BC1D9FA9}">
      <dsp:nvSpPr>
        <dsp:cNvPr id="0" name=""/>
        <dsp:cNvSpPr/>
      </dsp:nvSpPr>
      <dsp:spPr>
        <a:xfrm>
          <a:off x="6321984" y="43765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38BBD9-6ADC-4829-A788-17D9E878F77B}">
      <dsp:nvSpPr>
        <dsp:cNvPr id="0" name=""/>
        <dsp:cNvSpPr/>
      </dsp:nvSpPr>
      <dsp:spPr>
        <a:xfrm>
          <a:off x="5243390" y="266121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Expert processing.</a:t>
          </a:r>
        </a:p>
      </dsp:txBody>
      <dsp:txXfrm>
        <a:off x="5243390" y="2661218"/>
        <a:ext cx="3318750" cy="720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85021-669D-4544-8589-03DA0592A6FD}">
      <dsp:nvSpPr>
        <dsp:cNvPr id="0" name=""/>
        <dsp:cNvSpPr/>
      </dsp:nvSpPr>
      <dsp:spPr>
        <a:xfrm>
          <a:off x="11346" y="591876"/>
          <a:ext cx="1032584" cy="10325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33CAFC-152A-4163-9CC1-24C359F19B14}">
      <dsp:nvSpPr>
        <dsp:cNvPr id="0" name=""/>
        <dsp:cNvSpPr/>
      </dsp:nvSpPr>
      <dsp:spPr>
        <a:xfrm>
          <a:off x="11346" y="171921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Development language: python.</a:t>
          </a:r>
        </a:p>
      </dsp:txBody>
      <dsp:txXfrm>
        <a:off x="11346" y="1719218"/>
        <a:ext cx="2950241" cy="442536"/>
      </dsp:txXfrm>
    </dsp:sp>
    <dsp:sp modelId="{63790B69-77E0-4D52-B5D1-DE63890DE890}">
      <dsp:nvSpPr>
        <dsp:cNvPr id="0" name=""/>
        <dsp:cNvSpPr/>
      </dsp:nvSpPr>
      <dsp:spPr>
        <a:xfrm>
          <a:off x="11346" y="2205828"/>
          <a:ext cx="2950241" cy="589731"/>
        </a:xfrm>
        <a:prstGeom prst="rect">
          <a:avLst/>
        </a:prstGeom>
        <a:noFill/>
        <a:ln>
          <a:noFill/>
        </a:ln>
        <a:effectLst/>
      </dsp:spPr>
      <dsp:style>
        <a:lnRef idx="0">
          <a:scrgbClr r="0" g="0" b="0"/>
        </a:lnRef>
        <a:fillRef idx="0">
          <a:scrgbClr r="0" g="0" b="0"/>
        </a:fillRef>
        <a:effectRef idx="0">
          <a:scrgbClr r="0" g="0" b="0"/>
        </a:effectRef>
        <a:fontRef idx="minor"/>
      </dsp:style>
    </dsp:sp>
    <dsp:sp modelId="{F3B46145-1979-4218-B6C2-2E94A9FA236D}">
      <dsp:nvSpPr>
        <dsp:cNvPr id="0" name=""/>
        <dsp:cNvSpPr/>
      </dsp:nvSpPr>
      <dsp:spPr>
        <a:xfrm>
          <a:off x="3477879" y="591876"/>
          <a:ext cx="1032584" cy="10325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7A0B13-4E88-4EDF-96C2-E394DEE2D9E4}">
      <dsp:nvSpPr>
        <dsp:cNvPr id="0" name=""/>
        <dsp:cNvSpPr/>
      </dsp:nvSpPr>
      <dsp:spPr>
        <a:xfrm>
          <a:off x="3477879" y="171921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IDE: PyCharm.</a:t>
          </a:r>
        </a:p>
      </dsp:txBody>
      <dsp:txXfrm>
        <a:off x="3477879" y="1719218"/>
        <a:ext cx="2950241" cy="442536"/>
      </dsp:txXfrm>
    </dsp:sp>
    <dsp:sp modelId="{A48E235E-62B8-4D28-A888-4C541DE3C12C}">
      <dsp:nvSpPr>
        <dsp:cNvPr id="0" name=""/>
        <dsp:cNvSpPr/>
      </dsp:nvSpPr>
      <dsp:spPr>
        <a:xfrm>
          <a:off x="3477879" y="2205828"/>
          <a:ext cx="2950241" cy="589731"/>
        </a:xfrm>
        <a:prstGeom prst="rect">
          <a:avLst/>
        </a:prstGeom>
        <a:noFill/>
        <a:ln>
          <a:noFill/>
        </a:ln>
        <a:effectLst/>
      </dsp:spPr>
      <dsp:style>
        <a:lnRef idx="0">
          <a:scrgbClr r="0" g="0" b="0"/>
        </a:lnRef>
        <a:fillRef idx="0">
          <a:scrgbClr r="0" g="0" b="0"/>
        </a:fillRef>
        <a:effectRef idx="0">
          <a:scrgbClr r="0" g="0" b="0"/>
        </a:effectRef>
        <a:fontRef idx="minor"/>
      </dsp:style>
    </dsp:sp>
    <dsp:sp modelId="{B4518D45-2F7F-44D2-ACCA-FB76054A050B}">
      <dsp:nvSpPr>
        <dsp:cNvPr id="0" name=""/>
        <dsp:cNvSpPr/>
      </dsp:nvSpPr>
      <dsp:spPr>
        <a:xfrm>
          <a:off x="6944412" y="591876"/>
          <a:ext cx="1032584" cy="10325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55F664-2AB6-4835-8423-C790749FD12A}">
      <dsp:nvSpPr>
        <dsp:cNvPr id="0" name=""/>
        <dsp:cNvSpPr/>
      </dsp:nvSpPr>
      <dsp:spPr>
        <a:xfrm>
          <a:off x="6944412" y="171921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Machine features:</a:t>
          </a:r>
        </a:p>
      </dsp:txBody>
      <dsp:txXfrm>
        <a:off x="6944412" y="1719218"/>
        <a:ext cx="2950241" cy="442536"/>
      </dsp:txXfrm>
    </dsp:sp>
    <dsp:sp modelId="{55BD0474-6A40-4E3B-80E8-8D54A3AC5B34}">
      <dsp:nvSpPr>
        <dsp:cNvPr id="0" name=""/>
        <dsp:cNvSpPr/>
      </dsp:nvSpPr>
      <dsp:spPr>
        <a:xfrm>
          <a:off x="6944412" y="2205828"/>
          <a:ext cx="2950241" cy="589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Processor: I5-4210H.</a:t>
          </a:r>
        </a:p>
        <a:p>
          <a:pPr marL="0" lvl="0" indent="0" algn="l" defTabSz="488950">
            <a:lnSpc>
              <a:spcPct val="90000"/>
            </a:lnSpc>
            <a:spcBef>
              <a:spcPct val="0"/>
            </a:spcBef>
            <a:spcAft>
              <a:spcPct val="35000"/>
            </a:spcAft>
            <a:buNone/>
          </a:pPr>
          <a:r>
            <a:rPr lang="en-US" sz="1100" kern="1200"/>
            <a:t>RAM: 12Gb.</a:t>
          </a:r>
        </a:p>
        <a:p>
          <a:pPr marL="0" lvl="0" indent="0" algn="l" defTabSz="488950">
            <a:lnSpc>
              <a:spcPct val="90000"/>
            </a:lnSpc>
            <a:spcBef>
              <a:spcPct val="0"/>
            </a:spcBef>
            <a:spcAft>
              <a:spcPct val="35000"/>
            </a:spcAft>
            <a:buNone/>
          </a:pPr>
          <a:r>
            <a:rPr lang="en-US" sz="1100" kern="1200"/>
            <a:t>Operating system: Windows 10/ Mint Linux.</a:t>
          </a:r>
        </a:p>
      </dsp:txBody>
      <dsp:txXfrm>
        <a:off x="6944412" y="2205828"/>
        <a:ext cx="2950241" cy="58973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8FA9B-97CA-42A8-BDD1-8AAA15A16FFD}">
      <dsp:nvSpPr>
        <dsp:cNvPr id="0" name=""/>
        <dsp:cNvSpPr/>
      </dsp:nvSpPr>
      <dsp:spPr>
        <a:xfrm>
          <a:off x="1991015" y="6217"/>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A032D-FFF2-401F-898B-7734D242A583}">
      <dsp:nvSpPr>
        <dsp:cNvPr id="0" name=""/>
        <dsp:cNvSpPr/>
      </dsp:nvSpPr>
      <dsp:spPr>
        <a:xfrm>
          <a:off x="2422453" y="43765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D199AB-929E-4E48-B99A-2032C0C34D05}">
      <dsp:nvSpPr>
        <dsp:cNvPr id="0" name=""/>
        <dsp:cNvSpPr/>
      </dsp:nvSpPr>
      <dsp:spPr>
        <a:xfrm>
          <a:off x="1343859" y="266121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fr-FR" sz="4400" kern="1200"/>
            <a:t>THANKS</a:t>
          </a:r>
          <a:endParaRPr lang="en-US" sz="4400" kern="1200"/>
        </a:p>
      </dsp:txBody>
      <dsp:txXfrm>
        <a:off x="1343859" y="2661218"/>
        <a:ext cx="3318750" cy="720000"/>
      </dsp:txXfrm>
    </dsp:sp>
    <dsp:sp modelId="{8743B8D6-2809-40EC-812B-5D2DD474EF54}">
      <dsp:nvSpPr>
        <dsp:cNvPr id="0" name=""/>
        <dsp:cNvSpPr/>
      </dsp:nvSpPr>
      <dsp:spPr>
        <a:xfrm>
          <a:off x="5890546" y="6217"/>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39CD9-C090-4169-A5B3-7E7B422F8B3D}">
      <dsp:nvSpPr>
        <dsp:cNvPr id="0" name=""/>
        <dsp:cNvSpPr/>
      </dsp:nvSpPr>
      <dsp:spPr>
        <a:xfrm>
          <a:off x="6321984" y="43765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0C9917-C6AB-409A-B0D1-D3F5BEC702E4}">
      <dsp:nvSpPr>
        <dsp:cNvPr id="0" name=""/>
        <dsp:cNvSpPr/>
      </dsp:nvSpPr>
      <dsp:spPr>
        <a:xfrm>
          <a:off x="5243390" y="266121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fr-FR" sz="4400" kern="1200"/>
            <a:t>Questions?</a:t>
          </a:r>
          <a:endParaRPr lang="en-US" sz="4400" kern="1200"/>
        </a:p>
      </dsp:txBody>
      <dsp:txXfrm>
        <a:off x="5243390" y="2661218"/>
        <a:ext cx="33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B5DCF-3C45-4192-B9B5-F928756BF62E}">
      <dsp:nvSpPr>
        <dsp:cNvPr id="0" name=""/>
        <dsp:cNvSpPr/>
      </dsp:nvSpPr>
      <dsp:spPr>
        <a:xfrm>
          <a:off x="0" y="680"/>
          <a:ext cx="6243991" cy="15913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52985-25BF-420B-B2E9-765954F3F043}">
      <dsp:nvSpPr>
        <dsp:cNvPr id="0" name=""/>
        <dsp:cNvSpPr/>
      </dsp:nvSpPr>
      <dsp:spPr>
        <a:xfrm>
          <a:off x="481381" y="358732"/>
          <a:ext cx="875239" cy="8752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E00F6F-E216-4330-A612-A71A8380EE71}">
      <dsp:nvSpPr>
        <dsp:cNvPr id="0" name=""/>
        <dsp:cNvSpPr/>
      </dsp:nvSpPr>
      <dsp:spPr>
        <a:xfrm>
          <a:off x="1838002" y="680"/>
          <a:ext cx="4405989"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1111250">
            <a:lnSpc>
              <a:spcPct val="90000"/>
            </a:lnSpc>
            <a:spcBef>
              <a:spcPct val="0"/>
            </a:spcBef>
            <a:spcAft>
              <a:spcPct val="35000"/>
            </a:spcAft>
            <a:buNone/>
          </a:pPr>
          <a:r>
            <a:rPr lang="en-US" sz="2500" kern="1200"/>
            <a:t>Rule-based approaches.</a:t>
          </a:r>
        </a:p>
      </dsp:txBody>
      <dsp:txXfrm>
        <a:off x="1838002" y="680"/>
        <a:ext cx="4405989" cy="1591344"/>
      </dsp:txXfrm>
    </dsp:sp>
    <dsp:sp modelId="{FEAF6D3E-6F8C-4006-9153-FE068F573577}">
      <dsp:nvSpPr>
        <dsp:cNvPr id="0" name=""/>
        <dsp:cNvSpPr/>
      </dsp:nvSpPr>
      <dsp:spPr>
        <a:xfrm>
          <a:off x="0" y="1989860"/>
          <a:ext cx="6243991" cy="15913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8E84A-21FC-49F4-A2EC-B3296D861145}">
      <dsp:nvSpPr>
        <dsp:cNvPr id="0" name=""/>
        <dsp:cNvSpPr/>
      </dsp:nvSpPr>
      <dsp:spPr>
        <a:xfrm>
          <a:off x="481381" y="2347912"/>
          <a:ext cx="875239" cy="875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519A0B-4A84-499A-BF15-3E7E86FB9EFF}">
      <dsp:nvSpPr>
        <dsp:cNvPr id="0" name=""/>
        <dsp:cNvSpPr/>
      </dsp:nvSpPr>
      <dsp:spPr>
        <a:xfrm>
          <a:off x="1838002" y="1989860"/>
          <a:ext cx="4405989"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1111250">
            <a:lnSpc>
              <a:spcPct val="90000"/>
            </a:lnSpc>
            <a:spcBef>
              <a:spcPct val="0"/>
            </a:spcBef>
            <a:spcAft>
              <a:spcPct val="35000"/>
            </a:spcAft>
            <a:buNone/>
          </a:pPr>
          <a:r>
            <a:rPr lang="en-US" sz="2500" kern="1200"/>
            <a:t>Statistical approaches.</a:t>
          </a:r>
        </a:p>
      </dsp:txBody>
      <dsp:txXfrm>
        <a:off x="1838002" y="1989860"/>
        <a:ext cx="4405989" cy="1591344"/>
      </dsp:txXfrm>
    </dsp:sp>
    <dsp:sp modelId="{8BC61512-9D6D-4D55-BE5C-A281BC946602}">
      <dsp:nvSpPr>
        <dsp:cNvPr id="0" name=""/>
        <dsp:cNvSpPr/>
      </dsp:nvSpPr>
      <dsp:spPr>
        <a:xfrm>
          <a:off x="0" y="3979040"/>
          <a:ext cx="6243991" cy="15913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99844-624E-4CC8-ADA1-452341F1A89B}">
      <dsp:nvSpPr>
        <dsp:cNvPr id="0" name=""/>
        <dsp:cNvSpPr/>
      </dsp:nvSpPr>
      <dsp:spPr>
        <a:xfrm>
          <a:off x="481381" y="4337093"/>
          <a:ext cx="875239" cy="8752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FD489B-2C60-45B2-85FD-DBCDEE81CBC8}">
      <dsp:nvSpPr>
        <dsp:cNvPr id="0" name=""/>
        <dsp:cNvSpPr/>
      </dsp:nvSpPr>
      <dsp:spPr>
        <a:xfrm>
          <a:off x="1838002" y="3979040"/>
          <a:ext cx="4405989"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1111250">
            <a:lnSpc>
              <a:spcPct val="90000"/>
            </a:lnSpc>
            <a:spcBef>
              <a:spcPct val="0"/>
            </a:spcBef>
            <a:spcAft>
              <a:spcPct val="35000"/>
            </a:spcAft>
            <a:buNone/>
          </a:pPr>
          <a:r>
            <a:rPr lang="en-US" sz="2500" kern="1200"/>
            <a:t>Machine-learning approaches.</a:t>
          </a:r>
        </a:p>
      </dsp:txBody>
      <dsp:txXfrm>
        <a:off x="1838002" y="3979040"/>
        <a:ext cx="4405989" cy="1591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B776D-60CF-449F-9DE8-D651470D72C8}">
      <dsp:nvSpPr>
        <dsp:cNvPr id="0" name=""/>
        <dsp:cNvSpPr/>
      </dsp:nvSpPr>
      <dsp:spPr>
        <a:xfrm>
          <a:off x="108989" y="123210"/>
          <a:ext cx="1282575" cy="1282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61D9F-ADC9-4053-9DBA-674F98FC8A80}">
      <dsp:nvSpPr>
        <dsp:cNvPr id="0" name=""/>
        <dsp:cNvSpPr/>
      </dsp:nvSpPr>
      <dsp:spPr>
        <a:xfrm>
          <a:off x="378329" y="392551"/>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CDC952-C6BE-4C02-8818-3A1249DB324B}">
      <dsp:nvSpPr>
        <dsp:cNvPr id="0" name=""/>
        <dsp:cNvSpPr/>
      </dsp:nvSpPr>
      <dsp:spPr>
        <a:xfrm>
          <a:off x="1666401" y="12321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The Arabic morphology.</a:t>
          </a:r>
        </a:p>
      </dsp:txBody>
      <dsp:txXfrm>
        <a:off x="1666401" y="123210"/>
        <a:ext cx="3023212" cy="1282575"/>
      </dsp:txXfrm>
    </dsp:sp>
    <dsp:sp modelId="{F5E6EEA8-2D4E-4093-B555-0A42BA2910B0}">
      <dsp:nvSpPr>
        <dsp:cNvPr id="0" name=""/>
        <dsp:cNvSpPr/>
      </dsp:nvSpPr>
      <dsp:spPr>
        <a:xfrm>
          <a:off x="5216385" y="123210"/>
          <a:ext cx="1282575" cy="1282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67C47-31AE-410D-B1B6-DA42D4F2235B}">
      <dsp:nvSpPr>
        <dsp:cNvPr id="0" name=""/>
        <dsp:cNvSpPr/>
      </dsp:nvSpPr>
      <dsp:spPr>
        <a:xfrm>
          <a:off x="5485726" y="392551"/>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0CFC23-1E49-4118-A981-3B73E0572BB6}">
      <dsp:nvSpPr>
        <dsp:cNvPr id="0" name=""/>
        <dsp:cNvSpPr/>
      </dsp:nvSpPr>
      <dsp:spPr>
        <a:xfrm>
          <a:off x="6773798" y="12321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The complexity of a sentence (Agglutination phenomenon).</a:t>
          </a:r>
        </a:p>
      </dsp:txBody>
      <dsp:txXfrm>
        <a:off x="6773798" y="123210"/>
        <a:ext cx="3023212" cy="1282575"/>
      </dsp:txXfrm>
    </dsp:sp>
    <dsp:sp modelId="{AB3E8374-9BDB-492E-986E-859AA89D0D93}">
      <dsp:nvSpPr>
        <dsp:cNvPr id="0" name=""/>
        <dsp:cNvSpPr/>
      </dsp:nvSpPr>
      <dsp:spPr>
        <a:xfrm>
          <a:off x="108989" y="1981650"/>
          <a:ext cx="1282575" cy="12825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2FCBFA-790A-4645-8FA5-BAA801F58A74}">
      <dsp:nvSpPr>
        <dsp:cNvPr id="0" name=""/>
        <dsp:cNvSpPr/>
      </dsp:nvSpPr>
      <dsp:spPr>
        <a:xfrm>
          <a:off x="378329" y="2250990"/>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4AAC31-4996-4AE4-AAD4-AAF5C42057AF}">
      <dsp:nvSpPr>
        <dsp:cNvPr id="0" name=""/>
        <dsp:cNvSpPr/>
      </dsp:nvSpPr>
      <dsp:spPr>
        <a:xfrm>
          <a:off x="1666401" y="198165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The phenomenon of non-vowelized words.</a:t>
          </a:r>
        </a:p>
      </dsp:txBody>
      <dsp:txXfrm>
        <a:off x="1666401" y="1981650"/>
        <a:ext cx="3023212" cy="1282575"/>
      </dsp:txXfrm>
    </dsp:sp>
    <dsp:sp modelId="{B339984A-A2D8-44A7-A003-3EBDBBBD8A8C}">
      <dsp:nvSpPr>
        <dsp:cNvPr id="0" name=""/>
        <dsp:cNvSpPr/>
      </dsp:nvSpPr>
      <dsp:spPr>
        <a:xfrm>
          <a:off x="5216385" y="1981650"/>
          <a:ext cx="1282575" cy="12825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8B8238-6329-4BED-9D51-DCBC03FA2AA9}">
      <dsp:nvSpPr>
        <dsp:cNvPr id="0" name=""/>
        <dsp:cNvSpPr/>
      </dsp:nvSpPr>
      <dsp:spPr>
        <a:xfrm>
          <a:off x="5485726" y="2250990"/>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88F713-4644-4F2F-8936-720029EDBC9B}">
      <dsp:nvSpPr>
        <dsp:cNvPr id="0" name=""/>
        <dsp:cNvSpPr/>
      </dsp:nvSpPr>
      <dsp:spPr>
        <a:xfrm>
          <a:off x="6773798" y="198165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The big lack of Arabic anaphora annotated corpus.</a:t>
          </a:r>
        </a:p>
      </dsp:txBody>
      <dsp:txXfrm>
        <a:off x="6773798" y="1981650"/>
        <a:ext cx="3023212" cy="12825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F632F-F1F9-438B-9782-8F3DCEF8075A}">
      <dsp:nvSpPr>
        <dsp:cNvPr id="0" name=""/>
        <dsp:cNvSpPr/>
      </dsp:nvSpPr>
      <dsp:spPr>
        <a:xfrm>
          <a:off x="0" y="358151"/>
          <a:ext cx="2886075" cy="1832657"/>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953945A6-EC60-4F3B-81CC-E5117649E765}">
      <dsp:nvSpPr>
        <dsp:cNvPr id="0" name=""/>
        <dsp:cNvSpPr/>
      </dsp:nvSpPr>
      <dsp:spPr>
        <a:xfrm>
          <a:off x="320675" y="662792"/>
          <a:ext cx="2886075" cy="183265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MUC scheme: uses SGML tags to annotate anaphoric expressions.</a:t>
          </a:r>
        </a:p>
      </dsp:txBody>
      <dsp:txXfrm>
        <a:off x="374352" y="716469"/>
        <a:ext cx="2778721" cy="1725303"/>
      </dsp:txXfrm>
    </dsp:sp>
    <dsp:sp modelId="{ADB47511-174D-4D90-8B66-F4DB5FDD6F6E}">
      <dsp:nvSpPr>
        <dsp:cNvPr id="0" name=""/>
        <dsp:cNvSpPr/>
      </dsp:nvSpPr>
      <dsp:spPr>
        <a:xfrm>
          <a:off x="3527425" y="358151"/>
          <a:ext cx="2886075" cy="1832657"/>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7076A0E7-040F-45CC-976B-70FDB94E4FC3}">
      <dsp:nvSpPr>
        <dsp:cNvPr id="0" name=""/>
        <dsp:cNvSpPr/>
      </dsp:nvSpPr>
      <dsp:spPr>
        <a:xfrm>
          <a:off x="3848099" y="662792"/>
          <a:ext cx="2886075" cy="183265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Extensible Markup Language (XML) scheme: simple and very flexible text format derived from SGML.</a:t>
          </a:r>
        </a:p>
      </dsp:txBody>
      <dsp:txXfrm>
        <a:off x="3901776" y="716469"/>
        <a:ext cx="2778721" cy="1725303"/>
      </dsp:txXfrm>
    </dsp:sp>
    <dsp:sp modelId="{DCBBEAB0-2830-48AF-B4C1-4580701F7B3E}">
      <dsp:nvSpPr>
        <dsp:cNvPr id="0" name=""/>
        <dsp:cNvSpPr/>
      </dsp:nvSpPr>
      <dsp:spPr>
        <a:xfrm>
          <a:off x="7054850" y="358151"/>
          <a:ext cx="2886075" cy="1832657"/>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0163AD83-8AFC-4D63-9211-AEC4B6E7EC73}">
      <dsp:nvSpPr>
        <dsp:cNvPr id="0" name=""/>
        <dsp:cNvSpPr/>
      </dsp:nvSpPr>
      <dsp:spPr>
        <a:xfrm>
          <a:off x="7375524" y="662792"/>
          <a:ext cx="2886075" cy="183265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Meta scheme: which is divided into two schemes (Core scheme and extensible scheme)</a:t>
          </a:r>
        </a:p>
      </dsp:txBody>
      <dsp:txXfrm>
        <a:off x="7429201" y="716469"/>
        <a:ext cx="2778721" cy="1725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05305-521C-4D18-8896-F54BCF9DEE59}">
      <dsp:nvSpPr>
        <dsp:cNvPr id="0" name=""/>
        <dsp:cNvSpPr/>
      </dsp:nvSpPr>
      <dsp:spPr>
        <a:xfrm>
          <a:off x="624000" y="163717"/>
          <a:ext cx="1784250" cy="17842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0C272-6E4F-4A29-AE04-FAA6B6FD28AB}">
      <dsp:nvSpPr>
        <dsp:cNvPr id="0" name=""/>
        <dsp:cNvSpPr/>
      </dsp:nvSpPr>
      <dsp:spPr>
        <a:xfrm>
          <a:off x="1004250" y="54396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43C586-CD03-4431-9785-F559C1EF8091}">
      <dsp:nvSpPr>
        <dsp:cNvPr id="0" name=""/>
        <dsp:cNvSpPr/>
      </dsp:nvSpPr>
      <dsp:spPr>
        <a:xfrm>
          <a:off x="5362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Preprocessing phase.</a:t>
          </a:r>
        </a:p>
      </dsp:txBody>
      <dsp:txXfrm>
        <a:off x="53625" y="2503718"/>
        <a:ext cx="2925000" cy="720000"/>
      </dsp:txXfrm>
    </dsp:sp>
    <dsp:sp modelId="{5781FDA1-3609-40FE-A52C-977D8233179D}">
      <dsp:nvSpPr>
        <dsp:cNvPr id="0" name=""/>
        <dsp:cNvSpPr/>
      </dsp:nvSpPr>
      <dsp:spPr>
        <a:xfrm>
          <a:off x="4060875" y="163717"/>
          <a:ext cx="1784250" cy="17842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486D0-BFF3-4A37-84CA-619B7D81BA56}">
      <dsp:nvSpPr>
        <dsp:cNvPr id="0" name=""/>
        <dsp:cNvSpPr/>
      </dsp:nvSpPr>
      <dsp:spPr>
        <a:xfrm>
          <a:off x="4441125" y="54396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1E2DA6-C99B-4B11-AA78-F7A9E1C26CCE}">
      <dsp:nvSpPr>
        <dsp:cNvPr id="0" name=""/>
        <dsp:cNvSpPr/>
      </dsp:nvSpPr>
      <dsp:spPr>
        <a:xfrm>
          <a:off x="3490500"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Processing phase.</a:t>
          </a:r>
        </a:p>
      </dsp:txBody>
      <dsp:txXfrm>
        <a:off x="3490500" y="2503718"/>
        <a:ext cx="2925000" cy="720000"/>
      </dsp:txXfrm>
    </dsp:sp>
    <dsp:sp modelId="{D5F34A26-AE67-4652-9527-73C25FFFFDA1}">
      <dsp:nvSpPr>
        <dsp:cNvPr id="0" name=""/>
        <dsp:cNvSpPr/>
      </dsp:nvSpPr>
      <dsp:spPr>
        <a:xfrm>
          <a:off x="7497750" y="163717"/>
          <a:ext cx="1784250" cy="17842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C1A6A-4EFE-4B1E-A182-17EF074E1837}">
      <dsp:nvSpPr>
        <dsp:cNvPr id="0" name=""/>
        <dsp:cNvSpPr/>
      </dsp:nvSpPr>
      <dsp:spPr>
        <a:xfrm>
          <a:off x="7878000" y="543967"/>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C1C81-CBC4-4BA1-A279-401969358FFF}">
      <dsp:nvSpPr>
        <dsp:cNvPr id="0" name=""/>
        <dsp:cNvSpPr/>
      </dsp:nvSpPr>
      <dsp:spPr>
        <a:xfrm>
          <a:off x="6927375" y="2503718"/>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Evaluation phase.</a:t>
          </a:r>
        </a:p>
      </dsp:txBody>
      <dsp:txXfrm>
        <a:off x="6927375" y="2503718"/>
        <a:ext cx="2925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C09EA-7DFA-4D4F-9262-842B03BFB879}">
      <dsp:nvSpPr>
        <dsp:cNvPr id="0" name=""/>
        <dsp:cNvSpPr/>
      </dsp:nvSpPr>
      <dsp:spPr>
        <a:xfrm>
          <a:off x="2237378" y="1660909"/>
          <a:ext cx="2030001" cy="2030001"/>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Automtic anaphora resolving  phase</a:t>
          </a:r>
        </a:p>
      </dsp:txBody>
      <dsp:txXfrm>
        <a:off x="2645499" y="2136427"/>
        <a:ext cx="1213759" cy="1043462"/>
      </dsp:txXfrm>
    </dsp:sp>
    <dsp:sp modelId="{D8881D98-E33B-49D6-A789-CD1D4C180A77}">
      <dsp:nvSpPr>
        <dsp:cNvPr id="0" name=""/>
        <dsp:cNvSpPr/>
      </dsp:nvSpPr>
      <dsp:spPr>
        <a:xfrm>
          <a:off x="1056287" y="1181091"/>
          <a:ext cx="1476364" cy="1476364"/>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MADAMIRA POS tagger</a:t>
          </a:r>
        </a:p>
      </dsp:txBody>
      <dsp:txXfrm>
        <a:off x="1427966" y="1555016"/>
        <a:ext cx="733006" cy="728514"/>
      </dsp:txXfrm>
    </dsp:sp>
    <dsp:sp modelId="{A02E038B-813E-47DE-AE79-0FF9D14ECF3C}">
      <dsp:nvSpPr>
        <dsp:cNvPr id="0" name=""/>
        <dsp:cNvSpPr/>
      </dsp:nvSpPr>
      <dsp:spPr>
        <a:xfrm rot="20700000">
          <a:off x="1883202" y="162550"/>
          <a:ext cx="1446535" cy="1446535"/>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convert file format </a:t>
          </a:r>
        </a:p>
      </dsp:txBody>
      <dsp:txXfrm rot="-20700000">
        <a:off x="2200469" y="479818"/>
        <a:ext cx="812000" cy="812000"/>
      </dsp:txXfrm>
    </dsp:sp>
    <dsp:sp modelId="{83107A2D-B99D-46F8-977A-31B32303FDF7}">
      <dsp:nvSpPr>
        <dsp:cNvPr id="0" name=""/>
        <dsp:cNvSpPr/>
      </dsp:nvSpPr>
      <dsp:spPr>
        <a:xfrm>
          <a:off x="2075839" y="1357671"/>
          <a:ext cx="2598401" cy="2598401"/>
        </a:xfrm>
        <a:prstGeom prst="circularArrow">
          <a:avLst>
            <a:gd name="adj1" fmla="val 4687"/>
            <a:gd name="adj2" fmla="val 299029"/>
            <a:gd name="adj3" fmla="val 2502971"/>
            <a:gd name="adj4" fmla="val 15889999"/>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1DDBAF-1BA4-4872-93CC-99B000605C07}">
      <dsp:nvSpPr>
        <dsp:cNvPr id="0" name=""/>
        <dsp:cNvSpPr/>
      </dsp:nvSpPr>
      <dsp:spPr>
        <a:xfrm>
          <a:off x="794826" y="856588"/>
          <a:ext cx="1887900" cy="188790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43C344-93C9-4967-AF7A-28F9C2F4D3C9}">
      <dsp:nvSpPr>
        <dsp:cNvPr id="0" name=""/>
        <dsp:cNvSpPr/>
      </dsp:nvSpPr>
      <dsp:spPr>
        <a:xfrm>
          <a:off x="1548603" y="-152134"/>
          <a:ext cx="2035537" cy="203553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79ED-74E8-4CEB-910E-F64147C79C40}">
      <dsp:nvSpPr>
        <dsp:cNvPr id="0" name=""/>
        <dsp:cNvSpPr/>
      </dsp:nvSpPr>
      <dsp:spPr>
        <a:xfrm>
          <a:off x="2278607" y="1607597"/>
          <a:ext cx="1964840" cy="1964840"/>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Classification clustering </a:t>
          </a:r>
        </a:p>
      </dsp:txBody>
      <dsp:txXfrm>
        <a:off x="2673627" y="2067851"/>
        <a:ext cx="1174800" cy="1009969"/>
      </dsp:txXfrm>
    </dsp:sp>
    <dsp:sp modelId="{117D7174-EC9C-470E-BD7B-89052A7A9738}">
      <dsp:nvSpPr>
        <dsp:cNvPr id="0" name=""/>
        <dsp:cNvSpPr/>
      </dsp:nvSpPr>
      <dsp:spPr>
        <a:xfrm>
          <a:off x="1135427" y="1143180"/>
          <a:ext cx="1428975" cy="1428975"/>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Clear and eliminating web tags</a:t>
          </a:r>
        </a:p>
      </dsp:txBody>
      <dsp:txXfrm>
        <a:off x="1495176" y="1505103"/>
        <a:ext cx="709477" cy="705129"/>
      </dsp:txXfrm>
    </dsp:sp>
    <dsp:sp modelId="{539CA601-C989-41E9-84CF-B9CF474A0A13}">
      <dsp:nvSpPr>
        <dsp:cNvPr id="0" name=""/>
        <dsp:cNvSpPr/>
      </dsp:nvSpPr>
      <dsp:spPr>
        <a:xfrm rot="20700000">
          <a:off x="1935799" y="157333"/>
          <a:ext cx="1400104" cy="1400104"/>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Text crawling from the web </a:t>
          </a:r>
        </a:p>
      </dsp:txBody>
      <dsp:txXfrm rot="-20700000">
        <a:off x="2242883" y="464416"/>
        <a:ext cx="785936" cy="785936"/>
      </dsp:txXfrm>
    </dsp:sp>
    <dsp:sp modelId="{CFF82BFA-8E70-4D1D-8289-A44267F9585D}">
      <dsp:nvSpPr>
        <dsp:cNvPr id="0" name=""/>
        <dsp:cNvSpPr/>
      </dsp:nvSpPr>
      <dsp:spPr>
        <a:xfrm>
          <a:off x="2120817" y="1314901"/>
          <a:ext cx="2514996" cy="2514996"/>
        </a:xfrm>
        <a:prstGeom prst="circularArrow">
          <a:avLst>
            <a:gd name="adj1" fmla="val 4688"/>
            <a:gd name="adj2" fmla="val 299029"/>
            <a:gd name="adj3" fmla="val 2499383"/>
            <a:gd name="adj4" fmla="val 1589791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CEFD99-B28A-420B-B6C4-354E4FF489D9}">
      <dsp:nvSpPr>
        <dsp:cNvPr id="0" name=""/>
        <dsp:cNvSpPr/>
      </dsp:nvSpPr>
      <dsp:spPr>
        <a:xfrm>
          <a:off x="882358" y="829670"/>
          <a:ext cx="1827302" cy="182730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C50B1F-AC79-4F3A-83B8-6D90BDB24F1E}">
      <dsp:nvSpPr>
        <dsp:cNvPr id="0" name=""/>
        <dsp:cNvSpPr/>
      </dsp:nvSpPr>
      <dsp:spPr>
        <a:xfrm rot="7910531">
          <a:off x="1611940" y="-146673"/>
          <a:ext cx="1970199" cy="197019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6547D-A265-44A4-B251-AB2B45E839EA}">
      <dsp:nvSpPr>
        <dsp:cNvPr id="0" name=""/>
        <dsp:cNvSpPr/>
      </dsp:nvSpPr>
      <dsp:spPr>
        <a:xfrm>
          <a:off x="1163979" y="402683"/>
          <a:ext cx="4253635" cy="147723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7D011C-5A44-4FD6-987F-9A3557855154}">
      <dsp:nvSpPr>
        <dsp:cNvPr id="0" name=""/>
        <dsp:cNvSpPr/>
      </dsp:nvSpPr>
      <dsp:spPr>
        <a:xfrm>
          <a:off x="2896758" y="3996851"/>
          <a:ext cx="824348" cy="527582"/>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4AFB69-86D0-47B6-90DE-167338819366}">
      <dsp:nvSpPr>
        <dsp:cNvPr id="0" name=""/>
        <dsp:cNvSpPr/>
      </dsp:nvSpPr>
      <dsp:spPr>
        <a:xfrm>
          <a:off x="1453569" y="4588403"/>
          <a:ext cx="3956870" cy="989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Final Text tagged with anaphoric relationships</a:t>
          </a:r>
        </a:p>
      </dsp:txBody>
      <dsp:txXfrm>
        <a:off x="1453569" y="4588403"/>
        <a:ext cx="3956870" cy="989217"/>
      </dsp:txXfrm>
    </dsp:sp>
    <dsp:sp modelId="{89205FC8-A129-407C-9E4A-CC25EEB0031B}">
      <dsp:nvSpPr>
        <dsp:cNvPr id="0" name=""/>
        <dsp:cNvSpPr/>
      </dsp:nvSpPr>
      <dsp:spPr>
        <a:xfrm>
          <a:off x="2710456" y="1994005"/>
          <a:ext cx="1483826" cy="148382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3.Validate the text</a:t>
          </a:r>
        </a:p>
      </dsp:txBody>
      <dsp:txXfrm>
        <a:off x="2927757" y="2211306"/>
        <a:ext cx="1049224" cy="1049224"/>
      </dsp:txXfrm>
    </dsp:sp>
    <dsp:sp modelId="{37E01DEA-77AF-4840-B340-F0AF66C94F81}">
      <dsp:nvSpPr>
        <dsp:cNvPr id="0" name=""/>
        <dsp:cNvSpPr/>
      </dsp:nvSpPr>
      <dsp:spPr>
        <a:xfrm>
          <a:off x="1764063" y="880805"/>
          <a:ext cx="1483826" cy="148382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1.evaluaion by expert</a:t>
          </a:r>
        </a:p>
      </dsp:txBody>
      <dsp:txXfrm>
        <a:off x="1981364" y="1098106"/>
        <a:ext cx="1049224" cy="1049224"/>
      </dsp:txXfrm>
    </dsp:sp>
    <dsp:sp modelId="{81C682AE-9A25-4108-87BF-5CE907CE9C41}">
      <dsp:nvSpPr>
        <dsp:cNvPr id="0" name=""/>
        <dsp:cNvSpPr/>
      </dsp:nvSpPr>
      <dsp:spPr>
        <a:xfrm>
          <a:off x="3434677" y="541279"/>
          <a:ext cx="1483826" cy="148382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2.apply annotation scheme</a:t>
          </a:r>
        </a:p>
      </dsp:txBody>
      <dsp:txXfrm>
        <a:off x="3651978" y="758580"/>
        <a:ext cx="1049224" cy="1049224"/>
      </dsp:txXfrm>
    </dsp:sp>
    <dsp:sp modelId="{6D6600F4-F53E-4F80-BAF4-BF7892140BA0}">
      <dsp:nvSpPr>
        <dsp:cNvPr id="0" name=""/>
        <dsp:cNvSpPr/>
      </dsp:nvSpPr>
      <dsp:spPr>
        <a:xfrm>
          <a:off x="992125" y="151823"/>
          <a:ext cx="4616348" cy="3693079"/>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09A38-95C2-4A4D-A5D4-C315C62C8100}">
      <dsp:nvSpPr>
        <dsp:cNvPr id="0" name=""/>
        <dsp:cNvSpPr/>
      </dsp:nvSpPr>
      <dsp:spPr>
        <a:xfrm>
          <a:off x="161175" y="27259"/>
          <a:ext cx="1860296" cy="1271360"/>
        </a:xfrm>
        <a:prstGeom prst="rightArrow">
          <a:avLst>
            <a:gd name="adj1" fmla="val 70000"/>
            <a:gd name="adj2" fmla="val 5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a:latin typeface="Times New Roman" panose="02020603050405020304" pitchFamily="18" charset="0"/>
              <a:cs typeface="Times New Roman" panose="02020603050405020304" pitchFamily="18" charset="0"/>
            </a:rPr>
            <a:t>crawling the web </a:t>
          </a:r>
        </a:p>
        <a:p>
          <a:pPr marL="57150" lvl="1" indent="-57150" algn="l" defTabSz="444500">
            <a:lnSpc>
              <a:spcPct val="90000"/>
            </a:lnSpc>
            <a:spcBef>
              <a:spcPct val="0"/>
            </a:spcBef>
            <a:spcAft>
              <a:spcPct val="15000"/>
            </a:spcAft>
            <a:buChar char="•"/>
          </a:pPr>
          <a:r>
            <a:rPr lang="en-US" sz="1000" kern="1200">
              <a:latin typeface="Times New Roman" panose="02020603050405020304" pitchFamily="18" charset="0"/>
              <a:cs typeface="Times New Roman" panose="02020603050405020304" pitchFamily="18" charset="0"/>
            </a:rPr>
            <a:t>categorie clustring</a:t>
          </a:r>
        </a:p>
      </dsp:txBody>
      <dsp:txXfrm>
        <a:off x="626250" y="217963"/>
        <a:ext cx="950246" cy="889952"/>
      </dsp:txXfrm>
    </dsp:sp>
    <dsp:sp modelId="{D245B34F-92DB-4494-886D-5C4B308BAC01}">
      <dsp:nvSpPr>
        <dsp:cNvPr id="0" name=""/>
        <dsp:cNvSpPr/>
      </dsp:nvSpPr>
      <dsp:spPr>
        <a:xfrm>
          <a:off x="0" y="361013"/>
          <a:ext cx="531501" cy="508776"/>
        </a:xfrm>
        <a:prstGeom prst="ellips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1 </a:t>
          </a:r>
        </a:p>
      </dsp:txBody>
      <dsp:txXfrm>
        <a:off x="77837" y="435522"/>
        <a:ext cx="375827" cy="359758"/>
      </dsp:txXfrm>
    </dsp:sp>
    <dsp:sp modelId="{E3B37A46-1AC2-4B1E-89F8-CAFE151CBF2A}">
      <dsp:nvSpPr>
        <dsp:cNvPr id="0" name=""/>
        <dsp:cNvSpPr/>
      </dsp:nvSpPr>
      <dsp:spPr>
        <a:xfrm>
          <a:off x="2289729" y="27259"/>
          <a:ext cx="1826946" cy="1271360"/>
        </a:xfrm>
        <a:prstGeom prst="rightArrow">
          <a:avLst>
            <a:gd name="adj1" fmla="val 70000"/>
            <a:gd name="adj2" fmla="val 50000"/>
          </a:avLst>
        </a:prstGeom>
        <a:solidFill>
          <a:schemeClr val="accent2">
            <a:tint val="40000"/>
            <a:alpha val="90000"/>
            <a:hueOff val="-198244"/>
            <a:satOff val="11512"/>
            <a:lumOff val="113"/>
            <a:alphaOff val="0"/>
          </a:schemeClr>
        </a:solidFill>
        <a:ln w="19050" cap="rnd" cmpd="sng" algn="ctr">
          <a:solidFill>
            <a:schemeClr val="accent2">
              <a:tint val="40000"/>
              <a:alpha val="90000"/>
              <a:hueOff val="-198244"/>
              <a:satOff val="11512"/>
              <a:lumOff val="1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57150" lvl="1" indent="-57150" algn="l" defTabSz="400050">
            <a:lnSpc>
              <a:spcPct val="90000"/>
            </a:lnSpc>
            <a:spcBef>
              <a:spcPct val="0"/>
            </a:spcBef>
            <a:spcAft>
              <a:spcPct val="15000"/>
            </a:spcAft>
            <a:buChar char="•"/>
          </a:pPr>
          <a:r>
            <a:rPr lang="en-US" sz="900" kern="1200">
              <a:latin typeface="Times New Roman" panose="02020603050405020304" pitchFamily="18" charset="0"/>
              <a:cs typeface="Times New Roman" panose="02020603050405020304" pitchFamily="18" charset="0"/>
            </a:rPr>
            <a:t>Tokenization </a:t>
          </a:r>
        </a:p>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POS tagger</a:t>
          </a:r>
        </a:p>
      </dsp:txBody>
      <dsp:txXfrm>
        <a:off x="2746465" y="217963"/>
        <a:ext cx="925234" cy="889952"/>
      </dsp:txXfrm>
    </dsp:sp>
    <dsp:sp modelId="{C355BB84-C219-438C-B8C0-FE2C58B15DB7}">
      <dsp:nvSpPr>
        <dsp:cNvPr id="0" name=""/>
        <dsp:cNvSpPr/>
      </dsp:nvSpPr>
      <dsp:spPr>
        <a:xfrm>
          <a:off x="2113378" y="396087"/>
          <a:ext cx="535058" cy="486159"/>
        </a:xfrm>
        <a:prstGeom prst="ellipse">
          <a:avLst/>
        </a:prstGeom>
        <a:solidFill>
          <a:schemeClr val="accent2">
            <a:hueOff val="-163625"/>
            <a:satOff val="12937"/>
            <a:lumOff val="-26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2 </a:t>
          </a:r>
        </a:p>
      </dsp:txBody>
      <dsp:txXfrm>
        <a:off x="2191735" y="467283"/>
        <a:ext cx="378344" cy="343767"/>
      </dsp:txXfrm>
    </dsp:sp>
    <dsp:sp modelId="{F5D75D25-644E-46BA-9861-D1109752E1EF}">
      <dsp:nvSpPr>
        <dsp:cNvPr id="0" name=""/>
        <dsp:cNvSpPr/>
      </dsp:nvSpPr>
      <dsp:spPr>
        <a:xfrm>
          <a:off x="4277842" y="27259"/>
          <a:ext cx="2041127" cy="1271360"/>
        </a:xfrm>
        <a:prstGeom prst="rightArrow">
          <a:avLst>
            <a:gd name="adj1" fmla="val 70000"/>
            <a:gd name="adj2" fmla="val 50000"/>
          </a:avLst>
        </a:prstGeom>
        <a:solidFill>
          <a:schemeClr val="accent2">
            <a:tint val="40000"/>
            <a:alpha val="90000"/>
            <a:hueOff val="-396489"/>
            <a:satOff val="23024"/>
            <a:lumOff val="225"/>
            <a:alphaOff val="0"/>
          </a:schemeClr>
        </a:solidFill>
        <a:ln w="19050" cap="rnd" cmpd="sng" algn="ctr">
          <a:solidFill>
            <a:schemeClr val="accent2">
              <a:tint val="40000"/>
              <a:alpha val="90000"/>
              <a:hueOff val="-396489"/>
              <a:satOff val="23024"/>
              <a:lumOff val="2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 detect anaphora</a:t>
          </a:r>
        </a:p>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detect candidates</a:t>
          </a:r>
        </a:p>
      </dsp:txBody>
      <dsp:txXfrm>
        <a:off x="4788123" y="217963"/>
        <a:ext cx="1085869" cy="889952"/>
      </dsp:txXfrm>
    </dsp:sp>
    <dsp:sp modelId="{3CEDDCFA-85D4-4F39-99A4-F7111417CEE0}">
      <dsp:nvSpPr>
        <dsp:cNvPr id="0" name=""/>
        <dsp:cNvSpPr/>
      </dsp:nvSpPr>
      <dsp:spPr>
        <a:xfrm>
          <a:off x="4166388" y="408551"/>
          <a:ext cx="538606" cy="508776"/>
        </a:xfrm>
        <a:prstGeom prst="ellipse">
          <a:avLst/>
        </a:prstGeom>
        <a:solidFill>
          <a:schemeClr val="accent2">
            <a:hueOff val="-327250"/>
            <a:satOff val="25875"/>
            <a:lumOff val="-52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3</a:t>
          </a:r>
        </a:p>
      </dsp:txBody>
      <dsp:txXfrm>
        <a:off x="4245265" y="483060"/>
        <a:ext cx="380852" cy="359758"/>
      </dsp:txXfrm>
    </dsp:sp>
    <dsp:sp modelId="{50F07E69-F69C-4C4A-A1BF-745EB14ADB73}">
      <dsp:nvSpPr>
        <dsp:cNvPr id="0" name=""/>
        <dsp:cNvSpPr/>
      </dsp:nvSpPr>
      <dsp:spPr>
        <a:xfrm>
          <a:off x="6773480" y="27259"/>
          <a:ext cx="1454436" cy="1271360"/>
        </a:xfrm>
        <a:prstGeom prst="rightArrow">
          <a:avLst>
            <a:gd name="adj1" fmla="val 70000"/>
            <a:gd name="adj2" fmla="val 50000"/>
          </a:avLst>
        </a:prstGeom>
        <a:solidFill>
          <a:schemeClr val="accent2">
            <a:tint val="40000"/>
            <a:alpha val="90000"/>
            <a:hueOff val="-594733"/>
            <a:satOff val="34536"/>
            <a:lumOff val="338"/>
            <a:alphaOff val="0"/>
          </a:schemeClr>
        </a:solidFill>
        <a:ln w="19050" cap="rnd" cmpd="sng" algn="ctr">
          <a:solidFill>
            <a:schemeClr val="accent2">
              <a:tint val="40000"/>
              <a:alpha val="90000"/>
              <a:hueOff val="-594733"/>
              <a:satOff val="34536"/>
              <a:lumOff val="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0" lvl="0" indent="0" algn="l" defTabSz="466725">
            <a:lnSpc>
              <a:spcPct val="90000"/>
            </a:lnSpc>
            <a:spcBef>
              <a:spcPct val="0"/>
            </a:spcBef>
            <a:spcAft>
              <a:spcPct val="35000"/>
            </a:spcAft>
            <a:buNone/>
          </a:pPr>
          <a:r>
            <a:rPr lang="en-US" sz="1050" kern="1200">
              <a:latin typeface="Times New Roman" panose="02020603050405020304" pitchFamily="18" charset="0"/>
              <a:cs typeface="Times New Roman" panose="02020603050405020304" pitchFamily="18" charset="0"/>
            </a:rPr>
            <a:t>anaphora resolving</a:t>
          </a:r>
        </a:p>
      </dsp:txBody>
      <dsp:txXfrm>
        <a:off x="7137089" y="217963"/>
        <a:ext cx="709038" cy="889952"/>
      </dsp:txXfrm>
    </dsp:sp>
    <dsp:sp modelId="{DC77141E-27A1-4580-B7A4-54FF06639DBE}">
      <dsp:nvSpPr>
        <dsp:cNvPr id="0" name=""/>
        <dsp:cNvSpPr/>
      </dsp:nvSpPr>
      <dsp:spPr>
        <a:xfrm>
          <a:off x="6513707" y="397247"/>
          <a:ext cx="519546" cy="531385"/>
        </a:xfrm>
        <a:prstGeom prst="ellipse">
          <a:avLst/>
        </a:prstGeom>
        <a:solidFill>
          <a:schemeClr val="accent2">
            <a:hueOff val="-490875"/>
            <a:satOff val="38812"/>
            <a:lumOff val="-78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4</a:t>
          </a:r>
        </a:p>
      </dsp:txBody>
      <dsp:txXfrm>
        <a:off x="6589793" y="475067"/>
        <a:ext cx="367374" cy="3757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371FAD-30D7-4077-9DDD-3C60340E00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C40A755-C66D-41A7-BE3A-38F4FA1968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988B95-E9A7-4E34-94A8-9BD28F80A30F}" type="datetimeFigureOut">
              <a:rPr lang="en-US" smtClean="0"/>
              <a:t>7/2/2019</a:t>
            </a:fld>
            <a:endParaRPr lang="en-US"/>
          </a:p>
        </p:txBody>
      </p:sp>
      <p:sp>
        <p:nvSpPr>
          <p:cNvPr id="4" name="Footer Placeholder 3">
            <a:extLst>
              <a:ext uri="{FF2B5EF4-FFF2-40B4-BE49-F238E27FC236}">
                <a16:creationId xmlns:a16="http://schemas.microsoft.com/office/drawing/2014/main" id="{30ED1EB6-1174-43B0-AE16-DFD514CBD0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EDED661-F0C8-433D-A4AB-FAAFD79F73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9DAA39-031A-4186-9ED4-80B12BCE0064}" type="slidenum">
              <a:rPr lang="en-US" smtClean="0"/>
              <a:t>‹#›</a:t>
            </a:fld>
            <a:endParaRPr lang="en-US"/>
          </a:p>
        </p:txBody>
      </p:sp>
    </p:spTree>
    <p:extLst>
      <p:ext uri="{BB962C8B-B14F-4D97-AF65-F5344CB8AC3E}">
        <p14:creationId xmlns:p14="http://schemas.microsoft.com/office/powerpoint/2010/main" val="735113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D6A17-1891-4EC8-BB43-A191E984E539}"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40237-322A-4C3F-8071-4885D5F305A6}" type="slidenum">
              <a:rPr lang="en-US" smtClean="0"/>
              <a:t>‹#›</a:t>
            </a:fld>
            <a:endParaRPr lang="en-US"/>
          </a:p>
        </p:txBody>
      </p:sp>
    </p:spTree>
    <p:extLst>
      <p:ext uri="{BB962C8B-B14F-4D97-AF65-F5344CB8AC3E}">
        <p14:creationId xmlns:p14="http://schemas.microsoft.com/office/powerpoint/2010/main" val="307696067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BD4186-C2A0-4050-8407-0B2A53184B86}"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419941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78107-8478-4B2B-8CDE-D23503F7EC40}" type="datetime1">
              <a:rPr lang="en-US" smtClean="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132111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722DD-1124-49F3-B94F-4A207EFA6FAE}"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272141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292978-48C8-477A-9591-0724AD502585}"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448601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F674D9B-3D7D-4951-A2A4-B5D3BEDEC1A5}"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1638398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0234A-9A20-4918-8F4A-CE777CC787C7}"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34109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26B76-7BBE-4517-A19F-60302FACBB3D}"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526633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075CE-5E91-4149-A9D1-905773E1F281}"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1528087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B7C6B-544F-4DE2-92A4-6FD2393B7A08}"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409944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CC3B2-9D78-49C5-8679-9024D16319AF}"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140767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E15015-9708-4947-8777-D6578E330D17}" type="datetime1">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355312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315A18-3C1D-4E4B-AFF0-0CB4C15ABD73}" type="datetime1">
              <a:rPr lang="en-US" smtClean="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100849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6E6B6-8049-464E-A507-5F4F238387D3}" type="datetime1">
              <a:rPr lang="en-US" smtClean="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52862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972FAA-8384-4DEE-BBFB-346A1EABCC9C}" type="datetime1">
              <a:rPr lang="en-US" smtClean="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379476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0360B-E312-4CA4-8A3E-49F72FE700C5}" type="datetime1">
              <a:rPr lang="en-US" smtClean="0"/>
              <a:t>7/2/2019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313249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B2787-CFEF-4A5D-9C5E-52B8A8D44EA1}" type="datetime1">
              <a:rPr lang="en-US" smtClean="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207522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EB1D892-8207-4A37-9809-9CC66953183D}" type="datetime1">
              <a:rPr lang="en-US" smtClean="0"/>
              <a:t>7/2/2019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EBDA4AEE-65E5-41C3-8EDA-088134971E0F}" type="slidenum">
              <a:rPr lang="en-US" smtClean="0"/>
              <a:t>‹#›</a:t>
            </a:fld>
            <a:endParaRPr lang="en-US" dirty="0"/>
          </a:p>
        </p:txBody>
      </p:sp>
    </p:spTree>
    <p:extLst>
      <p:ext uri="{BB962C8B-B14F-4D97-AF65-F5344CB8AC3E}">
        <p14:creationId xmlns:p14="http://schemas.microsoft.com/office/powerpoint/2010/main" val="144580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2CC4033-7E72-41A2-B56F-6CA445BDC80A}" type="datetime1">
              <a:rPr lang="en-US" smtClean="0"/>
              <a:t>7/2/2019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1002798" cy="749019"/>
          </a:xfrm>
          <a:prstGeom prst="rect">
            <a:avLst/>
          </a:prstGeom>
        </p:spPr>
        <p:txBody>
          <a:bodyPr vert="horz" lIns="91440" tIns="45720" rIns="91440" bIns="45720" rtlCol="0" anchor="ctr"/>
          <a:lstStyle>
            <a:lvl1pPr algn="r">
              <a:defRPr sz="1600" b="1" i="0">
                <a:solidFill>
                  <a:schemeClr val="tx1">
                    <a:lumMod val="75000"/>
                  </a:schemeClr>
                </a:solidFill>
                <a:effectLst>
                  <a:outerShdw blurRad="50800" dist="38100" dir="2700000" algn="tl" rotWithShape="0">
                    <a:srgbClr val="000000">
                      <a:alpha val="43000"/>
                    </a:srgbClr>
                  </a:outerShdw>
                </a:effectLst>
                <a:latin typeface="+mn-lt"/>
              </a:defRPr>
            </a:lvl1pPr>
          </a:lstStyle>
          <a:p>
            <a:fld id="{EBDA4AEE-65E5-41C3-8EDA-088134971E0F}" type="slidenum">
              <a:rPr lang="en-US" smtClean="0"/>
              <a:pPr/>
              <a:t>‹#›</a:t>
            </a:fld>
            <a:endParaRPr lang="en-US" dirty="0"/>
          </a:p>
        </p:txBody>
      </p:sp>
    </p:spTree>
    <p:extLst>
      <p:ext uri="{BB962C8B-B14F-4D97-AF65-F5344CB8AC3E}">
        <p14:creationId xmlns:p14="http://schemas.microsoft.com/office/powerpoint/2010/main" val="35092835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9.svg"/></Relationships>
</file>

<file path=ppt/slides/_rels/slide5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18BE-8D4F-42CA-9AF8-2C6D285B804B}"/>
              </a:ext>
            </a:extLst>
          </p:cNvPr>
          <p:cNvSpPr>
            <a:spLocks noGrp="1"/>
          </p:cNvSpPr>
          <p:nvPr>
            <p:ph type="ctrTitle"/>
          </p:nvPr>
        </p:nvSpPr>
        <p:spPr>
          <a:xfrm>
            <a:off x="0" y="1904999"/>
            <a:ext cx="12192000" cy="1905001"/>
          </a:xfrm>
        </p:spPr>
        <p:txBody>
          <a:bodyPr>
            <a:normAutofit fontScale="90000"/>
          </a:bodyPr>
          <a:lstStyle/>
          <a:p>
            <a:br>
              <a:rPr lang="en-US" dirty="0"/>
            </a:br>
            <a:r>
              <a:rPr lang="en-US" dirty="0"/>
              <a:t>Corpus construction for Arabic anaphora resolution </a:t>
            </a:r>
          </a:p>
        </p:txBody>
      </p:sp>
      <p:sp>
        <p:nvSpPr>
          <p:cNvPr id="3" name="Subtitle 2">
            <a:extLst>
              <a:ext uri="{FF2B5EF4-FFF2-40B4-BE49-F238E27FC236}">
                <a16:creationId xmlns:a16="http://schemas.microsoft.com/office/drawing/2014/main" id="{057CB76C-CF92-4F4F-9E59-5FDDEB7E26E0}"/>
              </a:ext>
            </a:extLst>
          </p:cNvPr>
          <p:cNvSpPr>
            <a:spLocks noGrp="1"/>
          </p:cNvSpPr>
          <p:nvPr>
            <p:ph type="subTitle" idx="1"/>
          </p:nvPr>
        </p:nvSpPr>
        <p:spPr/>
        <p:txBody>
          <a:bodyPr>
            <a:normAutofit fontScale="92500" lnSpcReduction="20000"/>
          </a:bodyPr>
          <a:lstStyle/>
          <a:p>
            <a:endParaRPr lang="en-US" dirty="0"/>
          </a:p>
          <a:p>
            <a:r>
              <a:rPr lang="en-US" dirty="0"/>
              <a:t>Prepared by </a:t>
            </a:r>
          </a:p>
          <a:p>
            <a:r>
              <a:rPr lang="en-US" dirty="0" err="1"/>
              <a:t>Dahou</a:t>
            </a:r>
            <a:r>
              <a:rPr lang="en-US" dirty="0"/>
              <a:t> </a:t>
            </a:r>
            <a:r>
              <a:rPr lang="en-US" dirty="0" err="1"/>
              <a:t>Abdelhalim</a:t>
            </a:r>
            <a:r>
              <a:rPr lang="en-US" dirty="0"/>
              <a:t> </a:t>
            </a:r>
            <a:r>
              <a:rPr lang="en-US" dirty="0" err="1"/>
              <a:t>Hafedh</a:t>
            </a:r>
            <a:r>
              <a:rPr lang="en-US" dirty="0"/>
              <a:t> and Abdelmoazz Mohamed </a:t>
            </a:r>
          </a:p>
          <a:p>
            <a:r>
              <a:rPr lang="en-US" dirty="0"/>
              <a:t>Supervised by </a:t>
            </a:r>
          </a:p>
          <a:p>
            <a:r>
              <a:rPr lang="en-US" dirty="0"/>
              <a:t>Mr. CHERAGUI Mohamed Amine </a:t>
            </a:r>
          </a:p>
        </p:txBody>
      </p:sp>
      <p:pic>
        <p:nvPicPr>
          <p:cNvPr id="11" name="Picture 10">
            <a:extLst>
              <a:ext uri="{FF2B5EF4-FFF2-40B4-BE49-F238E27FC236}">
                <a16:creationId xmlns:a16="http://schemas.microsoft.com/office/drawing/2014/main" id="{8AE302CC-81CE-4A71-8B89-1DACE7D79CAB}"/>
              </a:ext>
            </a:extLst>
          </p:cNvPr>
          <p:cNvPicPr>
            <a:picLocks noChangeAspect="1"/>
          </p:cNvPicPr>
          <p:nvPr/>
        </p:nvPicPr>
        <p:blipFill>
          <a:blip r:embed="rId3"/>
          <a:stretch>
            <a:fillRect/>
          </a:stretch>
        </p:blipFill>
        <p:spPr>
          <a:xfrm>
            <a:off x="3229934" y="178935"/>
            <a:ext cx="5732132" cy="2195984"/>
          </a:xfrm>
          <a:prstGeom prst="rect">
            <a:avLst/>
          </a:prstGeom>
        </p:spPr>
      </p:pic>
      <p:sp>
        <p:nvSpPr>
          <p:cNvPr id="13" name="Slide Number Placeholder 12">
            <a:extLst>
              <a:ext uri="{FF2B5EF4-FFF2-40B4-BE49-F238E27FC236}">
                <a16:creationId xmlns:a16="http://schemas.microsoft.com/office/drawing/2014/main" id="{76D6D1F9-5A9B-4BAC-80E4-5B9F69DDB378}"/>
              </a:ext>
            </a:extLst>
          </p:cNvPr>
          <p:cNvSpPr>
            <a:spLocks noGrp="1"/>
          </p:cNvSpPr>
          <p:nvPr>
            <p:ph type="sldNum" sz="quarter" idx="12"/>
          </p:nvPr>
        </p:nvSpPr>
        <p:spPr/>
        <p:txBody>
          <a:bodyPr/>
          <a:lstStyle/>
          <a:p>
            <a:fld id="{EBDA4AEE-65E5-41C3-8EDA-088134971E0F}" type="slidenum">
              <a:rPr lang="en-US" smtClean="0"/>
              <a:t>1</a:t>
            </a:fld>
            <a:endParaRPr lang="en-US" dirty="0"/>
          </a:p>
        </p:txBody>
      </p:sp>
    </p:spTree>
    <p:extLst>
      <p:ext uri="{BB962C8B-B14F-4D97-AF65-F5344CB8AC3E}">
        <p14:creationId xmlns:p14="http://schemas.microsoft.com/office/powerpoint/2010/main" val="1428613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94E05-4C1C-474C-9448-6F5363A3BA44}"/>
              </a:ext>
            </a:extLst>
          </p:cNvPr>
          <p:cNvSpPr>
            <a:spLocks noGrp="1"/>
          </p:cNvSpPr>
          <p:nvPr>
            <p:ph type="title"/>
          </p:nvPr>
        </p:nvSpPr>
        <p:spPr>
          <a:xfrm>
            <a:off x="1141413" y="643467"/>
            <a:ext cx="7696199" cy="1079989"/>
          </a:xfrm>
        </p:spPr>
        <p:txBody>
          <a:bodyPr>
            <a:normAutofit/>
          </a:bodyPr>
          <a:lstStyle/>
          <a:p>
            <a:r>
              <a:rPr lang="en-US" sz="3600"/>
              <a:t>ANLP challenges </a:t>
            </a:r>
          </a:p>
        </p:txBody>
      </p:sp>
      <p:sp>
        <p:nvSpPr>
          <p:cNvPr id="3" name="Content Placeholder 2">
            <a:extLst>
              <a:ext uri="{FF2B5EF4-FFF2-40B4-BE49-F238E27FC236}">
                <a16:creationId xmlns:a16="http://schemas.microsoft.com/office/drawing/2014/main" id="{D0DC42C1-44C3-46FD-8103-8B9202E98871}"/>
              </a:ext>
            </a:extLst>
          </p:cNvPr>
          <p:cNvSpPr>
            <a:spLocks noGrp="1"/>
          </p:cNvSpPr>
          <p:nvPr>
            <p:ph idx="1"/>
          </p:nvPr>
        </p:nvSpPr>
        <p:spPr>
          <a:xfrm>
            <a:off x="1141413" y="2374795"/>
            <a:ext cx="9618323" cy="3416406"/>
          </a:xfrm>
        </p:spPr>
        <p:txBody>
          <a:bodyPr>
            <a:normAutofit/>
          </a:bodyPr>
          <a:lstStyle/>
          <a:p>
            <a:r>
              <a:rPr lang="en-US" sz="2400" dirty="0"/>
              <a:t>Absence of capitalization.</a:t>
            </a:r>
          </a:p>
          <a:p>
            <a:r>
              <a:rPr lang="en-US" sz="2400" dirty="0"/>
              <a:t>Letters changing shape according to their position in the word.</a:t>
            </a:r>
          </a:p>
          <a:p>
            <a:r>
              <a:rPr lang="en-US" sz="2400" dirty="0"/>
              <a:t>The lack of letters dedicated to vowels.</a:t>
            </a:r>
          </a:p>
          <a:p>
            <a:r>
              <a:rPr lang="en-US" sz="2400" dirty="0"/>
              <a:t>Free-word-order language.</a:t>
            </a:r>
          </a:p>
          <a:p>
            <a:r>
              <a:rPr lang="en-US" sz="2400" dirty="0"/>
              <a:t>Written from right to left and semi-cursively.</a:t>
            </a:r>
          </a:p>
        </p:txBody>
      </p:sp>
      <p:sp>
        <p:nvSpPr>
          <p:cNvPr id="5" name="Slide Number Placeholder 4">
            <a:extLst>
              <a:ext uri="{FF2B5EF4-FFF2-40B4-BE49-F238E27FC236}">
                <a16:creationId xmlns:a16="http://schemas.microsoft.com/office/drawing/2014/main" id="{274F66B4-F767-4378-AFCA-54AC26CD5B7B}"/>
              </a:ext>
            </a:extLst>
          </p:cNvPr>
          <p:cNvSpPr>
            <a:spLocks noGrp="1"/>
          </p:cNvSpPr>
          <p:nvPr>
            <p:ph type="sldNum" sz="quarter" idx="12"/>
          </p:nvPr>
        </p:nvSpPr>
        <p:spPr/>
        <p:txBody>
          <a:bodyPr/>
          <a:lstStyle/>
          <a:p>
            <a:fld id="{EBDA4AEE-65E5-41C3-8EDA-088134971E0F}" type="slidenum">
              <a:rPr lang="en-US" smtClean="0"/>
              <a:t>10</a:t>
            </a:fld>
            <a:endParaRPr lang="en-US" dirty="0"/>
          </a:p>
        </p:txBody>
      </p:sp>
    </p:spTree>
    <p:extLst>
      <p:ext uri="{BB962C8B-B14F-4D97-AF65-F5344CB8AC3E}">
        <p14:creationId xmlns:p14="http://schemas.microsoft.com/office/powerpoint/2010/main" val="163583199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25CD1-3DDB-4781-B287-F88A55217848}"/>
              </a:ext>
            </a:extLst>
          </p:cNvPr>
          <p:cNvSpPr>
            <a:spLocks noGrp="1"/>
          </p:cNvSpPr>
          <p:nvPr>
            <p:ph type="title"/>
          </p:nvPr>
        </p:nvSpPr>
        <p:spPr>
          <a:xfrm>
            <a:off x="1141413" y="643467"/>
            <a:ext cx="7696199" cy="1079989"/>
          </a:xfrm>
        </p:spPr>
        <p:txBody>
          <a:bodyPr>
            <a:normAutofit/>
          </a:bodyPr>
          <a:lstStyle/>
          <a:p>
            <a:r>
              <a:rPr lang="fr-FR" sz="3600" dirty="0"/>
              <a:t>Objectives of </a:t>
            </a:r>
            <a:r>
              <a:rPr lang="fr-FR" sz="3600" dirty="0" err="1"/>
              <a:t>anlp</a:t>
            </a:r>
            <a:endParaRPr lang="en-US" sz="3600" dirty="0"/>
          </a:p>
        </p:txBody>
      </p:sp>
      <p:sp>
        <p:nvSpPr>
          <p:cNvPr id="3" name="Content Placeholder 2">
            <a:extLst>
              <a:ext uri="{FF2B5EF4-FFF2-40B4-BE49-F238E27FC236}">
                <a16:creationId xmlns:a16="http://schemas.microsoft.com/office/drawing/2014/main" id="{F3101BF3-692A-4747-AE49-4945C9FD1DC3}"/>
              </a:ext>
            </a:extLst>
          </p:cNvPr>
          <p:cNvSpPr>
            <a:spLocks noGrp="1"/>
          </p:cNvSpPr>
          <p:nvPr>
            <p:ph idx="1"/>
          </p:nvPr>
        </p:nvSpPr>
        <p:spPr>
          <a:xfrm>
            <a:off x="1141413" y="2374795"/>
            <a:ext cx="10452824" cy="3416406"/>
          </a:xfrm>
        </p:spPr>
        <p:txBody>
          <a:bodyPr>
            <a:normAutofit/>
          </a:bodyPr>
          <a:lstStyle/>
          <a:p>
            <a:pPr marL="0" indent="0" algn="just">
              <a:buNone/>
            </a:pPr>
            <a:r>
              <a:rPr lang="en-US" sz="2400" dirty="0"/>
              <a:t>The main focus of the ANLP developed in the western world is to enable non Arabic speakers get the meaning of Arabic texts. As for the Arabic world, the ANLP application developed there have different objectives.</a:t>
            </a:r>
            <a:endParaRPr lang="en-US" sz="2400" dirty="0">
              <a:effectLst/>
            </a:endParaRPr>
          </a:p>
          <a:p>
            <a:pPr marL="0" indent="0" algn="just">
              <a:buNone/>
            </a:pPr>
            <a:r>
              <a:rPr lang="en-US" sz="2400" dirty="0">
                <a:effectLst/>
              </a:rPr>
              <a:t>the ANLP goes through different levels but also through the development of different modules that can contribute to understanding, one of the important modules is the anaphora resolution.</a:t>
            </a:r>
            <a:endParaRPr lang="en-US" sz="2400" dirty="0"/>
          </a:p>
        </p:txBody>
      </p:sp>
      <p:sp>
        <p:nvSpPr>
          <p:cNvPr id="5" name="Slide Number Placeholder 4">
            <a:extLst>
              <a:ext uri="{FF2B5EF4-FFF2-40B4-BE49-F238E27FC236}">
                <a16:creationId xmlns:a16="http://schemas.microsoft.com/office/drawing/2014/main" id="{29808AE2-D604-4307-B6AC-8B531E3A5CC8}"/>
              </a:ext>
            </a:extLst>
          </p:cNvPr>
          <p:cNvSpPr>
            <a:spLocks noGrp="1"/>
          </p:cNvSpPr>
          <p:nvPr>
            <p:ph type="sldNum" sz="quarter" idx="12"/>
          </p:nvPr>
        </p:nvSpPr>
        <p:spPr/>
        <p:txBody>
          <a:bodyPr/>
          <a:lstStyle/>
          <a:p>
            <a:fld id="{EBDA4AEE-65E5-41C3-8EDA-088134971E0F}" type="slidenum">
              <a:rPr lang="en-US" smtClean="0"/>
              <a:t>11</a:t>
            </a:fld>
            <a:endParaRPr lang="en-US" dirty="0"/>
          </a:p>
        </p:txBody>
      </p:sp>
    </p:spTree>
    <p:extLst>
      <p:ext uri="{BB962C8B-B14F-4D97-AF65-F5344CB8AC3E}">
        <p14:creationId xmlns:p14="http://schemas.microsoft.com/office/powerpoint/2010/main" val="4694739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25CD1-3DDB-4781-B287-F88A55217848}"/>
              </a:ext>
            </a:extLst>
          </p:cNvPr>
          <p:cNvSpPr>
            <a:spLocks noGrp="1"/>
          </p:cNvSpPr>
          <p:nvPr>
            <p:ph type="title"/>
          </p:nvPr>
        </p:nvSpPr>
        <p:spPr>
          <a:xfrm>
            <a:off x="1141413" y="643467"/>
            <a:ext cx="7696199" cy="1079989"/>
          </a:xfrm>
        </p:spPr>
        <p:txBody>
          <a:bodyPr>
            <a:normAutofit/>
          </a:bodyPr>
          <a:lstStyle/>
          <a:p>
            <a:r>
              <a:rPr lang="en-US" sz="3600" dirty="0"/>
              <a:t>What is an anaphora? </a:t>
            </a:r>
          </a:p>
        </p:txBody>
      </p:sp>
      <p:sp>
        <p:nvSpPr>
          <p:cNvPr id="3" name="Content Placeholder 2">
            <a:extLst>
              <a:ext uri="{FF2B5EF4-FFF2-40B4-BE49-F238E27FC236}">
                <a16:creationId xmlns:a16="http://schemas.microsoft.com/office/drawing/2014/main" id="{F3101BF3-692A-4747-AE49-4945C9FD1DC3}"/>
              </a:ext>
            </a:extLst>
          </p:cNvPr>
          <p:cNvSpPr>
            <a:spLocks noGrp="1"/>
          </p:cNvSpPr>
          <p:nvPr>
            <p:ph idx="1"/>
          </p:nvPr>
        </p:nvSpPr>
        <p:spPr>
          <a:xfrm>
            <a:off x="1141413" y="2374795"/>
            <a:ext cx="10452824" cy="3416406"/>
          </a:xfrm>
        </p:spPr>
        <p:txBody>
          <a:bodyPr>
            <a:normAutofit/>
          </a:bodyPr>
          <a:lstStyle/>
          <a:p>
            <a:pPr marL="0" indent="0" algn="just">
              <a:buNone/>
            </a:pPr>
            <a:r>
              <a:rPr lang="en-US" sz="2400" dirty="0">
                <a:effectLst/>
              </a:rPr>
              <a:t>Anaphora is a Greek expression that means “carrying back”.</a:t>
            </a:r>
          </a:p>
          <a:p>
            <a:pPr marL="0" indent="0" algn="just">
              <a:buNone/>
            </a:pPr>
            <a:r>
              <a:rPr lang="en-US" sz="2400" dirty="0">
                <a:effectLst/>
              </a:rPr>
              <a:t>Anaphora is a linguistic relation between two textual entities which is deﬁned when a textual entity (the anaphor) refers to another entity of the text which usually occurs before (the antecedent). </a:t>
            </a:r>
          </a:p>
        </p:txBody>
      </p:sp>
      <p:sp>
        <p:nvSpPr>
          <p:cNvPr id="7" name="Rectangle 6">
            <a:extLst>
              <a:ext uri="{FF2B5EF4-FFF2-40B4-BE49-F238E27FC236}">
                <a16:creationId xmlns:a16="http://schemas.microsoft.com/office/drawing/2014/main" id="{3F3904FA-B4FB-4EB9-A007-41E328DCF37E}"/>
              </a:ext>
            </a:extLst>
          </p:cNvPr>
          <p:cNvSpPr/>
          <p:nvPr/>
        </p:nvSpPr>
        <p:spPr>
          <a:xfrm>
            <a:off x="3667291" y="5417124"/>
            <a:ext cx="4857420" cy="468077"/>
          </a:xfrm>
          <a:prstGeom prst="rect">
            <a:avLst/>
          </a:prstGeom>
        </p:spPr>
        <p:txBody>
          <a:bodyPr wrap="none">
            <a:spAutoFit/>
          </a:bodyPr>
          <a:lstStyle/>
          <a:p>
            <a:pPr algn="ctr" rtl="1">
              <a:lnSpc>
                <a:spcPct val="107000"/>
              </a:lnSpc>
              <a:spcAft>
                <a:spcPts val="800"/>
              </a:spcAft>
            </a:pPr>
            <a:r>
              <a:rPr lang="ar-DZ" sz="2400" dirty="0">
                <a:solidFill>
                  <a:srgbClr val="00B050"/>
                </a:solidFill>
                <a:latin typeface="Times New Roman" panose="02020603050405020304" pitchFamily="18" charset="0"/>
                <a:ea typeface="Calibri" panose="020F0502020204030204" pitchFamily="34" charset="0"/>
                <a:cs typeface="Adobe نسخ Medium"/>
              </a:rPr>
              <a:t>ال</a:t>
            </a:r>
            <a:r>
              <a:rPr lang="ar-SA" sz="2400" dirty="0">
                <a:solidFill>
                  <a:srgbClr val="00B050"/>
                </a:solidFill>
                <a:latin typeface="Times New Roman" panose="02020603050405020304" pitchFamily="18" charset="0"/>
                <a:ea typeface="Calibri" panose="020F0502020204030204" pitchFamily="34" charset="0"/>
                <a:cs typeface="Adobe نسخ Medium"/>
              </a:rPr>
              <a:t>شجرة </a:t>
            </a:r>
            <a:r>
              <a:rPr lang="ar-DZ" sz="2400" dirty="0">
                <a:latin typeface="Times New Roman" panose="02020603050405020304" pitchFamily="18" charset="0"/>
                <a:ea typeface="Calibri" panose="020F0502020204030204" pitchFamily="34" charset="0"/>
                <a:cs typeface="Adobe نسخ Medium"/>
              </a:rPr>
              <a:t>لازلت </a:t>
            </a:r>
            <a:r>
              <a:rPr lang="ar-SA" sz="2400" dirty="0">
                <a:latin typeface="Times New Roman" panose="02020603050405020304" pitchFamily="18" charset="0"/>
                <a:ea typeface="Calibri" panose="020F0502020204030204" pitchFamily="34" charset="0"/>
                <a:cs typeface="Adobe نسخ Medium"/>
              </a:rPr>
              <a:t>صامدة فى مكانـــ</a:t>
            </a:r>
            <a:r>
              <a:rPr lang="ar-SA" sz="2400" dirty="0">
                <a:solidFill>
                  <a:srgbClr val="FFC000"/>
                </a:solidFill>
                <a:latin typeface="Times New Roman" panose="02020603050405020304" pitchFamily="18" charset="0"/>
                <a:ea typeface="Calibri" panose="020F0502020204030204" pitchFamily="34" charset="0"/>
                <a:cs typeface="Adobe نسخ Medium"/>
              </a:rPr>
              <a:t>ها</a:t>
            </a:r>
            <a:r>
              <a:rPr lang="ar-SA" sz="2400" dirty="0">
                <a:latin typeface="Times New Roman" panose="02020603050405020304" pitchFamily="18" charset="0"/>
                <a:ea typeface="Calibri" panose="020F0502020204030204" pitchFamily="34" charset="0"/>
                <a:cs typeface="Adobe نسخ Medium"/>
              </a:rPr>
              <a:t> وأوراق</a:t>
            </a:r>
            <a:r>
              <a:rPr lang="ar-DZ" sz="2400" dirty="0">
                <a:solidFill>
                  <a:srgbClr val="FFC000"/>
                </a:solidFill>
                <a:latin typeface="Times New Roman" panose="02020603050405020304" pitchFamily="18" charset="0"/>
                <a:ea typeface="Calibri" panose="020F0502020204030204" pitchFamily="34" charset="0"/>
                <a:cs typeface="Adobe نسخ Medium"/>
              </a:rPr>
              <a:t>ــــ</a:t>
            </a:r>
            <a:r>
              <a:rPr lang="ar-SA" sz="2400" dirty="0">
                <a:solidFill>
                  <a:srgbClr val="FFC000"/>
                </a:solidFill>
                <a:latin typeface="Times New Roman" panose="02020603050405020304" pitchFamily="18" charset="0"/>
                <a:ea typeface="Calibri" panose="020F0502020204030204" pitchFamily="34" charset="0"/>
                <a:cs typeface="Adobe نسخ Medium"/>
              </a:rPr>
              <a:t>ها </a:t>
            </a:r>
            <a:r>
              <a:rPr lang="ar-SA" sz="2400" dirty="0">
                <a:latin typeface="Times New Roman" panose="02020603050405020304" pitchFamily="18" charset="0"/>
                <a:ea typeface="Calibri" panose="020F0502020204030204" pitchFamily="34" charset="0"/>
                <a:cs typeface="Adobe نسخ Medium"/>
              </a:rPr>
              <a:t>جافة</a:t>
            </a:r>
            <a:r>
              <a:rPr lang="en-US" sz="2400" dirty="0">
                <a:latin typeface="Adobe نسخ Medium"/>
                <a:ea typeface="Calibri" panose="020F0502020204030204" pitchFamily="34" charset="0"/>
                <a:cs typeface="Arial" panose="020B0604020202020204" pitchFamily="34" charset="0"/>
              </a:rPr>
              <a:t>. </a:t>
            </a:r>
            <a:endParaRPr lang="en-US" sz="2000" dirty="0">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9E72F6D-0534-44FB-9AB0-FD18126627D1}"/>
              </a:ext>
            </a:extLst>
          </p:cNvPr>
          <p:cNvSpPr/>
          <p:nvPr/>
        </p:nvSpPr>
        <p:spPr>
          <a:xfrm>
            <a:off x="3192000" y="5791201"/>
            <a:ext cx="5808001" cy="460895"/>
          </a:xfrm>
          <a:prstGeom prst="rect">
            <a:avLst/>
          </a:prstGeom>
        </p:spPr>
        <p:txBody>
          <a:bodyPr wrap="none">
            <a:spAutoFit/>
          </a:bodyPr>
          <a:lstStyle/>
          <a:p>
            <a:pPr algn="ctr">
              <a:lnSpc>
                <a:spcPct val="107000"/>
              </a:lnSpc>
              <a:spcAft>
                <a:spcPts val="800"/>
              </a:spcAft>
            </a:pPr>
            <a:r>
              <a:rPr lang="en-US" sz="24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The tree </a:t>
            </a:r>
            <a:r>
              <a:rPr lang="en-US" sz="2400" dirty="0">
                <a:latin typeface="Times New Roman" panose="02020603050405020304" pitchFamily="18" charset="0"/>
                <a:ea typeface="Calibri" panose="020F0502020204030204" pitchFamily="34" charset="0"/>
                <a:cs typeface="Times New Roman" panose="02020603050405020304" pitchFamily="18" charset="0"/>
              </a:rPr>
              <a:t>is still in place and </a:t>
            </a:r>
            <a:r>
              <a:rPr lang="en-US" sz="2400"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it</a:t>
            </a:r>
            <a:r>
              <a:rPr lang="en-US" sz="2400" dirty="0">
                <a:latin typeface="Times New Roman" panose="02020603050405020304" pitchFamily="18" charset="0"/>
                <a:ea typeface="Calibri" panose="020F0502020204030204" pitchFamily="34" charset="0"/>
                <a:cs typeface="Times New Roman" panose="02020603050405020304" pitchFamily="18" charset="0"/>
              </a:rPr>
              <a:t>s leaves are dry</a:t>
            </a:r>
            <a:r>
              <a:rPr lang="ar-SA"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8FC7C906-8148-47FC-BA92-038974C5709C}"/>
              </a:ext>
            </a:extLst>
          </p:cNvPr>
          <p:cNvSpPr>
            <a:spLocks noGrp="1"/>
          </p:cNvSpPr>
          <p:nvPr>
            <p:ph type="sldNum" sz="quarter" idx="12"/>
          </p:nvPr>
        </p:nvSpPr>
        <p:spPr/>
        <p:txBody>
          <a:bodyPr/>
          <a:lstStyle/>
          <a:p>
            <a:fld id="{EBDA4AEE-65E5-41C3-8EDA-088134971E0F}" type="slidenum">
              <a:rPr lang="en-US" smtClean="0"/>
              <a:t>12</a:t>
            </a:fld>
            <a:endParaRPr lang="en-US" dirty="0"/>
          </a:p>
        </p:txBody>
      </p:sp>
    </p:spTree>
    <p:extLst>
      <p:ext uri="{BB962C8B-B14F-4D97-AF65-F5344CB8AC3E}">
        <p14:creationId xmlns:p14="http://schemas.microsoft.com/office/powerpoint/2010/main" val="19512846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4952C-616D-4087-BFE3-17D9F42B1F42}"/>
              </a:ext>
            </a:extLst>
          </p:cNvPr>
          <p:cNvSpPr>
            <a:spLocks noGrp="1"/>
          </p:cNvSpPr>
          <p:nvPr>
            <p:ph type="title"/>
          </p:nvPr>
        </p:nvSpPr>
        <p:spPr>
          <a:xfrm>
            <a:off x="1141413" y="643467"/>
            <a:ext cx="7696199" cy="1079989"/>
          </a:xfrm>
        </p:spPr>
        <p:txBody>
          <a:bodyPr>
            <a:normAutofit/>
          </a:bodyPr>
          <a:lstStyle/>
          <a:p>
            <a:pPr>
              <a:lnSpc>
                <a:spcPct val="90000"/>
              </a:lnSpc>
            </a:pPr>
            <a:r>
              <a:rPr lang="en-US" sz="3600" dirty="0"/>
              <a:t>Different anaphora types </a:t>
            </a:r>
          </a:p>
        </p:txBody>
      </p:sp>
      <p:sp>
        <p:nvSpPr>
          <p:cNvPr id="3" name="Content Placeholder 2">
            <a:extLst>
              <a:ext uri="{FF2B5EF4-FFF2-40B4-BE49-F238E27FC236}">
                <a16:creationId xmlns:a16="http://schemas.microsoft.com/office/drawing/2014/main" id="{7443462F-66FB-4B7F-BEEE-109BA3765CCA}"/>
              </a:ext>
            </a:extLst>
          </p:cNvPr>
          <p:cNvSpPr>
            <a:spLocks noGrp="1"/>
          </p:cNvSpPr>
          <p:nvPr>
            <p:ph idx="1"/>
          </p:nvPr>
        </p:nvSpPr>
        <p:spPr>
          <a:xfrm>
            <a:off x="517237" y="1948873"/>
            <a:ext cx="11111346" cy="3604796"/>
          </a:xfrm>
        </p:spPr>
        <p:txBody>
          <a:bodyPr>
            <a:normAutofit/>
          </a:bodyPr>
          <a:lstStyle/>
          <a:p>
            <a:pPr marL="0" indent="0" algn="just">
              <a:lnSpc>
                <a:spcPct val="90000"/>
              </a:lnSpc>
              <a:buNone/>
            </a:pPr>
            <a:r>
              <a:rPr lang="en-US" sz="2400" dirty="0"/>
              <a:t>a. Pronominal anaphora are </a:t>
            </a:r>
            <a:r>
              <a:rPr lang="en-US" sz="2400" dirty="0">
                <a:effectLst/>
              </a:rPr>
              <a:t>characterized by anaphoric pronouns </a:t>
            </a:r>
            <a:r>
              <a:rPr lang="en-US" sz="2400" dirty="0"/>
              <a:t>which are divided into 3 sub-types:</a:t>
            </a:r>
          </a:p>
          <a:p>
            <a:pPr lvl="1" algn="just">
              <a:lnSpc>
                <a:spcPct val="90000"/>
              </a:lnSpc>
            </a:pPr>
            <a:r>
              <a:rPr lang="en-US" sz="2400" dirty="0"/>
              <a:t>Relative pronouns: </a:t>
            </a:r>
            <a:r>
              <a:rPr lang="en-US" sz="2400" dirty="0">
                <a:effectLst/>
              </a:rPr>
              <a:t>Relative pronouns are always anaphoric and generally indicating the previously existing noun phrase</a:t>
            </a:r>
            <a:r>
              <a:rPr lang="en-US" sz="2400" dirty="0"/>
              <a:t>.</a:t>
            </a:r>
          </a:p>
          <a:p>
            <a:pPr lvl="1" algn="just">
              <a:lnSpc>
                <a:spcPct val="90000"/>
              </a:lnSpc>
            </a:pPr>
            <a:r>
              <a:rPr lang="en-US" sz="2400" dirty="0"/>
              <a:t>Personal pronouns: </a:t>
            </a:r>
            <a:r>
              <a:rPr lang="en-US" sz="2400" dirty="0">
                <a:effectLst/>
              </a:rPr>
              <a:t>are pronouns that are associated primarily with a particular grammatical person we can find it isolated (</a:t>
            </a:r>
            <a:r>
              <a:rPr lang="ar-SA" sz="2400" dirty="0">
                <a:effectLst/>
              </a:rPr>
              <a:t>هو</a:t>
            </a:r>
            <a:r>
              <a:rPr lang="en-US" sz="2400" dirty="0">
                <a:effectLst/>
              </a:rPr>
              <a:t>) or with a suffix (</a:t>
            </a:r>
            <a:r>
              <a:rPr lang="ar-SA" sz="2400" dirty="0">
                <a:effectLst/>
              </a:rPr>
              <a:t>كتابه</a:t>
            </a:r>
            <a:r>
              <a:rPr lang="en-US" sz="2400" dirty="0">
                <a:effectLst/>
              </a:rPr>
              <a:t>).</a:t>
            </a:r>
            <a:endParaRPr lang="en-US" sz="2400" dirty="0"/>
          </a:p>
          <a:p>
            <a:pPr lvl="1" algn="just">
              <a:lnSpc>
                <a:spcPct val="90000"/>
              </a:lnSpc>
            </a:pPr>
            <a:r>
              <a:rPr lang="en-US" sz="2400" dirty="0"/>
              <a:t>Demonstrative pronouns: </a:t>
            </a:r>
            <a:r>
              <a:rPr lang="en-US" sz="2400" dirty="0">
                <a:effectLst/>
              </a:rPr>
              <a:t>is a pronoun that is used to point to something specific within a sentence.</a:t>
            </a:r>
            <a:endParaRPr lang="en-US" sz="2400" dirty="0"/>
          </a:p>
        </p:txBody>
      </p:sp>
      <p:sp>
        <p:nvSpPr>
          <p:cNvPr id="5" name="Slide Number Placeholder 4">
            <a:extLst>
              <a:ext uri="{FF2B5EF4-FFF2-40B4-BE49-F238E27FC236}">
                <a16:creationId xmlns:a16="http://schemas.microsoft.com/office/drawing/2014/main" id="{87D585FF-D5AD-4FD6-B02D-D26870746F57}"/>
              </a:ext>
            </a:extLst>
          </p:cNvPr>
          <p:cNvSpPr>
            <a:spLocks noGrp="1"/>
          </p:cNvSpPr>
          <p:nvPr>
            <p:ph type="sldNum" sz="quarter" idx="12"/>
          </p:nvPr>
        </p:nvSpPr>
        <p:spPr/>
        <p:txBody>
          <a:bodyPr/>
          <a:lstStyle/>
          <a:p>
            <a:fld id="{EBDA4AEE-65E5-41C3-8EDA-088134971E0F}" type="slidenum">
              <a:rPr lang="en-US" smtClean="0"/>
              <a:t>13</a:t>
            </a:fld>
            <a:endParaRPr lang="en-US" dirty="0"/>
          </a:p>
        </p:txBody>
      </p:sp>
      <p:sp>
        <p:nvSpPr>
          <p:cNvPr id="7" name="Rectangle 6">
            <a:extLst>
              <a:ext uri="{FF2B5EF4-FFF2-40B4-BE49-F238E27FC236}">
                <a16:creationId xmlns:a16="http://schemas.microsoft.com/office/drawing/2014/main" id="{EE702703-66B0-4B99-A3BB-C7E12F544599}"/>
              </a:ext>
            </a:extLst>
          </p:cNvPr>
          <p:cNvSpPr/>
          <p:nvPr/>
        </p:nvSpPr>
        <p:spPr>
          <a:xfrm>
            <a:off x="4593979" y="5504529"/>
            <a:ext cx="2957861" cy="461665"/>
          </a:xfrm>
          <a:prstGeom prst="rect">
            <a:avLst/>
          </a:prstGeom>
        </p:spPr>
        <p:txBody>
          <a:bodyPr wrap="none">
            <a:spAutoFit/>
          </a:bodyPr>
          <a:lstStyle/>
          <a:p>
            <a:r>
              <a:rPr lang="en-US" sz="2400" dirty="0"/>
              <a:t>.</a:t>
            </a:r>
            <a:r>
              <a:rPr lang="en-US" sz="2400" dirty="0" err="1">
                <a:solidFill>
                  <a:srgbClr val="00B050"/>
                </a:solidFill>
              </a:rPr>
              <a:t>البسط</a:t>
            </a:r>
            <a:r>
              <a:rPr lang="en-US" sz="2400" dirty="0"/>
              <a:t> </a:t>
            </a:r>
            <a:r>
              <a:rPr lang="en-US" sz="2400" dirty="0" err="1">
                <a:solidFill>
                  <a:srgbClr val="FF0000"/>
                </a:solidFill>
              </a:rPr>
              <a:t>التي</a:t>
            </a:r>
            <a:r>
              <a:rPr lang="en-US" sz="2400" dirty="0"/>
              <a:t> </a:t>
            </a:r>
            <a:r>
              <a:rPr lang="en-US" sz="2400" dirty="0" err="1"/>
              <a:t>نسجتها</a:t>
            </a:r>
            <a:r>
              <a:rPr lang="en-US" sz="2400" dirty="0"/>
              <a:t> </a:t>
            </a:r>
            <a:r>
              <a:rPr lang="en-US" sz="2400" dirty="0" err="1"/>
              <a:t>يد</a:t>
            </a:r>
            <a:r>
              <a:rPr lang="en-US" sz="2400" dirty="0"/>
              <a:t> </a:t>
            </a:r>
            <a:r>
              <a:rPr lang="en-US" sz="2400" dirty="0" err="1"/>
              <a:t>طبيعة</a:t>
            </a:r>
            <a:endParaRPr lang="en-US" sz="2400" dirty="0"/>
          </a:p>
        </p:txBody>
      </p:sp>
      <p:sp>
        <p:nvSpPr>
          <p:cNvPr id="9" name="Rectangle 8">
            <a:extLst>
              <a:ext uri="{FF2B5EF4-FFF2-40B4-BE49-F238E27FC236}">
                <a16:creationId xmlns:a16="http://schemas.microsoft.com/office/drawing/2014/main" id="{BBC9CFB7-3A4C-46FE-BDE1-E5811846B28C}"/>
              </a:ext>
            </a:extLst>
          </p:cNvPr>
          <p:cNvSpPr/>
          <p:nvPr/>
        </p:nvSpPr>
        <p:spPr>
          <a:xfrm>
            <a:off x="3048000" y="5966194"/>
            <a:ext cx="6096000" cy="400110"/>
          </a:xfrm>
          <a:prstGeom prst="rect">
            <a:avLst/>
          </a:prstGeom>
        </p:spPr>
        <p:txBody>
          <a:bodyPr>
            <a:spAutoFit/>
          </a:bodyPr>
          <a:lstStyle/>
          <a:p>
            <a:pPr algn="ctr"/>
            <a:r>
              <a:rPr lang="en-US" sz="2000" dirty="0">
                <a:latin typeface="TimesNewRoman"/>
              </a:rPr>
              <a:t>The valleys that have been created by nature.</a:t>
            </a:r>
            <a:endParaRPr lang="en-US" sz="2000" dirty="0"/>
          </a:p>
        </p:txBody>
      </p:sp>
    </p:spTree>
    <p:extLst>
      <p:ext uri="{BB962C8B-B14F-4D97-AF65-F5344CB8AC3E}">
        <p14:creationId xmlns:p14="http://schemas.microsoft.com/office/powerpoint/2010/main" val="279631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F3F09-B6D2-4E24-BBDB-16932CBA67C5}"/>
              </a:ext>
            </a:extLst>
          </p:cNvPr>
          <p:cNvSpPr>
            <a:spLocks noGrp="1"/>
          </p:cNvSpPr>
          <p:nvPr>
            <p:ph type="title"/>
          </p:nvPr>
        </p:nvSpPr>
        <p:spPr>
          <a:xfrm>
            <a:off x="1141413" y="643467"/>
            <a:ext cx="7696199" cy="1079989"/>
          </a:xfrm>
        </p:spPr>
        <p:txBody>
          <a:bodyPr>
            <a:normAutofit fontScale="90000"/>
          </a:bodyPr>
          <a:lstStyle/>
          <a:p>
            <a:r>
              <a:rPr lang="en-US" sz="3600" dirty="0"/>
              <a:t>Different anaphora types (cont.) </a:t>
            </a:r>
          </a:p>
        </p:txBody>
      </p:sp>
      <p:sp>
        <p:nvSpPr>
          <p:cNvPr id="3" name="Content Placeholder 2">
            <a:extLst>
              <a:ext uri="{FF2B5EF4-FFF2-40B4-BE49-F238E27FC236}">
                <a16:creationId xmlns:a16="http://schemas.microsoft.com/office/drawing/2014/main" id="{F4A5CACA-DBDE-44E4-87FB-83B91446C2EE}"/>
              </a:ext>
            </a:extLst>
          </p:cNvPr>
          <p:cNvSpPr>
            <a:spLocks noGrp="1"/>
          </p:cNvSpPr>
          <p:nvPr>
            <p:ph idx="1"/>
          </p:nvPr>
        </p:nvSpPr>
        <p:spPr>
          <a:xfrm>
            <a:off x="1141413" y="2374795"/>
            <a:ext cx="10398546" cy="2053062"/>
          </a:xfrm>
        </p:spPr>
        <p:txBody>
          <a:bodyPr>
            <a:normAutofit/>
          </a:bodyPr>
          <a:lstStyle/>
          <a:p>
            <a:pPr marL="0" indent="0">
              <a:buNone/>
            </a:pPr>
            <a:r>
              <a:rPr lang="en-US" sz="2400" dirty="0"/>
              <a:t>B. Verbal anaphora another variety of anaphora which is characterized by the use of the verb (</a:t>
            </a:r>
            <a:r>
              <a:rPr lang="ar-EG" sz="2400" dirty="0"/>
              <a:t>فعل </a:t>
            </a:r>
            <a:r>
              <a:rPr lang="fr-FR" sz="2400" dirty="0"/>
              <a:t> </a:t>
            </a:r>
            <a:r>
              <a:rPr lang="en-US" sz="2400" dirty="0"/>
              <a:t>did).</a:t>
            </a:r>
          </a:p>
        </p:txBody>
      </p:sp>
      <p:sp>
        <p:nvSpPr>
          <p:cNvPr id="4" name="Slide Number Placeholder 3">
            <a:extLst>
              <a:ext uri="{FF2B5EF4-FFF2-40B4-BE49-F238E27FC236}">
                <a16:creationId xmlns:a16="http://schemas.microsoft.com/office/drawing/2014/main" id="{27B57D6F-6DC2-4924-9EBA-E2943A84A3BB}"/>
              </a:ext>
            </a:extLst>
          </p:cNvPr>
          <p:cNvSpPr>
            <a:spLocks noGrp="1"/>
          </p:cNvSpPr>
          <p:nvPr>
            <p:ph type="sldNum" sz="quarter" idx="12"/>
          </p:nvPr>
        </p:nvSpPr>
        <p:spPr>
          <a:xfrm>
            <a:off x="10514012" y="5883275"/>
            <a:ext cx="551167" cy="365125"/>
          </a:xfrm>
        </p:spPr>
        <p:txBody>
          <a:bodyPr>
            <a:normAutofit/>
          </a:bodyPr>
          <a:lstStyle/>
          <a:p>
            <a:pPr>
              <a:spcAft>
                <a:spcPts val="600"/>
              </a:spcAft>
            </a:pPr>
            <a:fld id="{EBDA4AEE-65E5-41C3-8EDA-088134971E0F}" type="slidenum">
              <a:rPr lang="en-US" smtClean="0"/>
              <a:pPr>
                <a:spcAft>
                  <a:spcPts val="600"/>
                </a:spcAft>
              </a:pPr>
              <a:t>14</a:t>
            </a:fld>
            <a:endParaRPr lang="en-US"/>
          </a:p>
        </p:txBody>
      </p:sp>
      <p:sp>
        <p:nvSpPr>
          <p:cNvPr id="5" name="Rectangle 4">
            <a:extLst>
              <a:ext uri="{FF2B5EF4-FFF2-40B4-BE49-F238E27FC236}">
                <a16:creationId xmlns:a16="http://schemas.microsoft.com/office/drawing/2014/main" id="{F90B2679-0FAA-4071-AAE3-06D015E61499}"/>
              </a:ext>
            </a:extLst>
          </p:cNvPr>
          <p:cNvSpPr/>
          <p:nvPr/>
        </p:nvSpPr>
        <p:spPr>
          <a:xfrm>
            <a:off x="2311079" y="4447119"/>
            <a:ext cx="7569842" cy="863250"/>
          </a:xfrm>
          <a:prstGeom prst="rect">
            <a:avLst/>
          </a:prstGeom>
        </p:spPr>
        <p:txBody>
          <a:bodyPr wrap="square">
            <a:spAutoFit/>
          </a:bodyPr>
          <a:lstStyle/>
          <a:p>
            <a:pPr algn="just" rtl="1">
              <a:lnSpc>
                <a:spcPct val="107000"/>
              </a:lnSpc>
            </a:pPr>
            <a:r>
              <a:rPr lang="ar-SA" sz="2400" dirty="0">
                <a:solidFill>
                  <a:srgbClr val="FF0000"/>
                </a:solidFill>
                <a:latin typeface="Times New Roman" panose="02020603050405020304" pitchFamily="18" charset="0"/>
                <a:ea typeface="Calibri" panose="020F0502020204030204" pitchFamily="34" charset="0"/>
                <a:cs typeface="Adobe نسخ Medium"/>
              </a:rPr>
              <a:t>صرح </a:t>
            </a:r>
            <a:r>
              <a:rPr lang="ar-SA" sz="2400" dirty="0">
                <a:solidFill>
                  <a:srgbClr val="92D050"/>
                </a:solidFill>
                <a:latin typeface="Times New Roman" panose="02020603050405020304" pitchFamily="18" charset="0"/>
                <a:ea typeface="Calibri" panose="020F0502020204030204" pitchFamily="34" charset="0"/>
                <a:cs typeface="Adobe نسخ Medium"/>
              </a:rPr>
              <a:t>عسكري </a:t>
            </a:r>
            <a:r>
              <a:rPr lang="ar-SA" sz="2400" dirty="0">
                <a:latin typeface="Times New Roman" panose="02020603050405020304" pitchFamily="18" charset="0"/>
                <a:ea typeface="Calibri" panose="020F0502020204030204" pitchFamily="34" charset="0"/>
                <a:cs typeface="Adobe نسخ Medium"/>
              </a:rPr>
              <a:t>على ان </a:t>
            </a:r>
            <a:r>
              <a:rPr lang="ar-SA" sz="2400" dirty="0">
                <a:solidFill>
                  <a:srgbClr val="92D050"/>
                </a:solidFill>
                <a:latin typeface="Times New Roman" panose="02020603050405020304" pitchFamily="18" charset="0"/>
                <a:ea typeface="Calibri" panose="020F0502020204030204" pitchFamily="34" charset="0"/>
                <a:cs typeface="Adobe نسخ Medium"/>
              </a:rPr>
              <a:t>الانتصارات </a:t>
            </a:r>
            <a:r>
              <a:rPr lang="ar-SA" sz="2400" dirty="0">
                <a:latin typeface="Times New Roman" panose="02020603050405020304" pitchFamily="18" charset="0"/>
                <a:ea typeface="Calibri" panose="020F0502020204030204" pitchFamily="34" charset="0"/>
                <a:cs typeface="Adobe نسخ Medium"/>
              </a:rPr>
              <a:t>المسنودة من التحالف </a:t>
            </a:r>
            <a:r>
              <a:rPr lang="ar-SA" sz="2400" dirty="0">
                <a:solidFill>
                  <a:srgbClr val="FF0000"/>
                </a:solidFill>
                <a:latin typeface="Times New Roman" panose="02020603050405020304" pitchFamily="18" charset="0"/>
                <a:ea typeface="Calibri" panose="020F0502020204030204" pitchFamily="34" charset="0"/>
                <a:cs typeface="Adobe نسخ Medium"/>
              </a:rPr>
              <a:t>أرغمت </a:t>
            </a:r>
            <a:r>
              <a:rPr lang="ar-SA" sz="2400" dirty="0">
                <a:latin typeface="Times New Roman" panose="02020603050405020304" pitchFamily="18" charset="0"/>
                <a:ea typeface="Calibri" panose="020F0502020204030204" pitchFamily="34" charset="0"/>
                <a:cs typeface="Adobe نسخ Medium"/>
              </a:rPr>
              <a:t>الإنقلابيين على الانسحاب من المدينة.</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99F93658-20AF-4D1C-B902-7E23F6E6716B}"/>
              </a:ext>
            </a:extLst>
          </p:cNvPr>
          <p:cNvSpPr/>
          <p:nvPr/>
        </p:nvSpPr>
        <p:spPr>
          <a:xfrm>
            <a:off x="2311079" y="5369424"/>
            <a:ext cx="7569842" cy="728726"/>
          </a:xfrm>
          <a:prstGeom prst="rect">
            <a:avLst/>
          </a:prstGeom>
        </p:spPr>
        <p:txBody>
          <a:bodyPr wrap="square">
            <a:spAutoFit/>
          </a:bodyPr>
          <a:lstStyle/>
          <a:p>
            <a:pPr algn="just">
              <a:lnSpc>
                <a:spcPct val="107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 military statement that the victories assigned by the coalition forced the coup to withdraw from the city.</a:t>
            </a:r>
            <a:endParaRPr lang="en-US" sz="20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4569806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1DC25-19AD-4CAD-818E-FC6786F11D75}"/>
              </a:ext>
            </a:extLst>
          </p:cNvPr>
          <p:cNvSpPr>
            <a:spLocks noGrp="1"/>
          </p:cNvSpPr>
          <p:nvPr>
            <p:ph type="title"/>
          </p:nvPr>
        </p:nvSpPr>
        <p:spPr>
          <a:xfrm>
            <a:off x="1141413" y="643467"/>
            <a:ext cx="7696199" cy="1079989"/>
          </a:xfrm>
        </p:spPr>
        <p:txBody>
          <a:bodyPr>
            <a:normAutofit fontScale="90000"/>
          </a:bodyPr>
          <a:lstStyle/>
          <a:p>
            <a:r>
              <a:rPr lang="en-US" sz="3600" dirty="0"/>
              <a:t>Different anaphora types (cont.)</a:t>
            </a:r>
          </a:p>
        </p:txBody>
      </p:sp>
      <p:sp>
        <p:nvSpPr>
          <p:cNvPr id="3" name="Content Placeholder 2">
            <a:extLst>
              <a:ext uri="{FF2B5EF4-FFF2-40B4-BE49-F238E27FC236}">
                <a16:creationId xmlns:a16="http://schemas.microsoft.com/office/drawing/2014/main" id="{879CA509-47B0-46C3-9376-FDDA24FA744D}"/>
              </a:ext>
            </a:extLst>
          </p:cNvPr>
          <p:cNvSpPr>
            <a:spLocks noGrp="1"/>
          </p:cNvSpPr>
          <p:nvPr>
            <p:ph idx="1"/>
          </p:nvPr>
        </p:nvSpPr>
        <p:spPr>
          <a:xfrm>
            <a:off x="1141413" y="2374795"/>
            <a:ext cx="10410121" cy="2053062"/>
          </a:xfrm>
        </p:spPr>
        <p:txBody>
          <a:bodyPr>
            <a:normAutofit/>
          </a:bodyPr>
          <a:lstStyle/>
          <a:p>
            <a:pPr marL="0" indent="0">
              <a:buNone/>
            </a:pPr>
            <a:r>
              <a:rPr lang="en-US" sz="2400" dirty="0">
                <a:effectLst/>
              </a:rPr>
              <a:t>C. Lexical anaphora: Lexical anaphora occurred when the referring statement give a description of proper names. </a:t>
            </a:r>
            <a:endParaRPr lang="en-US" sz="2400" dirty="0"/>
          </a:p>
        </p:txBody>
      </p:sp>
      <p:sp>
        <p:nvSpPr>
          <p:cNvPr id="4" name="Slide Number Placeholder 3">
            <a:extLst>
              <a:ext uri="{FF2B5EF4-FFF2-40B4-BE49-F238E27FC236}">
                <a16:creationId xmlns:a16="http://schemas.microsoft.com/office/drawing/2014/main" id="{C3D176C6-C6B9-4C3B-8EF2-974FDAA39B70}"/>
              </a:ext>
            </a:extLst>
          </p:cNvPr>
          <p:cNvSpPr>
            <a:spLocks noGrp="1"/>
          </p:cNvSpPr>
          <p:nvPr>
            <p:ph type="sldNum" sz="quarter" idx="12"/>
          </p:nvPr>
        </p:nvSpPr>
        <p:spPr>
          <a:xfrm>
            <a:off x="10514012" y="5883275"/>
            <a:ext cx="551167" cy="365125"/>
          </a:xfrm>
        </p:spPr>
        <p:txBody>
          <a:bodyPr>
            <a:normAutofit/>
          </a:bodyPr>
          <a:lstStyle/>
          <a:p>
            <a:pPr>
              <a:spcAft>
                <a:spcPts val="600"/>
              </a:spcAft>
            </a:pPr>
            <a:fld id="{EBDA4AEE-65E5-41C3-8EDA-088134971E0F}" type="slidenum">
              <a:rPr lang="en-US" smtClean="0"/>
              <a:pPr>
                <a:spcAft>
                  <a:spcPts val="600"/>
                </a:spcAft>
              </a:pPr>
              <a:t>15</a:t>
            </a:fld>
            <a:endParaRPr lang="en-US"/>
          </a:p>
        </p:txBody>
      </p:sp>
      <p:sp>
        <p:nvSpPr>
          <p:cNvPr id="6" name="Rectangle 5">
            <a:extLst>
              <a:ext uri="{FF2B5EF4-FFF2-40B4-BE49-F238E27FC236}">
                <a16:creationId xmlns:a16="http://schemas.microsoft.com/office/drawing/2014/main" id="{A18244B9-8068-4DE8-AB8B-4BC8048E8BFC}"/>
              </a:ext>
            </a:extLst>
          </p:cNvPr>
          <p:cNvSpPr/>
          <p:nvPr/>
        </p:nvSpPr>
        <p:spPr>
          <a:xfrm>
            <a:off x="2368951" y="4515551"/>
            <a:ext cx="7454096" cy="468077"/>
          </a:xfrm>
          <a:prstGeom prst="rect">
            <a:avLst/>
          </a:prstGeom>
        </p:spPr>
        <p:txBody>
          <a:bodyPr wrap="square">
            <a:spAutoFit/>
          </a:bodyPr>
          <a:lstStyle/>
          <a:p>
            <a:pPr algn="ctr">
              <a:lnSpc>
                <a:spcPct val="107000"/>
              </a:lnSpc>
              <a:spcAft>
                <a:spcPts val="800"/>
              </a:spcAft>
            </a:pPr>
            <a:r>
              <a:rPr lang="ar-SA" sz="2400" dirty="0">
                <a:solidFill>
                  <a:srgbClr val="00B050"/>
                </a:solidFill>
                <a:latin typeface="Times New Roman" panose="02020603050405020304" pitchFamily="18" charset="0"/>
                <a:ea typeface="Calibri" panose="020F0502020204030204" pitchFamily="34" charset="0"/>
                <a:cs typeface="Adobe نسخ Medium"/>
              </a:rPr>
              <a:t>يُوسُفُ </a:t>
            </a:r>
            <a:r>
              <a:rPr lang="ar-SA" sz="2400" dirty="0">
                <a:latin typeface="Times New Roman" panose="02020603050405020304" pitchFamily="18" charset="0"/>
                <a:ea typeface="Calibri" panose="020F0502020204030204" pitchFamily="34" charset="0"/>
                <a:cs typeface="Adobe نسخ Medium"/>
              </a:rPr>
              <a:t>أَيُّهَا </a:t>
            </a:r>
            <a:r>
              <a:rPr lang="ar-SA" sz="2400" dirty="0">
                <a:solidFill>
                  <a:srgbClr val="FF0000"/>
                </a:solidFill>
                <a:latin typeface="Times New Roman" panose="02020603050405020304" pitchFamily="18" charset="0"/>
                <a:ea typeface="Calibri" panose="020F0502020204030204" pitchFamily="34" charset="0"/>
                <a:cs typeface="Adobe نسخ Medium"/>
              </a:rPr>
              <a:t>الصِّدِّيقُ </a:t>
            </a:r>
            <a:r>
              <a:rPr lang="ar-SA" sz="2400" dirty="0">
                <a:latin typeface="Times New Roman" panose="02020603050405020304" pitchFamily="18" charset="0"/>
                <a:ea typeface="Calibri" panose="020F0502020204030204" pitchFamily="34" charset="0"/>
                <a:cs typeface="Adobe نسخ Medium"/>
              </a:rPr>
              <a:t>أَفْتِنَا فِي سَبْعِ بَقَرَاتٍ سِمَانٍ يَأْكُلُهُنَّ سَبْعٌ عِجَافٌ</a:t>
            </a:r>
            <a:endParaRPr lang="en-US"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EE45D90B-82E6-4015-9962-F1F36C7F8426}"/>
              </a:ext>
            </a:extLst>
          </p:cNvPr>
          <p:cNvSpPr/>
          <p:nvPr/>
        </p:nvSpPr>
        <p:spPr>
          <a:xfrm>
            <a:off x="1724628" y="5310369"/>
            <a:ext cx="8789383" cy="728726"/>
          </a:xfrm>
          <a:prstGeom prst="rect">
            <a:avLst/>
          </a:prstGeom>
        </p:spPr>
        <p:txBody>
          <a:bodyPr wrap="square">
            <a:spAutoFit/>
          </a:bodyPr>
          <a:lstStyle/>
          <a:p>
            <a:pPr algn="ct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Joseph, O man of righteousness! tell me the meaning of the dream of seven fat cows whom seven lean cows are devouring</a:t>
            </a:r>
            <a:endParaRPr lang="en-US" sz="20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6433494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4236D-06F1-4C5D-985A-0FFD908157F8}"/>
              </a:ext>
            </a:extLst>
          </p:cNvPr>
          <p:cNvSpPr>
            <a:spLocks noGrp="1"/>
          </p:cNvSpPr>
          <p:nvPr>
            <p:ph type="title"/>
          </p:nvPr>
        </p:nvSpPr>
        <p:spPr>
          <a:xfrm>
            <a:off x="1141413" y="643467"/>
            <a:ext cx="7696199" cy="1079989"/>
          </a:xfrm>
        </p:spPr>
        <p:txBody>
          <a:bodyPr>
            <a:normAutofit fontScale="90000"/>
          </a:bodyPr>
          <a:lstStyle/>
          <a:p>
            <a:r>
              <a:rPr lang="en-US" sz="3600" dirty="0"/>
              <a:t>Different anaphora types (cont.)</a:t>
            </a:r>
          </a:p>
        </p:txBody>
      </p:sp>
      <p:sp>
        <p:nvSpPr>
          <p:cNvPr id="3" name="Content Placeholder 2">
            <a:extLst>
              <a:ext uri="{FF2B5EF4-FFF2-40B4-BE49-F238E27FC236}">
                <a16:creationId xmlns:a16="http://schemas.microsoft.com/office/drawing/2014/main" id="{7A0D9420-F2ED-4D70-8104-7A715843F7B5}"/>
              </a:ext>
            </a:extLst>
          </p:cNvPr>
          <p:cNvSpPr>
            <a:spLocks noGrp="1"/>
          </p:cNvSpPr>
          <p:nvPr>
            <p:ph idx="1"/>
          </p:nvPr>
        </p:nvSpPr>
        <p:spPr>
          <a:xfrm>
            <a:off x="1141413" y="2374795"/>
            <a:ext cx="10410121" cy="2053062"/>
          </a:xfrm>
        </p:spPr>
        <p:txBody>
          <a:bodyPr>
            <a:normAutofit/>
          </a:bodyPr>
          <a:lstStyle/>
          <a:p>
            <a:pPr marL="0" indent="0">
              <a:buNone/>
            </a:pPr>
            <a:r>
              <a:rPr lang="en-US" sz="2400" dirty="0">
                <a:effectLst/>
              </a:rPr>
              <a:t>D. Comparative anaphora: The indication of comparative anaphora is when the anaphoric statement introduced comparative adjectives (</a:t>
            </a:r>
            <a:r>
              <a:rPr lang="ar-SA" sz="2400" dirty="0">
                <a:effectLst/>
              </a:rPr>
              <a:t>أكبر, افضل</a:t>
            </a:r>
            <a:r>
              <a:rPr lang="en-US" sz="2400" dirty="0">
                <a:effectLst/>
              </a:rPr>
              <a:t>) (bigger, better). This definition proves the existing of comparison, similarity and complement between the anaphor and the antecedent.</a:t>
            </a:r>
          </a:p>
        </p:txBody>
      </p:sp>
      <p:sp>
        <p:nvSpPr>
          <p:cNvPr id="4" name="Slide Number Placeholder 3">
            <a:extLst>
              <a:ext uri="{FF2B5EF4-FFF2-40B4-BE49-F238E27FC236}">
                <a16:creationId xmlns:a16="http://schemas.microsoft.com/office/drawing/2014/main" id="{2542D9B5-820A-463D-9941-C8ECF119877E}"/>
              </a:ext>
            </a:extLst>
          </p:cNvPr>
          <p:cNvSpPr>
            <a:spLocks noGrp="1"/>
          </p:cNvSpPr>
          <p:nvPr>
            <p:ph type="sldNum" sz="quarter" idx="12"/>
          </p:nvPr>
        </p:nvSpPr>
        <p:spPr>
          <a:xfrm>
            <a:off x="10514012" y="5883275"/>
            <a:ext cx="551167" cy="365125"/>
          </a:xfrm>
        </p:spPr>
        <p:txBody>
          <a:bodyPr>
            <a:normAutofit/>
          </a:bodyPr>
          <a:lstStyle/>
          <a:p>
            <a:pPr>
              <a:spcAft>
                <a:spcPts val="600"/>
              </a:spcAft>
            </a:pPr>
            <a:fld id="{EBDA4AEE-65E5-41C3-8EDA-088134971E0F}" type="slidenum">
              <a:rPr lang="en-US" smtClean="0"/>
              <a:pPr>
                <a:spcAft>
                  <a:spcPts val="600"/>
                </a:spcAft>
              </a:pPr>
              <a:t>16</a:t>
            </a:fld>
            <a:endParaRPr lang="en-US"/>
          </a:p>
        </p:txBody>
      </p:sp>
      <p:sp>
        <p:nvSpPr>
          <p:cNvPr id="14" name="Rectangle 13">
            <a:extLst>
              <a:ext uri="{FF2B5EF4-FFF2-40B4-BE49-F238E27FC236}">
                <a16:creationId xmlns:a16="http://schemas.microsoft.com/office/drawing/2014/main" id="{8B818414-FCEA-4981-9142-80D6AE59DB32}"/>
              </a:ext>
            </a:extLst>
          </p:cNvPr>
          <p:cNvSpPr/>
          <p:nvPr/>
        </p:nvSpPr>
        <p:spPr>
          <a:xfrm>
            <a:off x="3638436" y="4781488"/>
            <a:ext cx="4915128" cy="468077"/>
          </a:xfrm>
          <a:prstGeom prst="rect">
            <a:avLst/>
          </a:prstGeom>
        </p:spPr>
        <p:txBody>
          <a:bodyPr wrap="none">
            <a:spAutoFit/>
          </a:bodyPr>
          <a:lstStyle/>
          <a:p>
            <a:pPr algn="ctr">
              <a:lnSpc>
                <a:spcPct val="107000"/>
              </a:lnSpc>
              <a:spcAft>
                <a:spcPts val="800"/>
              </a:spcAft>
            </a:pPr>
            <a:r>
              <a:rPr lang="ar-SA" sz="2400" dirty="0">
                <a:latin typeface="كان لديه قميصين ، أحدهما أسود و"/>
                <a:ea typeface="Calibri" panose="020F0502020204030204" pitchFamily="34" charset="0"/>
                <a:cs typeface="Adobe نسخ Medium"/>
              </a:rPr>
              <a:t>كان لديه</a:t>
            </a:r>
            <a:r>
              <a:rPr lang="ar-SA" sz="2400" dirty="0">
                <a:solidFill>
                  <a:srgbClr val="00B050"/>
                </a:solidFill>
                <a:latin typeface="كان لديه قميصين ، أحدهما أسود و"/>
                <a:ea typeface="Calibri" panose="020F0502020204030204" pitchFamily="34" charset="0"/>
                <a:cs typeface="Adobe نسخ Medium"/>
              </a:rPr>
              <a:t> قطتين </a:t>
            </a:r>
            <a:r>
              <a:rPr lang="ar-SA" sz="2400" dirty="0">
                <a:latin typeface="كان لديه قميصين ، أحدهما أسود و"/>
                <a:ea typeface="Calibri" panose="020F0502020204030204" pitchFamily="34" charset="0"/>
                <a:cs typeface="Adobe نسخ Medium"/>
              </a:rPr>
              <a:t>، </a:t>
            </a:r>
            <a:r>
              <a:rPr lang="ar-SA" sz="2400" dirty="0">
                <a:solidFill>
                  <a:srgbClr val="FF0000"/>
                </a:solidFill>
                <a:latin typeface="كان لديه قميصين ، أحدهما أسود و"/>
                <a:ea typeface="Calibri" panose="020F0502020204030204" pitchFamily="34" charset="0"/>
                <a:cs typeface="Adobe نسخ Medium"/>
              </a:rPr>
              <a:t>واحدة</a:t>
            </a:r>
            <a:r>
              <a:rPr lang="ar-SA" sz="2400" dirty="0">
                <a:latin typeface="كان لديه قميصين ، أحدهما أسود و"/>
                <a:ea typeface="Calibri" panose="020F0502020204030204" pitchFamily="34" charset="0"/>
                <a:cs typeface="Adobe نسخ Medium"/>
              </a:rPr>
              <a:t> سوداء و</a:t>
            </a:r>
            <a:r>
              <a:rPr lang="ar-SA" sz="2400" dirty="0">
                <a:solidFill>
                  <a:srgbClr val="FF0000"/>
                </a:solidFill>
                <a:latin typeface="كان لديه قميصين ، أحدهما أسود و"/>
                <a:ea typeface="Calibri" panose="020F0502020204030204" pitchFamily="34" charset="0"/>
                <a:cs typeface="Adobe نسخ Medium"/>
              </a:rPr>
              <a:t>الاخرى</a:t>
            </a:r>
            <a:r>
              <a:rPr lang="ar-SA" sz="2400" dirty="0">
                <a:latin typeface="كان لديه قميصين ، أحدهما أسود و"/>
                <a:ea typeface="Calibri" panose="020F0502020204030204" pitchFamily="34" charset="0"/>
                <a:cs typeface="Adobe نسخ Medium"/>
              </a:rPr>
              <a:t> رمادية</a:t>
            </a:r>
            <a:r>
              <a:rPr lang="ar-EG" sz="2400" dirty="0">
                <a:latin typeface="كان لديه قميصين ، أحدهما أسود و"/>
                <a:ea typeface="Calibri" panose="020F0502020204030204" pitchFamily="34" charset="0"/>
                <a:cs typeface="Adobe نسخ Medium"/>
              </a:rPr>
              <a:t>.</a:t>
            </a:r>
            <a:endParaRPr lang="en-US"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ED1AB1E8-8C46-4469-838A-19CEE2FB0B00}"/>
              </a:ext>
            </a:extLst>
          </p:cNvPr>
          <p:cNvSpPr/>
          <p:nvPr/>
        </p:nvSpPr>
        <p:spPr>
          <a:xfrm>
            <a:off x="3550592" y="5476735"/>
            <a:ext cx="5090817" cy="399405"/>
          </a:xfrm>
          <a:prstGeom prst="rect">
            <a:avLst/>
          </a:prstGeom>
        </p:spPr>
        <p:txBody>
          <a:bodyPr wrap="none">
            <a:spAutoFit/>
          </a:bodyPr>
          <a:lstStyle/>
          <a:p>
            <a:pPr algn="ct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he had two cats, one is black and the other grey.</a:t>
            </a:r>
          </a:p>
        </p:txBody>
      </p:sp>
    </p:spTree>
    <p:extLst>
      <p:ext uri="{BB962C8B-B14F-4D97-AF65-F5344CB8AC3E}">
        <p14:creationId xmlns:p14="http://schemas.microsoft.com/office/powerpoint/2010/main" val="397754537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F098-B952-430F-BC57-164784A4F399}"/>
              </a:ext>
            </a:extLst>
          </p:cNvPr>
          <p:cNvSpPr>
            <a:spLocks noGrp="1"/>
          </p:cNvSpPr>
          <p:nvPr>
            <p:ph type="title"/>
          </p:nvPr>
        </p:nvSpPr>
        <p:spPr>
          <a:xfrm>
            <a:off x="8119869" y="643466"/>
            <a:ext cx="3143875" cy="5571065"/>
          </a:xfrm>
        </p:spPr>
        <p:txBody>
          <a:bodyPr anchor="ctr">
            <a:normAutofit/>
          </a:bodyPr>
          <a:lstStyle/>
          <a:p>
            <a:r>
              <a:rPr lang="en-US" sz="3300"/>
              <a:t>Anaphoric resolution approaches</a:t>
            </a:r>
          </a:p>
        </p:txBody>
      </p:sp>
      <p:sp>
        <p:nvSpPr>
          <p:cNvPr id="10" name="Rectangle 9">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66FA981C-06A7-4A61-92E7-45848CA75154}"/>
              </a:ext>
            </a:extLst>
          </p:cNvPr>
          <p:cNvGraphicFramePr>
            <a:graphicFrameLocks noGrp="1"/>
          </p:cNvGraphicFramePr>
          <p:nvPr>
            <p:ph idx="1"/>
            <p:extLst>
              <p:ext uri="{D42A27DB-BD31-4B8C-83A1-F6EECF244321}">
                <p14:modId xmlns:p14="http://schemas.microsoft.com/office/powerpoint/2010/main" val="31933763"/>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6A8149A8-1A8B-4A3D-B47D-4AB1AD9D06D8}"/>
              </a:ext>
            </a:extLst>
          </p:cNvPr>
          <p:cNvSpPr>
            <a:spLocks noGrp="1"/>
          </p:cNvSpPr>
          <p:nvPr>
            <p:ph type="sldNum" sz="quarter" idx="12"/>
          </p:nvPr>
        </p:nvSpPr>
        <p:spPr/>
        <p:txBody>
          <a:bodyPr/>
          <a:lstStyle/>
          <a:p>
            <a:fld id="{EBDA4AEE-65E5-41C3-8EDA-088134971E0F}" type="slidenum">
              <a:rPr lang="en-US" smtClean="0"/>
              <a:t>17</a:t>
            </a:fld>
            <a:endParaRPr lang="en-US" dirty="0"/>
          </a:p>
        </p:txBody>
      </p:sp>
    </p:spTree>
    <p:extLst>
      <p:ext uri="{BB962C8B-B14F-4D97-AF65-F5344CB8AC3E}">
        <p14:creationId xmlns:p14="http://schemas.microsoft.com/office/powerpoint/2010/main" val="35003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6520-B245-461D-8AFC-A47B7C229ABD}"/>
              </a:ext>
            </a:extLst>
          </p:cNvPr>
          <p:cNvSpPr>
            <a:spLocks noGrp="1"/>
          </p:cNvSpPr>
          <p:nvPr>
            <p:ph type="title"/>
          </p:nvPr>
        </p:nvSpPr>
        <p:spPr>
          <a:xfrm>
            <a:off x="1141413" y="609600"/>
            <a:ext cx="9905998" cy="1468582"/>
          </a:xfrm>
        </p:spPr>
        <p:txBody>
          <a:bodyPr>
            <a:normAutofit/>
          </a:bodyPr>
          <a:lstStyle/>
          <a:p>
            <a:r>
              <a:rPr lang="en-US"/>
              <a:t>Arabic anaphora resolution challenges </a:t>
            </a:r>
          </a:p>
        </p:txBody>
      </p:sp>
      <p:graphicFrame>
        <p:nvGraphicFramePr>
          <p:cNvPr id="5" name="Content Placeholder 2">
            <a:extLst>
              <a:ext uri="{FF2B5EF4-FFF2-40B4-BE49-F238E27FC236}">
                <a16:creationId xmlns:a16="http://schemas.microsoft.com/office/drawing/2014/main" id="{0DEE3EC0-01ED-4840-8495-D19A217F2F7B}"/>
              </a:ext>
            </a:extLst>
          </p:cNvPr>
          <p:cNvGraphicFramePr>
            <a:graphicFrameLocks noGrp="1"/>
          </p:cNvGraphicFramePr>
          <p:nvPr>
            <p:ph idx="1"/>
            <p:extLst>
              <p:ext uri="{D42A27DB-BD31-4B8C-83A1-F6EECF244321}">
                <p14:modId xmlns:p14="http://schemas.microsoft.com/office/powerpoint/2010/main" val="287172512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99C964EE-87A6-4F5D-B6B5-98F38B266B36}"/>
              </a:ext>
            </a:extLst>
          </p:cNvPr>
          <p:cNvSpPr>
            <a:spLocks noGrp="1"/>
          </p:cNvSpPr>
          <p:nvPr>
            <p:ph type="sldNum" sz="quarter" idx="12"/>
          </p:nvPr>
        </p:nvSpPr>
        <p:spPr/>
        <p:txBody>
          <a:bodyPr/>
          <a:lstStyle/>
          <a:p>
            <a:fld id="{EBDA4AEE-65E5-41C3-8EDA-088134971E0F}" type="slidenum">
              <a:rPr lang="en-US" smtClean="0"/>
              <a:t>18</a:t>
            </a:fld>
            <a:endParaRPr lang="en-US" dirty="0"/>
          </a:p>
        </p:txBody>
      </p:sp>
    </p:spTree>
    <p:extLst>
      <p:ext uri="{BB962C8B-B14F-4D97-AF65-F5344CB8AC3E}">
        <p14:creationId xmlns:p14="http://schemas.microsoft.com/office/powerpoint/2010/main" val="135713878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24DC3-97DA-442E-B938-F55E793B92EB}"/>
              </a:ext>
            </a:extLst>
          </p:cNvPr>
          <p:cNvSpPr>
            <a:spLocks noGrp="1"/>
          </p:cNvSpPr>
          <p:nvPr>
            <p:ph type="title"/>
          </p:nvPr>
        </p:nvSpPr>
        <p:spPr>
          <a:xfrm>
            <a:off x="1141413" y="643467"/>
            <a:ext cx="7696199" cy="1079989"/>
          </a:xfrm>
        </p:spPr>
        <p:txBody>
          <a:bodyPr>
            <a:normAutofit/>
          </a:bodyPr>
          <a:lstStyle/>
          <a:p>
            <a:r>
              <a:rPr lang="en-US" sz="3600"/>
              <a:t>What is a corpus?</a:t>
            </a:r>
          </a:p>
        </p:txBody>
      </p:sp>
      <p:sp>
        <p:nvSpPr>
          <p:cNvPr id="3" name="Content Placeholder 2">
            <a:extLst>
              <a:ext uri="{FF2B5EF4-FFF2-40B4-BE49-F238E27FC236}">
                <a16:creationId xmlns:a16="http://schemas.microsoft.com/office/drawing/2014/main" id="{3B5FA602-2F9C-4672-8392-0DDC26E4DFC7}"/>
              </a:ext>
            </a:extLst>
          </p:cNvPr>
          <p:cNvSpPr>
            <a:spLocks noGrp="1"/>
          </p:cNvSpPr>
          <p:nvPr>
            <p:ph idx="1"/>
          </p:nvPr>
        </p:nvSpPr>
        <p:spPr>
          <a:xfrm>
            <a:off x="1141412" y="2374795"/>
            <a:ext cx="10319659" cy="3416406"/>
          </a:xfrm>
        </p:spPr>
        <p:txBody>
          <a:bodyPr>
            <a:normAutofit/>
          </a:bodyPr>
          <a:lstStyle/>
          <a:p>
            <a:pPr marL="0" indent="0" algn="just">
              <a:buNone/>
            </a:pPr>
            <a:r>
              <a:rPr lang="en-US" sz="2400" dirty="0">
                <a:effectLst/>
              </a:rPr>
              <a:t>Corpus (in plural: corpora) is a large collection of linguistic data, compiled either as a transcription of recorded speech or as written texts, used to study all the aspects of language such as syntax, morphological, semantics, pragmatics, speech, and recently in lexicographic studies. </a:t>
            </a:r>
            <a:endParaRPr lang="en-US" sz="2400" dirty="0"/>
          </a:p>
        </p:txBody>
      </p:sp>
      <p:sp>
        <p:nvSpPr>
          <p:cNvPr id="5" name="Slide Number Placeholder 4">
            <a:extLst>
              <a:ext uri="{FF2B5EF4-FFF2-40B4-BE49-F238E27FC236}">
                <a16:creationId xmlns:a16="http://schemas.microsoft.com/office/drawing/2014/main" id="{8DDB777B-B5DB-4B19-8577-E2F1B12069F2}"/>
              </a:ext>
            </a:extLst>
          </p:cNvPr>
          <p:cNvSpPr>
            <a:spLocks noGrp="1"/>
          </p:cNvSpPr>
          <p:nvPr>
            <p:ph type="sldNum" sz="quarter" idx="12"/>
          </p:nvPr>
        </p:nvSpPr>
        <p:spPr/>
        <p:txBody>
          <a:bodyPr/>
          <a:lstStyle/>
          <a:p>
            <a:fld id="{EBDA4AEE-65E5-41C3-8EDA-088134971E0F}" type="slidenum">
              <a:rPr lang="en-US" smtClean="0"/>
              <a:t>19</a:t>
            </a:fld>
            <a:endParaRPr lang="en-US" dirty="0"/>
          </a:p>
        </p:txBody>
      </p:sp>
    </p:spTree>
    <p:extLst>
      <p:ext uri="{BB962C8B-B14F-4D97-AF65-F5344CB8AC3E}">
        <p14:creationId xmlns:p14="http://schemas.microsoft.com/office/powerpoint/2010/main" val="423630882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A42D-0695-4EB1-B02B-91F0005E1D88}"/>
              </a:ext>
            </a:extLst>
          </p:cNvPr>
          <p:cNvSpPr>
            <a:spLocks noGrp="1"/>
          </p:cNvSpPr>
          <p:nvPr>
            <p:ph type="title"/>
          </p:nvPr>
        </p:nvSpPr>
        <p:spPr>
          <a:xfrm>
            <a:off x="1141413" y="609600"/>
            <a:ext cx="9905998" cy="1468582"/>
          </a:xfrm>
        </p:spPr>
        <p:txBody>
          <a:bodyPr>
            <a:normAutofit/>
          </a:bodyPr>
          <a:lstStyle/>
          <a:p>
            <a:r>
              <a:rPr lang="fr-FR" dirty="0"/>
              <a:t>Overview </a:t>
            </a:r>
            <a:endParaRPr lang="en-US" dirty="0"/>
          </a:p>
        </p:txBody>
      </p:sp>
      <p:graphicFrame>
        <p:nvGraphicFramePr>
          <p:cNvPr id="5" name="Content Placeholder 2">
            <a:extLst>
              <a:ext uri="{FF2B5EF4-FFF2-40B4-BE49-F238E27FC236}">
                <a16:creationId xmlns:a16="http://schemas.microsoft.com/office/drawing/2014/main" id="{0BD834DD-060F-4D4C-BDAC-8204E1C8935E}"/>
              </a:ext>
            </a:extLst>
          </p:cNvPr>
          <p:cNvGraphicFramePr>
            <a:graphicFrameLocks noGrp="1"/>
          </p:cNvGraphicFramePr>
          <p:nvPr>
            <p:ph idx="1"/>
            <p:extLst>
              <p:ext uri="{D42A27DB-BD31-4B8C-83A1-F6EECF244321}">
                <p14:modId xmlns:p14="http://schemas.microsoft.com/office/powerpoint/2010/main" val="365423061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46A37C2-2596-4FF8-9813-D2E56215A24B}"/>
              </a:ext>
            </a:extLst>
          </p:cNvPr>
          <p:cNvSpPr>
            <a:spLocks noGrp="1"/>
          </p:cNvSpPr>
          <p:nvPr>
            <p:ph type="sldNum" sz="quarter" idx="12"/>
          </p:nvPr>
        </p:nvSpPr>
        <p:spPr/>
        <p:txBody>
          <a:bodyPr/>
          <a:lstStyle/>
          <a:p>
            <a:fld id="{EBDA4AEE-65E5-41C3-8EDA-088134971E0F}" type="slidenum">
              <a:rPr lang="en-US" smtClean="0"/>
              <a:t>2</a:t>
            </a:fld>
            <a:endParaRPr lang="en-US" dirty="0"/>
          </a:p>
        </p:txBody>
      </p:sp>
    </p:spTree>
    <p:extLst>
      <p:ext uri="{BB962C8B-B14F-4D97-AF65-F5344CB8AC3E}">
        <p14:creationId xmlns:p14="http://schemas.microsoft.com/office/powerpoint/2010/main" val="67632025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1B63A-ED7A-4622-9902-2394A0C52356}"/>
              </a:ext>
            </a:extLst>
          </p:cNvPr>
          <p:cNvSpPr>
            <a:spLocks noGrp="1"/>
          </p:cNvSpPr>
          <p:nvPr>
            <p:ph type="title"/>
          </p:nvPr>
        </p:nvSpPr>
        <p:spPr>
          <a:xfrm>
            <a:off x="1141413" y="643467"/>
            <a:ext cx="7696199" cy="1079989"/>
          </a:xfrm>
        </p:spPr>
        <p:txBody>
          <a:bodyPr>
            <a:normAutofit/>
          </a:bodyPr>
          <a:lstStyle/>
          <a:p>
            <a:pPr>
              <a:lnSpc>
                <a:spcPct val="90000"/>
              </a:lnSpc>
            </a:pPr>
            <a:r>
              <a:rPr lang="en-US" sz="3600"/>
              <a:t>The utility of building a corpus</a:t>
            </a:r>
          </a:p>
        </p:txBody>
      </p:sp>
      <p:sp>
        <p:nvSpPr>
          <p:cNvPr id="3" name="Content Placeholder 2">
            <a:extLst>
              <a:ext uri="{FF2B5EF4-FFF2-40B4-BE49-F238E27FC236}">
                <a16:creationId xmlns:a16="http://schemas.microsoft.com/office/drawing/2014/main" id="{38968BE7-3E69-4A79-BF7D-5F94493177E0}"/>
              </a:ext>
            </a:extLst>
          </p:cNvPr>
          <p:cNvSpPr>
            <a:spLocks noGrp="1"/>
          </p:cNvSpPr>
          <p:nvPr>
            <p:ph idx="1"/>
          </p:nvPr>
        </p:nvSpPr>
        <p:spPr>
          <a:xfrm>
            <a:off x="1141413" y="2374795"/>
            <a:ext cx="10497212" cy="3416406"/>
          </a:xfrm>
        </p:spPr>
        <p:txBody>
          <a:bodyPr>
            <a:normAutofit/>
          </a:bodyPr>
          <a:lstStyle/>
          <a:p>
            <a:pPr lvl="0"/>
            <a:r>
              <a:rPr lang="en-US" sz="2400" dirty="0">
                <a:effectLst/>
              </a:rPr>
              <a:t>Evaluating and ameliorating approaches.</a:t>
            </a:r>
          </a:p>
          <a:p>
            <a:pPr lvl="0"/>
            <a:r>
              <a:rPr lang="en-US" sz="2400" dirty="0">
                <a:effectLst/>
              </a:rPr>
              <a:t>Used for training and testing.</a:t>
            </a:r>
          </a:p>
          <a:p>
            <a:pPr lvl="0"/>
            <a:r>
              <a:rPr lang="en-US" sz="2400" dirty="0">
                <a:effectLst/>
              </a:rPr>
              <a:t>Help for extraction new features and rules.</a:t>
            </a:r>
          </a:p>
          <a:p>
            <a:pPr lvl="0"/>
            <a:r>
              <a:rPr lang="en-US" sz="2400" dirty="0">
                <a:effectLst/>
              </a:rPr>
              <a:t>Retrieving information about words by applying frequency and repetition methods.</a:t>
            </a:r>
          </a:p>
        </p:txBody>
      </p:sp>
      <p:sp>
        <p:nvSpPr>
          <p:cNvPr id="5" name="Slide Number Placeholder 4">
            <a:extLst>
              <a:ext uri="{FF2B5EF4-FFF2-40B4-BE49-F238E27FC236}">
                <a16:creationId xmlns:a16="http://schemas.microsoft.com/office/drawing/2014/main" id="{AD30E2C9-0796-4B32-9840-0201AE3D855A}"/>
              </a:ext>
            </a:extLst>
          </p:cNvPr>
          <p:cNvSpPr>
            <a:spLocks noGrp="1"/>
          </p:cNvSpPr>
          <p:nvPr>
            <p:ph type="sldNum" sz="quarter" idx="12"/>
          </p:nvPr>
        </p:nvSpPr>
        <p:spPr/>
        <p:txBody>
          <a:bodyPr/>
          <a:lstStyle/>
          <a:p>
            <a:fld id="{EBDA4AEE-65E5-41C3-8EDA-088134971E0F}" type="slidenum">
              <a:rPr lang="en-US" smtClean="0"/>
              <a:t>20</a:t>
            </a:fld>
            <a:endParaRPr lang="en-US" dirty="0"/>
          </a:p>
        </p:txBody>
      </p:sp>
    </p:spTree>
    <p:extLst>
      <p:ext uri="{BB962C8B-B14F-4D97-AF65-F5344CB8AC3E}">
        <p14:creationId xmlns:p14="http://schemas.microsoft.com/office/powerpoint/2010/main" val="5561152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357AD-49F9-4237-8803-B357D5B77964}"/>
              </a:ext>
            </a:extLst>
          </p:cNvPr>
          <p:cNvSpPr>
            <a:spLocks noGrp="1"/>
          </p:cNvSpPr>
          <p:nvPr>
            <p:ph type="title"/>
          </p:nvPr>
        </p:nvSpPr>
        <p:spPr>
          <a:xfrm>
            <a:off x="1141413" y="643467"/>
            <a:ext cx="7696199" cy="1079989"/>
          </a:xfrm>
        </p:spPr>
        <p:txBody>
          <a:bodyPr>
            <a:normAutofit/>
          </a:bodyPr>
          <a:lstStyle/>
          <a:p>
            <a:r>
              <a:rPr lang="en-US" sz="3600"/>
              <a:t>How to build a corpus?</a:t>
            </a:r>
          </a:p>
        </p:txBody>
      </p:sp>
      <p:sp>
        <p:nvSpPr>
          <p:cNvPr id="3" name="Content Placeholder 2">
            <a:extLst>
              <a:ext uri="{FF2B5EF4-FFF2-40B4-BE49-F238E27FC236}">
                <a16:creationId xmlns:a16="http://schemas.microsoft.com/office/drawing/2014/main" id="{49D5E3D5-27ED-4433-B25A-41C202CF3147}"/>
              </a:ext>
            </a:extLst>
          </p:cNvPr>
          <p:cNvSpPr>
            <a:spLocks noGrp="1"/>
          </p:cNvSpPr>
          <p:nvPr>
            <p:ph idx="1"/>
          </p:nvPr>
        </p:nvSpPr>
        <p:spPr>
          <a:xfrm>
            <a:off x="1141413" y="2374795"/>
            <a:ext cx="7696199" cy="3416406"/>
          </a:xfrm>
        </p:spPr>
        <p:txBody>
          <a:bodyPr>
            <a:normAutofit/>
          </a:bodyPr>
          <a:lstStyle/>
          <a:p>
            <a:r>
              <a:rPr lang="en-US" sz="2400" dirty="0"/>
              <a:t>Data gathering.</a:t>
            </a:r>
          </a:p>
          <a:p>
            <a:r>
              <a:rPr lang="en-US" sz="2400" dirty="0"/>
              <a:t>Primary check and conversion. </a:t>
            </a:r>
          </a:p>
          <a:p>
            <a:r>
              <a:rPr lang="en-US" sz="2400" dirty="0"/>
              <a:t>Linguistic annotation.</a:t>
            </a:r>
          </a:p>
          <a:p>
            <a:r>
              <a:rPr lang="en-US" sz="2400" dirty="0"/>
              <a:t>Text cataloguing and final checking.</a:t>
            </a:r>
          </a:p>
        </p:txBody>
      </p:sp>
      <p:sp>
        <p:nvSpPr>
          <p:cNvPr id="5" name="Slide Number Placeholder 4">
            <a:extLst>
              <a:ext uri="{FF2B5EF4-FFF2-40B4-BE49-F238E27FC236}">
                <a16:creationId xmlns:a16="http://schemas.microsoft.com/office/drawing/2014/main" id="{26CE18C3-C6A1-43AE-814D-A6021EDE0FCE}"/>
              </a:ext>
            </a:extLst>
          </p:cNvPr>
          <p:cNvSpPr>
            <a:spLocks noGrp="1"/>
          </p:cNvSpPr>
          <p:nvPr>
            <p:ph type="sldNum" sz="quarter" idx="12"/>
          </p:nvPr>
        </p:nvSpPr>
        <p:spPr/>
        <p:txBody>
          <a:bodyPr/>
          <a:lstStyle/>
          <a:p>
            <a:fld id="{EBDA4AEE-65E5-41C3-8EDA-088134971E0F}" type="slidenum">
              <a:rPr lang="en-US" smtClean="0"/>
              <a:t>21</a:t>
            </a:fld>
            <a:endParaRPr lang="en-US" dirty="0"/>
          </a:p>
        </p:txBody>
      </p:sp>
    </p:spTree>
    <p:extLst>
      <p:ext uri="{BB962C8B-B14F-4D97-AF65-F5344CB8AC3E}">
        <p14:creationId xmlns:p14="http://schemas.microsoft.com/office/powerpoint/2010/main" val="405919621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43A08-7CB1-4B78-912E-8C11BDC10E73}"/>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Steps of a corpus creation from the web</a:t>
            </a:r>
          </a:p>
        </p:txBody>
      </p:sp>
      <p:sp>
        <p:nvSpPr>
          <p:cNvPr id="112"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69" name="Picture 168">
            <a:extLst>
              <a:ext uri="{FF2B5EF4-FFF2-40B4-BE49-F238E27FC236}">
                <a16:creationId xmlns:a16="http://schemas.microsoft.com/office/drawing/2014/main" id="{53807DE5-BCCA-458B-BBF5-27FB004A0993}"/>
              </a:ext>
            </a:extLst>
          </p:cNvPr>
          <p:cNvPicPr>
            <a:picLocks noChangeAspect="1"/>
          </p:cNvPicPr>
          <p:nvPr/>
        </p:nvPicPr>
        <p:blipFill>
          <a:blip r:embed="rId2"/>
          <a:stretch>
            <a:fillRect/>
          </a:stretch>
        </p:blipFill>
        <p:spPr>
          <a:xfrm>
            <a:off x="1540645" y="1115604"/>
            <a:ext cx="5119368" cy="4607432"/>
          </a:xfrm>
          <a:prstGeom prst="rect">
            <a:avLst/>
          </a:prstGeom>
        </p:spPr>
      </p:pic>
      <p:sp>
        <p:nvSpPr>
          <p:cNvPr id="4" name="Slide Number Placeholder 3">
            <a:extLst>
              <a:ext uri="{FF2B5EF4-FFF2-40B4-BE49-F238E27FC236}">
                <a16:creationId xmlns:a16="http://schemas.microsoft.com/office/drawing/2014/main" id="{ACE2DBF8-FC96-4188-B553-B2FC47FC0947}"/>
              </a:ext>
            </a:extLst>
          </p:cNvPr>
          <p:cNvSpPr>
            <a:spLocks noGrp="1"/>
          </p:cNvSpPr>
          <p:nvPr>
            <p:ph type="sldNum" sz="quarter" idx="12"/>
          </p:nvPr>
        </p:nvSpPr>
        <p:spPr/>
        <p:txBody>
          <a:bodyPr/>
          <a:lstStyle/>
          <a:p>
            <a:fld id="{EBDA4AEE-65E5-41C3-8EDA-088134971E0F}" type="slidenum">
              <a:rPr lang="en-US" smtClean="0"/>
              <a:t>22</a:t>
            </a:fld>
            <a:endParaRPr lang="en-US" dirty="0"/>
          </a:p>
        </p:txBody>
      </p:sp>
    </p:spTree>
    <p:extLst>
      <p:ext uri="{BB962C8B-B14F-4D97-AF65-F5344CB8AC3E}">
        <p14:creationId xmlns:p14="http://schemas.microsoft.com/office/powerpoint/2010/main" val="2491192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A6324-0C47-48E6-830F-CECB0FB79160}"/>
              </a:ext>
            </a:extLst>
          </p:cNvPr>
          <p:cNvSpPr>
            <a:spLocks noGrp="1"/>
          </p:cNvSpPr>
          <p:nvPr>
            <p:ph type="title"/>
          </p:nvPr>
        </p:nvSpPr>
        <p:spPr>
          <a:xfrm>
            <a:off x="1141413" y="643467"/>
            <a:ext cx="7696199" cy="1079989"/>
          </a:xfrm>
        </p:spPr>
        <p:txBody>
          <a:bodyPr>
            <a:normAutofit/>
          </a:bodyPr>
          <a:lstStyle/>
          <a:p>
            <a:pPr>
              <a:lnSpc>
                <a:spcPct val="90000"/>
              </a:lnSpc>
            </a:pPr>
            <a:r>
              <a:rPr lang="en-US" sz="3600"/>
              <a:t>Anaphoric corpus annotation</a:t>
            </a:r>
          </a:p>
        </p:txBody>
      </p:sp>
      <p:sp>
        <p:nvSpPr>
          <p:cNvPr id="3" name="Content Placeholder 2">
            <a:extLst>
              <a:ext uri="{FF2B5EF4-FFF2-40B4-BE49-F238E27FC236}">
                <a16:creationId xmlns:a16="http://schemas.microsoft.com/office/drawing/2014/main" id="{11B7CC2E-DBA5-4FF9-9FC1-CFF378882829}"/>
              </a:ext>
            </a:extLst>
          </p:cNvPr>
          <p:cNvSpPr>
            <a:spLocks noGrp="1"/>
          </p:cNvSpPr>
          <p:nvPr>
            <p:ph idx="1"/>
          </p:nvPr>
        </p:nvSpPr>
        <p:spPr>
          <a:xfrm>
            <a:off x="1141413" y="2374795"/>
            <a:ext cx="10390680" cy="3416406"/>
          </a:xfrm>
        </p:spPr>
        <p:txBody>
          <a:bodyPr>
            <a:normAutofit/>
          </a:bodyPr>
          <a:lstStyle/>
          <a:p>
            <a:pPr marL="0" indent="0" algn="just">
              <a:buNone/>
            </a:pPr>
            <a:r>
              <a:rPr lang="en-US" sz="2400" dirty="0">
                <a:effectLst/>
              </a:rPr>
              <a:t>The idea behind annotating resources is help the evaluation and the training systems or ameliorating approaches. But the annotation may be difficult due to the huge amount of texts and the anaphora diversity and its production may be challenging and very time-consuming which follows a specific annotation scheme. </a:t>
            </a:r>
            <a:endParaRPr lang="en-US" sz="2400" dirty="0"/>
          </a:p>
        </p:txBody>
      </p:sp>
      <p:sp>
        <p:nvSpPr>
          <p:cNvPr id="5" name="Slide Number Placeholder 4">
            <a:extLst>
              <a:ext uri="{FF2B5EF4-FFF2-40B4-BE49-F238E27FC236}">
                <a16:creationId xmlns:a16="http://schemas.microsoft.com/office/drawing/2014/main" id="{4960A198-CEC0-410B-9DB1-D663BB5255D8}"/>
              </a:ext>
            </a:extLst>
          </p:cNvPr>
          <p:cNvSpPr>
            <a:spLocks noGrp="1"/>
          </p:cNvSpPr>
          <p:nvPr>
            <p:ph type="sldNum" sz="quarter" idx="12"/>
          </p:nvPr>
        </p:nvSpPr>
        <p:spPr/>
        <p:txBody>
          <a:bodyPr/>
          <a:lstStyle/>
          <a:p>
            <a:fld id="{EBDA4AEE-65E5-41C3-8EDA-088134971E0F}" type="slidenum">
              <a:rPr lang="en-US" smtClean="0"/>
              <a:t>23</a:t>
            </a:fld>
            <a:endParaRPr lang="en-US" dirty="0"/>
          </a:p>
        </p:txBody>
      </p:sp>
    </p:spTree>
    <p:extLst>
      <p:ext uri="{BB962C8B-B14F-4D97-AF65-F5344CB8AC3E}">
        <p14:creationId xmlns:p14="http://schemas.microsoft.com/office/powerpoint/2010/main" val="128661921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B44886-047B-4C3D-B24D-40372BAF6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437374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2" name="Rectangle 11">
            <a:extLst>
              <a:ext uri="{FF2B5EF4-FFF2-40B4-BE49-F238E27FC236}">
                <a16:creationId xmlns:a16="http://schemas.microsoft.com/office/drawing/2014/main" id="{C69F3D2E-2D8E-4CC9-A453-44EB58CF1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4462271"/>
            <a:ext cx="12192000" cy="2395728"/>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9628B-D8FB-47BC-8FAA-AC4B2C4C1C18}"/>
              </a:ext>
            </a:extLst>
          </p:cNvPr>
          <p:cNvSpPr>
            <a:spLocks noGrp="1"/>
          </p:cNvSpPr>
          <p:nvPr>
            <p:ph type="title"/>
          </p:nvPr>
        </p:nvSpPr>
        <p:spPr>
          <a:xfrm>
            <a:off x="1141413" y="4707635"/>
            <a:ext cx="9905998" cy="1087109"/>
          </a:xfrm>
        </p:spPr>
        <p:txBody>
          <a:bodyPr anchor="t">
            <a:normAutofit/>
          </a:bodyPr>
          <a:lstStyle/>
          <a:p>
            <a:r>
              <a:rPr lang="en-US" sz="3600" dirty="0"/>
              <a:t>Anaphoric annotation schemes </a:t>
            </a:r>
          </a:p>
        </p:txBody>
      </p:sp>
      <p:cxnSp>
        <p:nvCxnSpPr>
          <p:cNvPr id="14" name="Straight Connector 13">
            <a:extLst>
              <a:ext uri="{FF2B5EF4-FFF2-40B4-BE49-F238E27FC236}">
                <a16:creationId xmlns:a16="http://schemas.microsoft.com/office/drawing/2014/main" id="{56319A8F-DEC0-498D-AD34-743F1F8741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8" y="4373740"/>
            <a:ext cx="12188952"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7D96F023-07C3-410F-8214-C77FAA8E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3907334"/>
            <a:ext cx="12192000" cy="466406"/>
          </a:xfrm>
          <a:prstGeom prst="rect">
            <a:avLst/>
          </a:prstGeom>
          <a:gradFill>
            <a:gsLst>
              <a:gs pos="0">
                <a:srgbClr val="363D46"/>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65610A5B-98A6-4617-9E63-009DE11E21BC}"/>
              </a:ext>
            </a:extLst>
          </p:cNvPr>
          <p:cNvGraphicFramePr>
            <a:graphicFrameLocks noGrp="1"/>
          </p:cNvGraphicFramePr>
          <p:nvPr>
            <p:ph idx="1"/>
            <p:extLst>
              <p:ext uri="{D42A27DB-BD31-4B8C-83A1-F6EECF244321}">
                <p14:modId xmlns:p14="http://schemas.microsoft.com/office/powerpoint/2010/main" val="1819894320"/>
              </p:ext>
            </p:extLst>
          </p:nvPr>
        </p:nvGraphicFramePr>
        <p:xfrm>
          <a:off x="965200" y="965201"/>
          <a:ext cx="10261600" cy="2853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1C582A61-C016-4275-8EE9-59ADE2A102E1}"/>
              </a:ext>
            </a:extLst>
          </p:cNvPr>
          <p:cNvSpPr>
            <a:spLocks noGrp="1"/>
          </p:cNvSpPr>
          <p:nvPr>
            <p:ph type="sldNum" sz="quarter" idx="12"/>
          </p:nvPr>
        </p:nvSpPr>
        <p:spPr/>
        <p:txBody>
          <a:bodyPr/>
          <a:lstStyle/>
          <a:p>
            <a:fld id="{EBDA4AEE-65E5-41C3-8EDA-088134971E0F}" type="slidenum">
              <a:rPr lang="en-US" smtClean="0"/>
              <a:t>24</a:t>
            </a:fld>
            <a:endParaRPr lang="en-US" dirty="0"/>
          </a:p>
        </p:txBody>
      </p:sp>
    </p:spTree>
    <p:extLst>
      <p:ext uri="{BB962C8B-B14F-4D97-AF65-F5344CB8AC3E}">
        <p14:creationId xmlns:p14="http://schemas.microsoft.com/office/powerpoint/2010/main" val="87030006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D243-CE2B-444E-BE1C-F2C4E17DF7F4}"/>
              </a:ext>
            </a:extLst>
          </p:cNvPr>
          <p:cNvSpPr>
            <a:spLocks noGrp="1"/>
          </p:cNvSpPr>
          <p:nvPr>
            <p:ph type="title"/>
          </p:nvPr>
        </p:nvSpPr>
        <p:spPr>
          <a:xfrm>
            <a:off x="1141413" y="609600"/>
            <a:ext cx="9905998" cy="1468582"/>
          </a:xfrm>
        </p:spPr>
        <p:txBody>
          <a:bodyPr vert="horz" lIns="91440" tIns="45720" rIns="91440" bIns="45720" rtlCol="0">
            <a:normAutofit/>
          </a:bodyPr>
          <a:lstStyle/>
          <a:p>
            <a:r>
              <a:rPr lang="en-US">
                <a:effectLst>
                  <a:glow rad="38100">
                    <a:schemeClr val="bg1">
                      <a:lumMod val="65000"/>
                      <a:lumOff val="35000"/>
                      <a:alpha val="50000"/>
                    </a:schemeClr>
                  </a:glow>
                  <a:outerShdw blurRad="28575" dist="31750" dir="13200000" algn="tl" rotWithShape="0">
                    <a:srgbClr val="000000">
                      <a:alpha val="25000"/>
                    </a:srgbClr>
                  </a:outerShdw>
                </a:effectLst>
              </a:rPr>
              <a:t>Works on Anaphoric annotated corpora</a:t>
            </a:r>
          </a:p>
        </p:txBody>
      </p:sp>
      <p:sp>
        <p:nvSpPr>
          <p:cNvPr id="5" name="Slide Number Placeholder 4">
            <a:extLst>
              <a:ext uri="{FF2B5EF4-FFF2-40B4-BE49-F238E27FC236}">
                <a16:creationId xmlns:a16="http://schemas.microsoft.com/office/drawing/2014/main" id="{B96122B2-C430-4D26-A7E5-E944F120EFD7}"/>
              </a:ext>
            </a:extLst>
          </p:cNvPr>
          <p:cNvSpPr>
            <a:spLocks noGrp="1"/>
          </p:cNvSpPr>
          <p:nvPr>
            <p:ph type="sldNum" sz="quarter" idx="12"/>
          </p:nvPr>
        </p:nvSpPr>
        <p:spPr>
          <a:xfrm>
            <a:off x="10514012" y="5883275"/>
            <a:ext cx="551167" cy="365125"/>
          </a:xfrm>
        </p:spPr>
        <p:txBody>
          <a:bodyPr>
            <a:normAutofit/>
          </a:bodyPr>
          <a:lstStyle/>
          <a:p>
            <a:pPr>
              <a:spcAft>
                <a:spcPts val="600"/>
              </a:spcAft>
            </a:pPr>
            <a:fld id="{EBDA4AEE-65E5-41C3-8EDA-088134971E0F}" type="slidenum">
              <a:rPr lang="en-US" smtClean="0"/>
              <a:pPr>
                <a:spcAft>
                  <a:spcPts val="600"/>
                </a:spcAft>
              </a:pPr>
              <a:t>25</a:t>
            </a:fld>
            <a:endParaRPr lang="en-US"/>
          </a:p>
        </p:txBody>
      </p:sp>
      <p:graphicFrame>
        <p:nvGraphicFramePr>
          <p:cNvPr id="4" name="Content Placeholder 3">
            <a:extLst>
              <a:ext uri="{FF2B5EF4-FFF2-40B4-BE49-F238E27FC236}">
                <a16:creationId xmlns:a16="http://schemas.microsoft.com/office/drawing/2014/main" id="{A68C3A09-DB18-4678-8FAF-891A2C81C947}"/>
              </a:ext>
            </a:extLst>
          </p:cNvPr>
          <p:cNvGraphicFramePr>
            <a:graphicFrameLocks noGrp="1"/>
          </p:cNvGraphicFramePr>
          <p:nvPr>
            <p:ph idx="1"/>
            <p:extLst>
              <p:ext uri="{D42A27DB-BD31-4B8C-83A1-F6EECF244321}">
                <p14:modId xmlns:p14="http://schemas.microsoft.com/office/powerpoint/2010/main" val="2518396334"/>
              </p:ext>
            </p:extLst>
          </p:nvPr>
        </p:nvGraphicFramePr>
        <p:xfrm>
          <a:off x="1572931" y="2286000"/>
          <a:ext cx="9042965" cy="3387438"/>
        </p:xfrm>
        <a:graphic>
          <a:graphicData uri="http://schemas.openxmlformats.org/drawingml/2006/table">
            <a:tbl>
              <a:tblPr firstRow="1" firstCol="1" bandRow="1">
                <a:tableStyleId>{9D7B26C5-4107-4FEC-AEDC-1716B250A1EF}</a:tableStyleId>
              </a:tblPr>
              <a:tblGrid>
                <a:gridCol w="2228331">
                  <a:extLst>
                    <a:ext uri="{9D8B030D-6E8A-4147-A177-3AD203B41FA5}">
                      <a16:colId xmlns:a16="http://schemas.microsoft.com/office/drawing/2014/main" val="4189612221"/>
                    </a:ext>
                  </a:extLst>
                </a:gridCol>
                <a:gridCol w="1485890">
                  <a:extLst>
                    <a:ext uri="{9D8B030D-6E8A-4147-A177-3AD203B41FA5}">
                      <a16:colId xmlns:a16="http://schemas.microsoft.com/office/drawing/2014/main" val="2530885594"/>
                    </a:ext>
                  </a:extLst>
                </a:gridCol>
                <a:gridCol w="1478898">
                  <a:extLst>
                    <a:ext uri="{9D8B030D-6E8A-4147-A177-3AD203B41FA5}">
                      <a16:colId xmlns:a16="http://schemas.microsoft.com/office/drawing/2014/main" val="564178381"/>
                    </a:ext>
                  </a:extLst>
                </a:gridCol>
                <a:gridCol w="1217436">
                  <a:extLst>
                    <a:ext uri="{9D8B030D-6E8A-4147-A177-3AD203B41FA5}">
                      <a16:colId xmlns:a16="http://schemas.microsoft.com/office/drawing/2014/main" val="4068052754"/>
                    </a:ext>
                  </a:extLst>
                </a:gridCol>
                <a:gridCol w="2632410">
                  <a:extLst>
                    <a:ext uri="{9D8B030D-6E8A-4147-A177-3AD203B41FA5}">
                      <a16:colId xmlns:a16="http://schemas.microsoft.com/office/drawing/2014/main" val="3377797443"/>
                    </a:ext>
                  </a:extLst>
                </a:gridCol>
              </a:tblGrid>
              <a:tr h="751223">
                <a:tc>
                  <a:txBody>
                    <a:bodyPr/>
                    <a:lstStyle/>
                    <a:p>
                      <a:pPr marL="0" marR="0" algn="just">
                        <a:lnSpc>
                          <a:spcPct val="150000"/>
                        </a:lnSpc>
                        <a:spcBef>
                          <a:spcPts val="0"/>
                        </a:spcBef>
                        <a:spcAft>
                          <a:spcPts val="0"/>
                        </a:spcAft>
                        <a:tabLst>
                          <a:tab pos="2667000" algn="l"/>
                        </a:tabLst>
                      </a:pPr>
                      <a:r>
                        <a:rPr lang="en-US" sz="1700">
                          <a:effectLst/>
                        </a:rPr>
                        <a:t>Work on annotated corpora </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Scheme</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Word segments </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Pronouns</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Text categories</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extLst>
                  <a:ext uri="{0D108BD9-81ED-4DB2-BD59-A6C34878D82A}">
                    <a16:rowId xmlns:a16="http://schemas.microsoft.com/office/drawing/2014/main" val="2154200653"/>
                  </a:ext>
                </a:extLst>
              </a:tr>
              <a:tr h="1133769">
                <a:tc>
                  <a:txBody>
                    <a:bodyPr/>
                    <a:lstStyle/>
                    <a:p>
                      <a:pPr marL="0" marR="0">
                        <a:lnSpc>
                          <a:spcPct val="150000"/>
                        </a:lnSpc>
                        <a:spcBef>
                          <a:spcPts val="0"/>
                        </a:spcBef>
                        <a:spcAft>
                          <a:spcPts val="0"/>
                        </a:spcAft>
                        <a:tabLst>
                          <a:tab pos="2667000" algn="l"/>
                        </a:tabLst>
                      </a:pPr>
                      <a:r>
                        <a:rPr lang="en-US" sz="1700">
                          <a:effectLst/>
                        </a:rPr>
                        <a:t>Arabic corpora annotation (AnAtAr)</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XML-based</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77.124 word</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4.300</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Arabic newspapers</a:t>
                      </a:r>
                    </a:p>
                    <a:p>
                      <a:pPr marL="0" marR="0" algn="just">
                        <a:lnSpc>
                          <a:spcPct val="150000"/>
                        </a:lnSpc>
                        <a:spcBef>
                          <a:spcPts val="0"/>
                        </a:spcBef>
                        <a:spcAft>
                          <a:spcPts val="0"/>
                        </a:spcAft>
                        <a:tabLst>
                          <a:tab pos="2667000" algn="l"/>
                        </a:tabLst>
                      </a:pPr>
                      <a:r>
                        <a:rPr lang="en-US" sz="1700">
                          <a:effectLst/>
                        </a:rPr>
                        <a:t>Computer technical manuals </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extLst>
                  <a:ext uri="{0D108BD9-81ED-4DB2-BD59-A6C34878D82A}">
                    <a16:rowId xmlns:a16="http://schemas.microsoft.com/office/drawing/2014/main" val="521273628"/>
                  </a:ext>
                </a:extLst>
              </a:tr>
              <a:tr h="751223">
                <a:tc>
                  <a:txBody>
                    <a:bodyPr/>
                    <a:lstStyle/>
                    <a:p>
                      <a:pPr marL="0" marR="0">
                        <a:lnSpc>
                          <a:spcPct val="150000"/>
                        </a:lnSpc>
                        <a:spcBef>
                          <a:spcPts val="0"/>
                        </a:spcBef>
                        <a:spcAft>
                          <a:spcPts val="0"/>
                        </a:spcAft>
                        <a:tabLst>
                          <a:tab pos="2667000" algn="l"/>
                        </a:tabLst>
                      </a:pPr>
                      <a:r>
                        <a:rPr lang="en-US" sz="1700">
                          <a:effectLst/>
                        </a:rPr>
                        <a:t>QurAna Corpus</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AQA, MUC-7</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128.000 word</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24.679</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Original Quranic text</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extLst>
                  <a:ext uri="{0D108BD9-81ED-4DB2-BD59-A6C34878D82A}">
                    <a16:rowId xmlns:a16="http://schemas.microsoft.com/office/drawing/2014/main" val="1811395447"/>
                  </a:ext>
                </a:extLst>
              </a:tr>
              <a:tr h="751223">
                <a:tc>
                  <a:txBody>
                    <a:bodyPr/>
                    <a:lstStyle/>
                    <a:p>
                      <a:pPr marL="0" marR="0">
                        <a:lnSpc>
                          <a:spcPct val="150000"/>
                        </a:lnSpc>
                        <a:spcBef>
                          <a:spcPts val="0"/>
                        </a:spcBef>
                        <a:spcAft>
                          <a:spcPts val="0"/>
                        </a:spcAft>
                        <a:tabLst>
                          <a:tab pos="2667000" algn="l"/>
                        </a:tabLst>
                      </a:pPr>
                      <a:r>
                        <a:rPr lang="en-US" sz="1700">
                          <a:effectLst/>
                        </a:rPr>
                        <a:t>Combining QAC and QurAna</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MUC-7</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128.240 word</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29.287</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tc>
                  <a:txBody>
                    <a:bodyPr/>
                    <a:lstStyle/>
                    <a:p>
                      <a:pPr marL="0" marR="0" algn="just">
                        <a:lnSpc>
                          <a:spcPct val="150000"/>
                        </a:lnSpc>
                        <a:spcBef>
                          <a:spcPts val="0"/>
                        </a:spcBef>
                        <a:spcAft>
                          <a:spcPts val="0"/>
                        </a:spcAft>
                        <a:tabLst>
                          <a:tab pos="2667000" algn="l"/>
                        </a:tabLst>
                      </a:pPr>
                      <a:r>
                        <a:rPr lang="en-US" sz="1700">
                          <a:effectLst/>
                        </a:rPr>
                        <a:t>Original Quranic text</a:t>
                      </a:r>
                      <a:endParaRPr lang="en-US" sz="1700">
                        <a:effectLst/>
                        <a:latin typeface="Times New Roman" panose="02020603050405020304" pitchFamily="18" charset="0"/>
                        <a:ea typeface="Calibri" panose="020F0502020204030204" pitchFamily="34" charset="0"/>
                        <a:cs typeface="Arial" panose="020B0604020202020204" pitchFamily="34" charset="0"/>
                      </a:endParaRPr>
                    </a:p>
                  </a:txBody>
                  <a:tcPr marL="95440" marR="95440" marT="0" marB="0"/>
                </a:tc>
                <a:extLst>
                  <a:ext uri="{0D108BD9-81ED-4DB2-BD59-A6C34878D82A}">
                    <a16:rowId xmlns:a16="http://schemas.microsoft.com/office/drawing/2014/main" val="3825990420"/>
                  </a:ext>
                </a:extLst>
              </a:tr>
            </a:tbl>
          </a:graphicData>
        </a:graphic>
      </p:graphicFrame>
    </p:spTree>
    <p:extLst>
      <p:ext uri="{BB962C8B-B14F-4D97-AF65-F5344CB8AC3E}">
        <p14:creationId xmlns:p14="http://schemas.microsoft.com/office/powerpoint/2010/main" val="183391733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A94796-9EA8-406F-94F3-42128056C3AE}"/>
              </a:ext>
            </a:extLst>
          </p:cNvPr>
          <p:cNvSpPr>
            <a:spLocks noGrp="1"/>
          </p:cNvSpPr>
          <p:nvPr>
            <p:ph type="title"/>
          </p:nvPr>
        </p:nvSpPr>
        <p:spPr>
          <a:xfrm>
            <a:off x="1751012" y="865974"/>
            <a:ext cx="8676222" cy="3643822"/>
          </a:xfrm>
        </p:spPr>
        <p:txBody>
          <a:bodyPr vert="horz" lIns="91440" tIns="45720" rIns="91440" bIns="45720" rtlCol="0" anchor="ctr">
            <a:normAutofit/>
          </a:bodyPr>
          <a:lstStyle/>
          <a:p>
            <a:pPr algn="ct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3. Conception</a:t>
            </a:r>
          </a:p>
        </p:txBody>
      </p:sp>
      <p:sp>
        <p:nvSpPr>
          <p:cNvPr id="5" name="Slide Number Placeholder 4">
            <a:extLst>
              <a:ext uri="{FF2B5EF4-FFF2-40B4-BE49-F238E27FC236}">
                <a16:creationId xmlns:a16="http://schemas.microsoft.com/office/drawing/2014/main" id="{32D66DA1-72D9-4039-9458-87179C3C4C9D}"/>
              </a:ext>
            </a:extLst>
          </p:cNvPr>
          <p:cNvSpPr>
            <a:spLocks noGrp="1"/>
          </p:cNvSpPr>
          <p:nvPr>
            <p:ph type="sldNum" sz="quarter" idx="12"/>
          </p:nvPr>
        </p:nvSpPr>
        <p:spPr/>
        <p:txBody>
          <a:bodyPr/>
          <a:lstStyle/>
          <a:p>
            <a:fld id="{EBDA4AEE-65E5-41C3-8EDA-088134971E0F}" type="slidenum">
              <a:rPr lang="en-US" smtClean="0"/>
              <a:t>26</a:t>
            </a:fld>
            <a:endParaRPr lang="en-US" dirty="0"/>
          </a:p>
        </p:txBody>
      </p:sp>
    </p:spTree>
    <p:extLst>
      <p:ext uri="{BB962C8B-B14F-4D97-AF65-F5344CB8AC3E}">
        <p14:creationId xmlns:p14="http://schemas.microsoft.com/office/powerpoint/2010/main" val="893909387"/>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0CF3-AB26-4EAA-9B49-724778330A81}"/>
              </a:ext>
            </a:extLst>
          </p:cNvPr>
          <p:cNvSpPr>
            <a:spLocks noGrp="1"/>
          </p:cNvSpPr>
          <p:nvPr>
            <p:ph type="title"/>
          </p:nvPr>
        </p:nvSpPr>
        <p:spPr>
          <a:xfrm>
            <a:off x="1141413" y="609600"/>
            <a:ext cx="9905998" cy="1468582"/>
          </a:xfrm>
        </p:spPr>
        <p:txBody>
          <a:bodyPr>
            <a:normAutofit/>
          </a:bodyPr>
          <a:lstStyle/>
          <a:p>
            <a:r>
              <a:rPr lang="en-US" dirty="0"/>
              <a:t>General environment architecture </a:t>
            </a:r>
          </a:p>
        </p:txBody>
      </p:sp>
      <p:graphicFrame>
        <p:nvGraphicFramePr>
          <p:cNvPr id="5" name="Content Placeholder 2">
            <a:extLst>
              <a:ext uri="{FF2B5EF4-FFF2-40B4-BE49-F238E27FC236}">
                <a16:creationId xmlns:a16="http://schemas.microsoft.com/office/drawing/2014/main" id="{FFCDAB77-C443-4FCB-92BA-65620A181CCE}"/>
              </a:ext>
            </a:extLst>
          </p:cNvPr>
          <p:cNvGraphicFramePr>
            <a:graphicFrameLocks noGrp="1"/>
          </p:cNvGraphicFramePr>
          <p:nvPr>
            <p:ph idx="1"/>
            <p:extLst>
              <p:ext uri="{D42A27DB-BD31-4B8C-83A1-F6EECF244321}">
                <p14:modId xmlns:p14="http://schemas.microsoft.com/office/powerpoint/2010/main" val="2394421902"/>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51641D9A-E38D-4128-941A-EFEA20A0F88F}"/>
              </a:ext>
            </a:extLst>
          </p:cNvPr>
          <p:cNvSpPr>
            <a:spLocks noGrp="1"/>
          </p:cNvSpPr>
          <p:nvPr>
            <p:ph type="sldNum" sz="quarter" idx="12"/>
          </p:nvPr>
        </p:nvSpPr>
        <p:spPr/>
        <p:txBody>
          <a:bodyPr/>
          <a:lstStyle/>
          <a:p>
            <a:fld id="{EBDA4AEE-65E5-41C3-8EDA-088134971E0F}" type="slidenum">
              <a:rPr lang="en-US" smtClean="0"/>
              <a:t>27</a:t>
            </a:fld>
            <a:endParaRPr lang="en-US" dirty="0"/>
          </a:p>
        </p:txBody>
      </p:sp>
    </p:spTree>
    <p:extLst>
      <p:ext uri="{BB962C8B-B14F-4D97-AF65-F5344CB8AC3E}">
        <p14:creationId xmlns:p14="http://schemas.microsoft.com/office/powerpoint/2010/main" val="117120532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8C7CBAE-8655-475D-9011-21CA512718F7}"/>
              </a:ext>
            </a:extLst>
          </p:cNvPr>
          <p:cNvGrpSpPr/>
          <p:nvPr/>
        </p:nvGrpSpPr>
        <p:grpSpPr>
          <a:xfrm>
            <a:off x="814760" y="597023"/>
            <a:ext cx="10767640" cy="5663954"/>
            <a:chOff x="3246331" y="1061085"/>
            <a:chExt cx="5810039" cy="4735830"/>
          </a:xfrm>
        </p:grpSpPr>
        <p:grpSp>
          <p:nvGrpSpPr>
            <p:cNvPr id="25" name="Group 24">
              <a:extLst>
                <a:ext uri="{FF2B5EF4-FFF2-40B4-BE49-F238E27FC236}">
                  <a16:creationId xmlns:a16="http://schemas.microsoft.com/office/drawing/2014/main" id="{16CB41C7-15F6-4E62-961D-113615EA7F3F}"/>
                </a:ext>
              </a:extLst>
            </p:cNvPr>
            <p:cNvGrpSpPr/>
            <p:nvPr/>
          </p:nvGrpSpPr>
          <p:grpSpPr>
            <a:xfrm>
              <a:off x="4492625" y="1061085"/>
              <a:ext cx="1266825" cy="704850"/>
              <a:chOff x="0" y="0"/>
              <a:chExt cx="1266825" cy="704850"/>
            </a:xfrm>
          </p:grpSpPr>
          <p:cxnSp>
            <p:nvCxnSpPr>
              <p:cNvPr id="33" name="Straight Arrow Connector 32">
                <a:extLst>
                  <a:ext uri="{FF2B5EF4-FFF2-40B4-BE49-F238E27FC236}">
                    <a16:creationId xmlns:a16="http://schemas.microsoft.com/office/drawing/2014/main" id="{EEF8545C-9E90-4972-9BC5-54CF541CAD86}"/>
                  </a:ext>
                </a:extLst>
              </p:cNvPr>
              <p:cNvCxnSpPr/>
              <p:nvPr/>
            </p:nvCxnSpPr>
            <p:spPr>
              <a:xfrm>
                <a:off x="628650" y="438150"/>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Snip Diagonal Corner Rectangle 51">
                <a:extLst>
                  <a:ext uri="{FF2B5EF4-FFF2-40B4-BE49-F238E27FC236}">
                    <a16:creationId xmlns:a16="http://schemas.microsoft.com/office/drawing/2014/main" id="{EDE1DBC1-AE7E-4789-BCB1-3412A0551586}"/>
                  </a:ext>
                </a:extLst>
              </p:cNvPr>
              <p:cNvSpPr/>
              <p:nvPr/>
            </p:nvSpPr>
            <p:spPr>
              <a:xfrm>
                <a:off x="0" y="0"/>
                <a:ext cx="1266825" cy="371475"/>
              </a:xfrm>
              <a:prstGeom prst="snip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Arial" panose="020B0604020202020204" pitchFamily="34" charset="0"/>
                  </a:rPr>
                  <a:t>List of URLs</a:t>
                </a:r>
              </a:p>
            </p:txBody>
          </p:sp>
        </p:grpSp>
        <p:sp>
          <p:nvSpPr>
            <p:cNvPr id="26" name="Left Bracket 25">
              <a:extLst>
                <a:ext uri="{FF2B5EF4-FFF2-40B4-BE49-F238E27FC236}">
                  <a16:creationId xmlns:a16="http://schemas.microsoft.com/office/drawing/2014/main" id="{1C774A79-6353-472B-A69D-20C75CC0134F}"/>
                </a:ext>
              </a:extLst>
            </p:cNvPr>
            <p:cNvSpPr>
              <a:spLocks/>
            </p:cNvSpPr>
            <p:nvPr/>
          </p:nvSpPr>
          <p:spPr bwMode="auto">
            <a:xfrm>
              <a:off x="3348990" y="1542415"/>
              <a:ext cx="424180" cy="3275965"/>
            </a:xfrm>
            <a:prstGeom prst="leftBracket">
              <a:avLst>
                <a:gd name="adj" fmla="val 72143"/>
              </a:avLst>
            </a:prstGeom>
            <a:ln>
              <a:headEnd/>
              <a:tailEnd/>
            </a:ln>
          </p:spPr>
          <p:style>
            <a:lnRef idx="1">
              <a:schemeClr val="accent1"/>
            </a:lnRef>
            <a:fillRef idx="0">
              <a:schemeClr val="accent1"/>
            </a:fillRef>
            <a:effectRef idx="0">
              <a:schemeClr val="accent1"/>
            </a:effectRef>
            <a:fontRef idx="minor">
              <a:schemeClr val="tx1"/>
            </a:fontRef>
          </p:style>
          <p:txBody>
            <a:bodyPr rot="0" vert="horz" wrap="square" lIns="91440" tIns="45720" rIns="91440" bIns="45720" anchor="t" anchorCtr="0" upright="1">
              <a:noAutofit/>
            </a:bodyPr>
            <a:lstStyle/>
            <a:p>
              <a:endParaRPr lang="en-US"/>
            </a:p>
          </p:txBody>
        </p:sp>
        <p:sp>
          <p:nvSpPr>
            <p:cNvPr id="27" name="Text Box 579">
              <a:extLst>
                <a:ext uri="{FF2B5EF4-FFF2-40B4-BE49-F238E27FC236}">
                  <a16:creationId xmlns:a16="http://schemas.microsoft.com/office/drawing/2014/main" id="{F33C513C-FC9C-44B9-9F2D-1DDA0F5831AE}"/>
                </a:ext>
              </a:extLst>
            </p:cNvPr>
            <p:cNvSpPr txBox="1">
              <a:spLocks noChangeArrowheads="1"/>
            </p:cNvSpPr>
            <p:nvPr/>
          </p:nvSpPr>
          <p:spPr bwMode="auto">
            <a:xfrm>
              <a:off x="3246331" y="2287588"/>
              <a:ext cx="255480" cy="1785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vert270" wrap="square" lIns="91440" tIns="45720" rIns="91440" bIns="45720" anchor="t" anchorCtr="0" upright="1">
              <a:noAutofit/>
            </a:bodyPr>
            <a:lstStyle/>
            <a:p>
              <a:pPr marL="0" marR="0" algn="ctr">
                <a:lnSpc>
                  <a:spcPct val="107000"/>
                </a:lnSpc>
                <a:spcBef>
                  <a:spcPts val="0"/>
                </a:spcBef>
                <a:spcAft>
                  <a:spcPts val="800"/>
                </a:spcAft>
              </a:pPr>
              <a:r>
                <a:rPr lang="en-US" sz="1400" b="1" dirty="0">
                  <a:solidFill>
                    <a:srgbClr val="808080"/>
                  </a:solidFill>
                  <a:effectLst/>
                  <a:latin typeface="Times New Roman" panose="02020603050405020304" pitchFamily="18" charset="0"/>
                  <a:ea typeface="Calibri" panose="020F0502020204030204" pitchFamily="34" charset="0"/>
                  <a:cs typeface="Arial" panose="020B0604020202020204" pitchFamily="34" charset="0"/>
                </a:rPr>
                <a:t>Preprocessing Phase</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8" name="Down Arrow 256">
              <a:extLst>
                <a:ext uri="{FF2B5EF4-FFF2-40B4-BE49-F238E27FC236}">
                  <a16:creationId xmlns:a16="http://schemas.microsoft.com/office/drawing/2014/main" id="{EFC3FB20-5322-48DF-9BCE-880A8E590AE5}"/>
                </a:ext>
              </a:extLst>
            </p:cNvPr>
            <p:cNvSpPr/>
            <p:nvPr/>
          </p:nvSpPr>
          <p:spPr>
            <a:xfrm rot="16200000">
              <a:off x="6129337" y="2736533"/>
              <a:ext cx="502285" cy="51689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9" name="Arrow: Down 28">
              <a:extLst>
                <a:ext uri="{FF2B5EF4-FFF2-40B4-BE49-F238E27FC236}">
                  <a16:creationId xmlns:a16="http://schemas.microsoft.com/office/drawing/2014/main" id="{D2B678A3-570A-465B-9156-6E2CEB2737D6}"/>
                </a:ext>
              </a:extLst>
            </p:cNvPr>
            <p:cNvSpPr/>
            <p:nvPr/>
          </p:nvSpPr>
          <p:spPr>
            <a:xfrm>
              <a:off x="4338320" y="4819015"/>
              <a:ext cx="3764280"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 Box 497">
              <a:extLst>
                <a:ext uri="{FF2B5EF4-FFF2-40B4-BE49-F238E27FC236}">
                  <a16:creationId xmlns:a16="http://schemas.microsoft.com/office/drawing/2014/main" id="{4A7CD336-4876-45CB-9559-93A98342D2AE}"/>
                </a:ext>
              </a:extLst>
            </p:cNvPr>
            <p:cNvSpPr txBox="1"/>
            <p:nvPr/>
          </p:nvSpPr>
          <p:spPr>
            <a:xfrm>
              <a:off x="5376545" y="4995545"/>
              <a:ext cx="1661160" cy="47244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solidFill>
                    <a:schemeClr val="tx2">
                      <a:lumMod val="10000"/>
                    </a:schemeClr>
                  </a:solidFill>
                  <a:effectLst/>
                  <a:latin typeface="Times New Roman" panose="02020603050405020304" pitchFamily="18" charset="0"/>
                  <a:ea typeface="Calibri" panose="020F0502020204030204" pitchFamily="34" charset="0"/>
                  <a:cs typeface="Arial" panose="020B0604020202020204" pitchFamily="34" charset="0"/>
                </a:rPr>
                <a:t>Text tagged with anaphoric relationships</a:t>
              </a:r>
            </a:p>
          </p:txBody>
        </p:sp>
        <p:graphicFrame>
          <p:nvGraphicFramePr>
            <p:cNvPr id="31" name="Diagram 30">
              <a:extLst>
                <a:ext uri="{FF2B5EF4-FFF2-40B4-BE49-F238E27FC236}">
                  <a16:creationId xmlns:a16="http://schemas.microsoft.com/office/drawing/2014/main" id="{868269BD-874D-48B4-AAA1-D150D1A4DCD7}"/>
                </a:ext>
              </a:extLst>
            </p:cNvPr>
            <p:cNvGraphicFramePr/>
            <p:nvPr>
              <p:extLst>
                <p:ext uri="{D42A27DB-BD31-4B8C-83A1-F6EECF244321}">
                  <p14:modId xmlns:p14="http://schemas.microsoft.com/office/powerpoint/2010/main" val="2468072911"/>
                </p:ext>
              </p:extLst>
            </p:nvPr>
          </p:nvGraphicFramePr>
          <p:xfrm>
            <a:off x="6442710" y="1552575"/>
            <a:ext cx="2613660" cy="308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2" name="Diagram 31">
              <a:extLst>
                <a:ext uri="{FF2B5EF4-FFF2-40B4-BE49-F238E27FC236}">
                  <a16:creationId xmlns:a16="http://schemas.microsoft.com/office/drawing/2014/main" id="{64886DF8-1F4D-4D12-8D44-DEA7945E286E}"/>
                </a:ext>
              </a:extLst>
            </p:cNvPr>
            <p:cNvGraphicFramePr/>
            <p:nvPr>
              <p:extLst>
                <p:ext uri="{D42A27DB-BD31-4B8C-83A1-F6EECF244321}">
                  <p14:modId xmlns:p14="http://schemas.microsoft.com/office/powerpoint/2010/main" val="2225199191"/>
                </p:ext>
              </p:extLst>
            </p:nvPr>
          </p:nvGraphicFramePr>
          <p:xfrm>
            <a:off x="3348990" y="1565910"/>
            <a:ext cx="2651760" cy="2987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3" name="Slide Number Placeholder 2">
            <a:extLst>
              <a:ext uri="{FF2B5EF4-FFF2-40B4-BE49-F238E27FC236}">
                <a16:creationId xmlns:a16="http://schemas.microsoft.com/office/drawing/2014/main" id="{69E93D41-5209-427C-996D-4ABD51C285E1}"/>
              </a:ext>
            </a:extLst>
          </p:cNvPr>
          <p:cNvSpPr>
            <a:spLocks noGrp="1"/>
          </p:cNvSpPr>
          <p:nvPr>
            <p:ph type="sldNum" sz="quarter" idx="12"/>
          </p:nvPr>
        </p:nvSpPr>
        <p:spPr/>
        <p:txBody>
          <a:bodyPr/>
          <a:lstStyle/>
          <a:p>
            <a:fld id="{EBDA4AEE-65E5-41C3-8EDA-088134971E0F}" type="slidenum">
              <a:rPr lang="en-US" smtClean="0"/>
              <a:t>28</a:t>
            </a:fld>
            <a:endParaRPr lang="en-US" dirty="0"/>
          </a:p>
        </p:txBody>
      </p:sp>
    </p:spTree>
    <p:extLst>
      <p:ext uri="{BB962C8B-B14F-4D97-AF65-F5344CB8AC3E}">
        <p14:creationId xmlns:p14="http://schemas.microsoft.com/office/powerpoint/2010/main" val="154828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AEC787A-B25E-460D-8987-07CF4F9DD59B}"/>
              </a:ext>
            </a:extLst>
          </p:cNvPr>
          <p:cNvGrpSpPr/>
          <p:nvPr/>
        </p:nvGrpSpPr>
        <p:grpSpPr>
          <a:xfrm>
            <a:off x="593937" y="1033435"/>
            <a:ext cx="10722132" cy="5663953"/>
            <a:chOff x="593937" y="1033435"/>
            <a:chExt cx="10722132" cy="5663953"/>
          </a:xfrm>
        </p:grpSpPr>
        <p:grpSp>
          <p:nvGrpSpPr>
            <p:cNvPr id="4" name="Group 3">
              <a:extLst>
                <a:ext uri="{FF2B5EF4-FFF2-40B4-BE49-F238E27FC236}">
                  <a16:creationId xmlns:a16="http://schemas.microsoft.com/office/drawing/2014/main" id="{D6AA1498-A2DE-48A7-AA1E-04CCA0BAC163}"/>
                </a:ext>
              </a:extLst>
            </p:cNvPr>
            <p:cNvGrpSpPr/>
            <p:nvPr/>
          </p:nvGrpSpPr>
          <p:grpSpPr>
            <a:xfrm>
              <a:off x="875930" y="1033435"/>
              <a:ext cx="10440139" cy="5663953"/>
              <a:chOff x="0" y="0"/>
              <a:chExt cx="5172075" cy="2834640"/>
            </a:xfrm>
          </p:grpSpPr>
          <p:sp>
            <p:nvSpPr>
              <p:cNvPr id="5" name="Flowchart: Magnetic Disk 4">
                <a:extLst>
                  <a:ext uri="{FF2B5EF4-FFF2-40B4-BE49-F238E27FC236}">
                    <a16:creationId xmlns:a16="http://schemas.microsoft.com/office/drawing/2014/main" id="{E5826B7D-54B8-4427-82AE-EB29FB7215C9}"/>
                  </a:ext>
                </a:extLst>
              </p:cNvPr>
              <p:cNvSpPr/>
              <p:nvPr/>
            </p:nvSpPr>
            <p:spPr>
              <a:xfrm>
                <a:off x="563880" y="2080260"/>
                <a:ext cx="1504950" cy="638175"/>
              </a:xfrm>
              <a:prstGeom prst="flowChartMagneticDisk">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Arial" panose="020B0604020202020204" pitchFamily="34" charset="0"/>
                  </a:rPr>
                  <a:t>Category of the corpus</a:t>
                </a:r>
              </a:p>
            </p:txBody>
          </p:sp>
          <p:sp>
            <p:nvSpPr>
              <p:cNvPr id="6" name="Left Bracket 5">
                <a:extLst>
                  <a:ext uri="{FF2B5EF4-FFF2-40B4-BE49-F238E27FC236}">
                    <a16:creationId xmlns:a16="http://schemas.microsoft.com/office/drawing/2014/main" id="{77C10253-5E34-44B6-9BC4-899D953F857D}"/>
                  </a:ext>
                </a:extLst>
              </p:cNvPr>
              <p:cNvSpPr>
                <a:spLocks/>
              </p:cNvSpPr>
              <p:nvPr/>
            </p:nvSpPr>
            <p:spPr bwMode="auto">
              <a:xfrm>
                <a:off x="0" y="0"/>
                <a:ext cx="424180" cy="2834640"/>
              </a:xfrm>
              <a:prstGeom prst="leftBracket">
                <a:avLst>
                  <a:gd name="adj" fmla="val 72143"/>
                </a:avLst>
              </a:prstGeom>
              <a:ln>
                <a:headEnd/>
                <a:tailEnd/>
              </a:ln>
            </p:spPr>
            <p:style>
              <a:lnRef idx="1">
                <a:schemeClr val="accent1"/>
              </a:lnRef>
              <a:fillRef idx="0">
                <a:schemeClr val="accent1"/>
              </a:fillRef>
              <a:effectRef idx="0">
                <a:schemeClr val="accent1"/>
              </a:effectRef>
              <a:fontRef idx="minor">
                <a:schemeClr val="tx1"/>
              </a:fontRef>
            </p:style>
            <p:txBody>
              <a:bodyPr rot="0" vert="horz" wrap="square" lIns="91440" tIns="45720" rIns="91440" bIns="45720" anchor="t" anchorCtr="0" upright="1">
                <a:noAutofit/>
              </a:bodyPr>
              <a:lstStyle/>
              <a:p>
                <a:endParaRPr lang="en-US"/>
              </a:p>
            </p:txBody>
          </p:sp>
          <p:graphicFrame>
            <p:nvGraphicFramePr>
              <p:cNvPr id="7" name="Diagram 6">
                <a:extLst>
                  <a:ext uri="{FF2B5EF4-FFF2-40B4-BE49-F238E27FC236}">
                    <a16:creationId xmlns:a16="http://schemas.microsoft.com/office/drawing/2014/main" id="{B6890655-F779-487B-A35B-4E0FD305239A}"/>
                  </a:ext>
                </a:extLst>
              </p:cNvPr>
              <p:cNvGraphicFramePr/>
              <p:nvPr/>
            </p:nvGraphicFramePr>
            <p:xfrm>
              <a:off x="1905000" y="0"/>
              <a:ext cx="3267075" cy="2828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8" name="Text Box 585">
              <a:extLst>
                <a:ext uri="{FF2B5EF4-FFF2-40B4-BE49-F238E27FC236}">
                  <a16:creationId xmlns:a16="http://schemas.microsoft.com/office/drawing/2014/main" id="{C7B1235C-43E3-4898-89EC-D01783C6631A}"/>
                </a:ext>
              </a:extLst>
            </p:cNvPr>
            <p:cNvSpPr txBox="1">
              <a:spLocks noChangeArrowheads="1"/>
            </p:cNvSpPr>
            <p:nvPr/>
          </p:nvSpPr>
          <p:spPr bwMode="auto">
            <a:xfrm>
              <a:off x="593937" y="2654965"/>
              <a:ext cx="427355" cy="24094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vert270" wrap="square" lIns="91440" tIns="45720" rIns="91440" bIns="45720" anchor="t" anchorCtr="0" upright="1">
              <a:noAutofit/>
            </a:bodyPr>
            <a:lstStyle/>
            <a:p>
              <a:pPr marL="0" marR="0" algn="ctr">
                <a:lnSpc>
                  <a:spcPct val="107000"/>
                </a:lnSpc>
                <a:spcBef>
                  <a:spcPts val="0"/>
                </a:spcBef>
                <a:spcAft>
                  <a:spcPts val="800"/>
                </a:spcAft>
              </a:pPr>
              <a:r>
                <a:rPr lang="en-US" b="1" dirty="0">
                  <a:solidFill>
                    <a:srgbClr val="808080"/>
                  </a:solidFill>
                  <a:effectLst/>
                  <a:latin typeface="Times New Roman" panose="02020603050405020304" pitchFamily="18" charset="0"/>
                  <a:ea typeface="Calibri" panose="020F0502020204030204" pitchFamily="34" charset="0"/>
                  <a:cs typeface="Arial" panose="020B0604020202020204" pitchFamily="34" charset="0"/>
                </a:rPr>
                <a:t>Processing Phase</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21B19519-A082-4415-A8E7-794D97114709}"/>
                </a:ext>
              </a:extLst>
            </p:cNvPr>
            <p:cNvCxnSpPr>
              <a:cxnSpLocks/>
            </p:cNvCxnSpPr>
            <p:nvPr/>
          </p:nvCxnSpPr>
          <p:spPr>
            <a:xfrm flipH="1">
              <a:off x="5211192" y="5951843"/>
              <a:ext cx="1269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83057959-7771-4AC6-87D5-5758637377FC}"/>
              </a:ext>
            </a:extLst>
          </p:cNvPr>
          <p:cNvSpPr>
            <a:spLocks noGrp="1"/>
          </p:cNvSpPr>
          <p:nvPr>
            <p:ph type="sldNum" sz="quarter" idx="12"/>
          </p:nvPr>
        </p:nvSpPr>
        <p:spPr/>
        <p:txBody>
          <a:bodyPr/>
          <a:lstStyle/>
          <a:p>
            <a:fld id="{EBDA4AEE-65E5-41C3-8EDA-088134971E0F}" type="slidenum">
              <a:rPr lang="en-US" smtClean="0"/>
              <a:t>29</a:t>
            </a:fld>
            <a:endParaRPr lang="en-US" dirty="0"/>
          </a:p>
        </p:txBody>
      </p:sp>
    </p:spTree>
    <p:extLst>
      <p:ext uri="{BB962C8B-B14F-4D97-AF65-F5344CB8AC3E}">
        <p14:creationId xmlns:p14="http://schemas.microsoft.com/office/powerpoint/2010/main" val="1617583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D6EEFA-0B2D-4872-BAFD-7982D739A4AC}"/>
              </a:ext>
            </a:extLst>
          </p:cNvPr>
          <p:cNvSpPr>
            <a:spLocks noGrp="1"/>
          </p:cNvSpPr>
          <p:nvPr>
            <p:ph type="title"/>
          </p:nvPr>
        </p:nvSpPr>
        <p:spPr>
          <a:xfrm>
            <a:off x="1751012" y="865974"/>
            <a:ext cx="8676222" cy="3643822"/>
          </a:xfrm>
        </p:spPr>
        <p:txBody>
          <a:bodyPr vert="horz" lIns="91440" tIns="45720" rIns="91440" bIns="45720" rtlCol="0" anchor="ctr">
            <a:normAutofit/>
          </a:bodyPr>
          <a:lstStyle/>
          <a:p>
            <a:pPr algn="ct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1. Introduction</a:t>
            </a:r>
          </a:p>
        </p:txBody>
      </p:sp>
      <p:sp>
        <p:nvSpPr>
          <p:cNvPr id="5" name="Slide Number Placeholder 4">
            <a:extLst>
              <a:ext uri="{FF2B5EF4-FFF2-40B4-BE49-F238E27FC236}">
                <a16:creationId xmlns:a16="http://schemas.microsoft.com/office/drawing/2014/main" id="{0FF72C91-A299-48F5-A50C-4BD2B3B33C24}"/>
              </a:ext>
            </a:extLst>
          </p:cNvPr>
          <p:cNvSpPr>
            <a:spLocks noGrp="1"/>
          </p:cNvSpPr>
          <p:nvPr>
            <p:ph type="sldNum" sz="quarter" idx="12"/>
          </p:nvPr>
        </p:nvSpPr>
        <p:spPr/>
        <p:txBody>
          <a:bodyPr/>
          <a:lstStyle/>
          <a:p>
            <a:fld id="{EBDA4AEE-65E5-41C3-8EDA-088134971E0F}" type="slidenum">
              <a:rPr lang="en-US" smtClean="0"/>
              <a:t>3</a:t>
            </a:fld>
            <a:endParaRPr lang="en-US" dirty="0"/>
          </a:p>
        </p:txBody>
      </p:sp>
    </p:spTree>
    <p:extLst>
      <p:ext uri="{BB962C8B-B14F-4D97-AF65-F5344CB8AC3E}">
        <p14:creationId xmlns:p14="http://schemas.microsoft.com/office/powerpoint/2010/main" val="993128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DCA5-7363-40D6-A42F-D5B01F871ADE}"/>
              </a:ext>
            </a:extLst>
          </p:cNvPr>
          <p:cNvSpPr>
            <a:spLocks noGrp="1"/>
          </p:cNvSpPr>
          <p:nvPr>
            <p:ph type="title"/>
          </p:nvPr>
        </p:nvSpPr>
        <p:spPr/>
        <p:txBody>
          <a:bodyPr/>
          <a:lstStyle/>
          <a:p>
            <a:r>
              <a:rPr lang="en-US" dirty="0"/>
              <a:t>Pre-Processing phase:</a:t>
            </a:r>
          </a:p>
        </p:txBody>
      </p:sp>
      <p:sp>
        <p:nvSpPr>
          <p:cNvPr id="3" name="Content Placeholder 2">
            <a:extLst>
              <a:ext uri="{FF2B5EF4-FFF2-40B4-BE49-F238E27FC236}">
                <a16:creationId xmlns:a16="http://schemas.microsoft.com/office/drawing/2014/main" id="{F90AC4C1-C956-401B-A952-2AE3AB20F750}"/>
              </a:ext>
            </a:extLst>
          </p:cNvPr>
          <p:cNvSpPr>
            <a:spLocks noGrp="1"/>
          </p:cNvSpPr>
          <p:nvPr>
            <p:ph idx="1"/>
          </p:nvPr>
        </p:nvSpPr>
        <p:spPr>
          <a:xfrm>
            <a:off x="1141413" y="2666999"/>
            <a:ext cx="9905998" cy="1088255"/>
          </a:xfrm>
        </p:spPr>
        <p:txBody>
          <a:bodyPr>
            <a:normAutofit/>
          </a:bodyPr>
          <a:lstStyle/>
          <a:p>
            <a:pPr marL="0" indent="0">
              <a:buNone/>
            </a:pPr>
            <a:r>
              <a:rPr lang="en-US" sz="2400" dirty="0"/>
              <a:t>This phase is going through 4 sub-phases and uses several module through that. </a:t>
            </a:r>
          </a:p>
        </p:txBody>
      </p:sp>
      <p:graphicFrame>
        <p:nvGraphicFramePr>
          <p:cNvPr id="4" name="Diagram 3">
            <a:extLst>
              <a:ext uri="{FF2B5EF4-FFF2-40B4-BE49-F238E27FC236}">
                <a16:creationId xmlns:a16="http://schemas.microsoft.com/office/drawing/2014/main" id="{7D567009-ADC7-4CED-B66C-2E433EEA1D22}"/>
              </a:ext>
            </a:extLst>
          </p:cNvPr>
          <p:cNvGraphicFramePr/>
          <p:nvPr>
            <p:extLst>
              <p:ext uri="{D42A27DB-BD31-4B8C-83A1-F6EECF244321}">
                <p14:modId xmlns:p14="http://schemas.microsoft.com/office/powerpoint/2010/main" val="419723835"/>
              </p:ext>
            </p:extLst>
          </p:nvPr>
        </p:nvGraphicFramePr>
        <p:xfrm>
          <a:off x="1980205" y="3907653"/>
          <a:ext cx="8228414" cy="132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5A0D99A0-A12C-44B0-9823-9F0CD06413D7}"/>
              </a:ext>
            </a:extLst>
          </p:cNvPr>
          <p:cNvSpPr>
            <a:spLocks noGrp="1"/>
          </p:cNvSpPr>
          <p:nvPr>
            <p:ph type="sldNum" sz="quarter" idx="12"/>
          </p:nvPr>
        </p:nvSpPr>
        <p:spPr/>
        <p:txBody>
          <a:bodyPr/>
          <a:lstStyle/>
          <a:p>
            <a:fld id="{EBDA4AEE-65E5-41C3-8EDA-088134971E0F}" type="slidenum">
              <a:rPr lang="en-US" smtClean="0"/>
              <a:t>30</a:t>
            </a:fld>
            <a:endParaRPr lang="en-US" dirty="0"/>
          </a:p>
        </p:txBody>
      </p:sp>
    </p:spTree>
    <p:extLst>
      <p:ext uri="{BB962C8B-B14F-4D97-AF65-F5344CB8AC3E}">
        <p14:creationId xmlns:p14="http://schemas.microsoft.com/office/powerpoint/2010/main" val="254847919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F54B-AABC-45D3-BF91-842E9BAEA3C5}"/>
              </a:ext>
            </a:extLst>
          </p:cNvPr>
          <p:cNvSpPr>
            <a:spLocks noGrp="1"/>
          </p:cNvSpPr>
          <p:nvPr>
            <p:ph type="title"/>
          </p:nvPr>
        </p:nvSpPr>
        <p:spPr>
          <a:xfrm>
            <a:off x="1141413" y="609600"/>
            <a:ext cx="9905998" cy="1468582"/>
          </a:xfrm>
        </p:spPr>
        <p:txBody>
          <a:bodyPr>
            <a:normAutofit/>
          </a:bodyPr>
          <a:lstStyle/>
          <a:p>
            <a:r>
              <a:rPr lang="en-US" dirty="0"/>
              <a:t>Construction of a raw corpus</a:t>
            </a:r>
          </a:p>
        </p:txBody>
      </p:sp>
      <p:graphicFrame>
        <p:nvGraphicFramePr>
          <p:cNvPr id="5" name="Content Placeholder 2">
            <a:extLst>
              <a:ext uri="{FF2B5EF4-FFF2-40B4-BE49-F238E27FC236}">
                <a16:creationId xmlns:a16="http://schemas.microsoft.com/office/drawing/2014/main" id="{834F211C-7FFD-4F4F-A379-A1C32E60FDCA}"/>
              </a:ext>
            </a:extLst>
          </p:cNvPr>
          <p:cNvGraphicFramePr>
            <a:graphicFrameLocks noGrp="1"/>
          </p:cNvGraphicFramePr>
          <p:nvPr>
            <p:ph idx="1"/>
            <p:extLst>
              <p:ext uri="{D42A27DB-BD31-4B8C-83A1-F6EECF244321}">
                <p14:modId xmlns:p14="http://schemas.microsoft.com/office/powerpoint/2010/main" val="954684763"/>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2D2EAAA-F70A-45A6-95FF-4E144F438736}"/>
              </a:ext>
            </a:extLst>
          </p:cNvPr>
          <p:cNvSpPr>
            <a:spLocks noGrp="1"/>
          </p:cNvSpPr>
          <p:nvPr>
            <p:ph type="sldNum" sz="quarter" idx="12"/>
          </p:nvPr>
        </p:nvSpPr>
        <p:spPr/>
        <p:txBody>
          <a:bodyPr/>
          <a:lstStyle/>
          <a:p>
            <a:fld id="{EBDA4AEE-65E5-41C3-8EDA-088134971E0F}" type="slidenum">
              <a:rPr lang="en-US" smtClean="0"/>
              <a:t>31</a:t>
            </a:fld>
            <a:endParaRPr lang="en-US" dirty="0"/>
          </a:p>
        </p:txBody>
      </p:sp>
    </p:spTree>
    <p:extLst>
      <p:ext uri="{BB962C8B-B14F-4D97-AF65-F5344CB8AC3E}">
        <p14:creationId xmlns:p14="http://schemas.microsoft.com/office/powerpoint/2010/main" val="362116608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EC8C-F6E4-43BC-932C-8396672963F3}"/>
              </a:ext>
            </a:extLst>
          </p:cNvPr>
          <p:cNvSpPr>
            <a:spLocks noGrp="1"/>
          </p:cNvSpPr>
          <p:nvPr>
            <p:ph type="title"/>
          </p:nvPr>
        </p:nvSpPr>
        <p:spPr/>
        <p:txBody>
          <a:bodyPr/>
          <a:lstStyle/>
          <a:p>
            <a:r>
              <a:rPr lang="en-US" dirty="0"/>
              <a:t>Construction of a raw corpus (cont.)</a:t>
            </a:r>
          </a:p>
        </p:txBody>
      </p:sp>
      <p:sp>
        <p:nvSpPr>
          <p:cNvPr id="3" name="Content Placeholder 2">
            <a:extLst>
              <a:ext uri="{FF2B5EF4-FFF2-40B4-BE49-F238E27FC236}">
                <a16:creationId xmlns:a16="http://schemas.microsoft.com/office/drawing/2014/main" id="{0EF78684-10D1-4C7F-B2AD-492CB93D28F7}"/>
              </a:ext>
            </a:extLst>
          </p:cNvPr>
          <p:cNvSpPr>
            <a:spLocks noGrp="1"/>
          </p:cNvSpPr>
          <p:nvPr>
            <p:ph idx="1"/>
          </p:nvPr>
        </p:nvSpPr>
        <p:spPr/>
        <p:txBody>
          <a:bodyPr>
            <a:normAutofit/>
          </a:bodyPr>
          <a:lstStyle/>
          <a:p>
            <a:r>
              <a:rPr lang="en-US" sz="2400" dirty="0">
                <a:effectLst/>
              </a:rPr>
              <a:t>Crawling from the web module: On this module, we developed a script that requires us to enter the URL of each category and specify the limited number of pages, then it store all links of articles exists in the current pages into a list.</a:t>
            </a:r>
            <a:endParaRPr lang="en-US" sz="2400" i="1" dirty="0">
              <a:effectLst/>
            </a:endParaRPr>
          </a:p>
          <a:p>
            <a:r>
              <a:rPr lang="en-US" sz="2400" i="1" dirty="0">
                <a:effectLst/>
              </a:rPr>
              <a:t>Categories Classification module:</a:t>
            </a:r>
            <a:r>
              <a:rPr lang="en-US" sz="2400" b="1" dirty="0">
                <a:effectLst/>
              </a:rPr>
              <a:t> </a:t>
            </a:r>
            <a:r>
              <a:rPr lang="en-US" sz="2400" dirty="0">
                <a:effectLst/>
              </a:rPr>
              <a:t>The corpus composed of articles in different fields such as: culture, politics, economy and the last category one religions.</a:t>
            </a:r>
          </a:p>
        </p:txBody>
      </p:sp>
      <p:sp>
        <p:nvSpPr>
          <p:cNvPr id="4" name="Slide Number Placeholder 3">
            <a:extLst>
              <a:ext uri="{FF2B5EF4-FFF2-40B4-BE49-F238E27FC236}">
                <a16:creationId xmlns:a16="http://schemas.microsoft.com/office/drawing/2014/main" id="{F4B7190B-5E26-48E5-BEDC-B2F347117826}"/>
              </a:ext>
            </a:extLst>
          </p:cNvPr>
          <p:cNvSpPr>
            <a:spLocks noGrp="1"/>
          </p:cNvSpPr>
          <p:nvPr>
            <p:ph type="sldNum" sz="quarter" idx="12"/>
          </p:nvPr>
        </p:nvSpPr>
        <p:spPr/>
        <p:txBody>
          <a:bodyPr/>
          <a:lstStyle/>
          <a:p>
            <a:fld id="{EBDA4AEE-65E5-41C3-8EDA-088134971E0F}" type="slidenum">
              <a:rPr lang="en-US" smtClean="0"/>
              <a:t>32</a:t>
            </a:fld>
            <a:endParaRPr lang="en-US" dirty="0"/>
          </a:p>
        </p:txBody>
      </p:sp>
    </p:spTree>
    <p:extLst>
      <p:ext uri="{BB962C8B-B14F-4D97-AF65-F5344CB8AC3E}">
        <p14:creationId xmlns:p14="http://schemas.microsoft.com/office/powerpoint/2010/main" val="293058087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255D-7650-4CA4-A809-4DBA4E625769}"/>
              </a:ext>
            </a:extLst>
          </p:cNvPr>
          <p:cNvSpPr>
            <a:spLocks noGrp="1"/>
          </p:cNvSpPr>
          <p:nvPr>
            <p:ph type="title"/>
          </p:nvPr>
        </p:nvSpPr>
        <p:spPr>
          <a:xfrm>
            <a:off x="1141413" y="609600"/>
            <a:ext cx="9905998" cy="1468582"/>
          </a:xfrm>
        </p:spPr>
        <p:txBody>
          <a:bodyPr>
            <a:normAutofit/>
          </a:bodyPr>
          <a:lstStyle/>
          <a:p>
            <a:r>
              <a:rPr lang="en-US" dirty="0"/>
              <a:t>Text processing</a:t>
            </a:r>
          </a:p>
        </p:txBody>
      </p:sp>
      <p:sp>
        <p:nvSpPr>
          <p:cNvPr id="4" name="Slide Number Placeholder 3">
            <a:extLst>
              <a:ext uri="{FF2B5EF4-FFF2-40B4-BE49-F238E27FC236}">
                <a16:creationId xmlns:a16="http://schemas.microsoft.com/office/drawing/2014/main" id="{4CA2620F-8487-43E3-BFD9-2689592DA0FB}"/>
              </a:ext>
            </a:extLst>
          </p:cNvPr>
          <p:cNvSpPr>
            <a:spLocks noGrp="1"/>
          </p:cNvSpPr>
          <p:nvPr>
            <p:ph type="sldNum" sz="quarter" idx="12"/>
          </p:nvPr>
        </p:nvSpPr>
        <p:spPr>
          <a:xfrm>
            <a:off x="10514012" y="5883275"/>
            <a:ext cx="551167" cy="365125"/>
          </a:xfrm>
        </p:spPr>
        <p:txBody>
          <a:bodyPr>
            <a:normAutofit/>
          </a:bodyPr>
          <a:lstStyle/>
          <a:p>
            <a:pPr>
              <a:spcAft>
                <a:spcPts val="600"/>
              </a:spcAft>
            </a:pPr>
            <a:fld id="{EBDA4AEE-65E5-41C3-8EDA-088134971E0F}" type="slidenum">
              <a:rPr lang="en-US" smtClean="0"/>
              <a:pPr>
                <a:spcAft>
                  <a:spcPts val="600"/>
                </a:spcAft>
              </a:pPr>
              <a:t>33</a:t>
            </a:fld>
            <a:endParaRPr lang="en-US"/>
          </a:p>
        </p:txBody>
      </p:sp>
      <p:graphicFrame>
        <p:nvGraphicFramePr>
          <p:cNvPr id="6" name="Content Placeholder 2">
            <a:extLst>
              <a:ext uri="{FF2B5EF4-FFF2-40B4-BE49-F238E27FC236}">
                <a16:creationId xmlns:a16="http://schemas.microsoft.com/office/drawing/2014/main" id="{45FC4093-7645-4A14-B078-C00D0B02CBC0}"/>
              </a:ext>
            </a:extLst>
          </p:cNvPr>
          <p:cNvGraphicFramePr>
            <a:graphicFrameLocks noGrp="1"/>
          </p:cNvGraphicFramePr>
          <p:nvPr>
            <p:ph idx="1"/>
            <p:extLst>
              <p:ext uri="{D42A27DB-BD31-4B8C-83A1-F6EECF244321}">
                <p14:modId xmlns:p14="http://schemas.microsoft.com/office/powerpoint/2010/main" val="2618818168"/>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012134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B33E-C479-4094-80A2-B9D83D0F5545}"/>
              </a:ext>
            </a:extLst>
          </p:cNvPr>
          <p:cNvSpPr>
            <a:spLocks noGrp="1"/>
          </p:cNvSpPr>
          <p:nvPr>
            <p:ph type="title"/>
          </p:nvPr>
        </p:nvSpPr>
        <p:spPr/>
        <p:txBody>
          <a:bodyPr/>
          <a:lstStyle/>
          <a:p>
            <a:r>
              <a:rPr lang="en-US" dirty="0"/>
              <a:t>Text processing (cont.)</a:t>
            </a:r>
          </a:p>
        </p:txBody>
      </p:sp>
      <p:sp>
        <p:nvSpPr>
          <p:cNvPr id="3" name="Content Placeholder 2">
            <a:extLst>
              <a:ext uri="{FF2B5EF4-FFF2-40B4-BE49-F238E27FC236}">
                <a16:creationId xmlns:a16="http://schemas.microsoft.com/office/drawing/2014/main" id="{37C53F0E-2B0E-4379-80F7-FF1C8B0EB655}"/>
              </a:ext>
            </a:extLst>
          </p:cNvPr>
          <p:cNvSpPr>
            <a:spLocks noGrp="1"/>
          </p:cNvSpPr>
          <p:nvPr>
            <p:ph idx="1"/>
          </p:nvPr>
        </p:nvSpPr>
        <p:spPr>
          <a:xfrm>
            <a:off x="1141413" y="2083443"/>
            <a:ext cx="9905998" cy="4062714"/>
          </a:xfrm>
        </p:spPr>
        <p:txBody>
          <a:bodyPr>
            <a:normAutofit lnSpcReduction="10000"/>
          </a:bodyPr>
          <a:lstStyle/>
          <a:p>
            <a:r>
              <a:rPr lang="en-US" sz="2400" i="1" dirty="0">
                <a:effectLst/>
              </a:rPr>
              <a:t>Tokenization module: </a:t>
            </a:r>
            <a:r>
              <a:rPr lang="en-US" sz="2400" dirty="0">
                <a:effectLst/>
              </a:rPr>
              <a:t>Is the first step in text analytics the process of breaking down a text paragraph into smaller chunks such as words or sentence is called Tokenization.</a:t>
            </a:r>
          </a:p>
          <a:p>
            <a:r>
              <a:rPr lang="en-US" sz="2400" i="1" dirty="0">
                <a:effectLst/>
              </a:rPr>
              <a:t>Convert from TXT to XML module:</a:t>
            </a:r>
            <a:r>
              <a:rPr lang="en-US" sz="2400" b="1" dirty="0">
                <a:effectLst/>
              </a:rPr>
              <a:t> </a:t>
            </a:r>
            <a:r>
              <a:rPr lang="en-US" sz="2400" dirty="0">
                <a:effectLst/>
              </a:rPr>
              <a:t>The purpose of this phase is to simplify text and represented on MADAMIRA file to prepare it for the POS tag phase. We developed  python script to do that.</a:t>
            </a:r>
          </a:p>
          <a:p>
            <a:r>
              <a:rPr lang="en-US" sz="2400" i="1" dirty="0">
                <a:effectLst/>
              </a:rPr>
              <a:t>POS tagger module: </a:t>
            </a:r>
            <a:r>
              <a:rPr lang="en-US" sz="2400" dirty="0">
                <a:effectLst/>
              </a:rPr>
              <a:t>The primary target of Part-of-Speech (POS) tagging is to identify the grammatical group of a given word. For our purposes, The MADAMIDA tagger was utilized. It is mentioned that its precision is 95.9%. Provides high-quality word-level disambiguation of Arabic text</a:t>
            </a:r>
            <a:endParaRPr lang="en-US" sz="2400" dirty="0"/>
          </a:p>
        </p:txBody>
      </p:sp>
      <p:sp>
        <p:nvSpPr>
          <p:cNvPr id="4" name="Slide Number Placeholder 3">
            <a:extLst>
              <a:ext uri="{FF2B5EF4-FFF2-40B4-BE49-F238E27FC236}">
                <a16:creationId xmlns:a16="http://schemas.microsoft.com/office/drawing/2014/main" id="{0EB051CA-E3FA-49D9-85AE-70EBC3018621}"/>
              </a:ext>
            </a:extLst>
          </p:cNvPr>
          <p:cNvSpPr>
            <a:spLocks noGrp="1"/>
          </p:cNvSpPr>
          <p:nvPr>
            <p:ph type="sldNum" sz="quarter" idx="12"/>
          </p:nvPr>
        </p:nvSpPr>
        <p:spPr/>
        <p:txBody>
          <a:bodyPr/>
          <a:lstStyle/>
          <a:p>
            <a:fld id="{EBDA4AEE-65E5-41C3-8EDA-088134971E0F}" type="slidenum">
              <a:rPr lang="en-US" smtClean="0"/>
              <a:t>34</a:t>
            </a:fld>
            <a:endParaRPr lang="en-US" dirty="0"/>
          </a:p>
        </p:txBody>
      </p:sp>
    </p:spTree>
    <p:extLst>
      <p:ext uri="{BB962C8B-B14F-4D97-AF65-F5344CB8AC3E}">
        <p14:creationId xmlns:p14="http://schemas.microsoft.com/office/powerpoint/2010/main" val="48398020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4B5D-31B4-402C-BB13-1832DAFF3B57}"/>
              </a:ext>
            </a:extLst>
          </p:cNvPr>
          <p:cNvSpPr>
            <a:spLocks noGrp="1"/>
          </p:cNvSpPr>
          <p:nvPr>
            <p:ph type="title"/>
          </p:nvPr>
        </p:nvSpPr>
        <p:spPr>
          <a:xfrm>
            <a:off x="1141413" y="609600"/>
            <a:ext cx="9905998" cy="1468582"/>
          </a:xfrm>
        </p:spPr>
        <p:txBody>
          <a:bodyPr>
            <a:normAutofit/>
          </a:bodyPr>
          <a:lstStyle/>
          <a:p>
            <a:r>
              <a:rPr lang="en-US" dirty="0"/>
              <a:t>Element detection</a:t>
            </a:r>
          </a:p>
        </p:txBody>
      </p:sp>
      <p:graphicFrame>
        <p:nvGraphicFramePr>
          <p:cNvPr id="5" name="Content Placeholder 2">
            <a:extLst>
              <a:ext uri="{FF2B5EF4-FFF2-40B4-BE49-F238E27FC236}">
                <a16:creationId xmlns:a16="http://schemas.microsoft.com/office/drawing/2014/main" id="{D03C4B28-79D7-4347-A90D-FFA774FE3415}"/>
              </a:ext>
            </a:extLst>
          </p:cNvPr>
          <p:cNvGraphicFramePr>
            <a:graphicFrameLocks noGrp="1"/>
          </p:cNvGraphicFramePr>
          <p:nvPr>
            <p:ph idx="1"/>
            <p:extLst>
              <p:ext uri="{D42A27DB-BD31-4B8C-83A1-F6EECF244321}">
                <p14:modId xmlns:p14="http://schemas.microsoft.com/office/powerpoint/2010/main" val="3777520503"/>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F14A207-E90B-4D81-8978-E838B11467E1}"/>
              </a:ext>
            </a:extLst>
          </p:cNvPr>
          <p:cNvSpPr>
            <a:spLocks noGrp="1"/>
          </p:cNvSpPr>
          <p:nvPr>
            <p:ph type="sldNum" sz="quarter" idx="12"/>
          </p:nvPr>
        </p:nvSpPr>
        <p:spPr/>
        <p:txBody>
          <a:bodyPr/>
          <a:lstStyle/>
          <a:p>
            <a:fld id="{EBDA4AEE-65E5-41C3-8EDA-088134971E0F}" type="slidenum">
              <a:rPr lang="en-US" smtClean="0"/>
              <a:t>35</a:t>
            </a:fld>
            <a:endParaRPr lang="en-US" dirty="0"/>
          </a:p>
        </p:txBody>
      </p:sp>
    </p:spTree>
    <p:extLst>
      <p:ext uri="{BB962C8B-B14F-4D97-AF65-F5344CB8AC3E}">
        <p14:creationId xmlns:p14="http://schemas.microsoft.com/office/powerpoint/2010/main" val="408243898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social media post&#10;&#10;Description automatically generated">
            <a:extLst>
              <a:ext uri="{FF2B5EF4-FFF2-40B4-BE49-F238E27FC236}">
                <a16:creationId xmlns:a16="http://schemas.microsoft.com/office/drawing/2014/main" id="{DA0A55A8-4144-4DF0-80C0-52DB2A368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012" y="480060"/>
            <a:ext cx="11237975" cy="5897880"/>
          </a:xfrm>
          <a:prstGeom prst="rect">
            <a:avLst/>
          </a:prstGeom>
        </p:spPr>
      </p:pic>
      <p:sp>
        <p:nvSpPr>
          <p:cNvPr id="4" name="Slide Number Placeholder 3">
            <a:extLst>
              <a:ext uri="{FF2B5EF4-FFF2-40B4-BE49-F238E27FC236}">
                <a16:creationId xmlns:a16="http://schemas.microsoft.com/office/drawing/2014/main" id="{A233B25D-419F-4550-AA2F-5DC667141E70}"/>
              </a:ext>
            </a:extLst>
          </p:cNvPr>
          <p:cNvSpPr>
            <a:spLocks noGrp="1"/>
          </p:cNvSpPr>
          <p:nvPr>
            <p:ph type="sldNum" sz="quarter" idx="12"/>
          </p:nvPr>
        </p:nvSpPr>
        <p:spPr>
          <a:xfrm>
            <a:off x="10514012" y="6418298"/>
            <a:ext cx="551167" cy="365125"/>
          </a:xfrm>
        </p:spPr>
        <p:txBody>
          <a:bodyPr vert="horz" lIns="91440" tIns="45720" rIns="91440" bIns="45720" rtlCol="0" anchor="ctr">
            <a:normAutofit/>
          </a:bodyPr>
          <a:lstStyle/>
          <a:p>
            <a:pPr>
              <a:spcAft>
                <a:spcPts val="600"/>
              </a:spcAft>
            </a:pPr>
            <a:fld id="{EBDA4AEE-65E5-41C3-8EDA-088134971E0F}" type="slidenum">
              <a:rPr lang="en-US" sz="900" smtClean="0"/>
              <a:pPr>
                <a:spcAft>
                  <a:spcPts val="600"/>
                </a:spcAft>
              </a:pPr>
              <a:t>36</a:t>
            </a:fld>
            <a:endParaRPr lang="en-US" sz="900"/>
          </a:p>
        </p:txBody>
      </p:sp>
    </p:spTree>
    <p:extLst>
      <p:ext uri="{BB962C8B-B14F-4D97-AF65-F5344CB8AC3E}">
        <p14:creationId xmlns:p14="http://schemas.microsoft.com/office/powerpoint/2010/main" val="209091599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213C9F-F1B6-4980-95B6-4F07946C5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469C2474-4451-48B5-8D38-00B8FC412C4B}"/>
              </a:ext>
            </a:extLst>
          </p:cNvPr>
          <p:cNvPicPr>
            <a:picLocks noChangeAspect="1"/>
          </p:cNvPicPr>
          <p:nvPr/>
        </p:nvPicPr>
        <p:blipFill rotWithShape="1">
          <a:blip r:embed="rId3">
            <a:extLst>
              <a:ext uri="{28A0092B-C50C-407E-A947-70E740481C1C}">
                <a14:useLocalDpi xmlns:a14="http://schemas.microsoft.com/office/drawing/2010/main" val="0"/>
              </a:ext>
            </a:extLst>
          </a:blip>
          <a:srcRect l="18791" r="13435"/>
          <a:stretch/>
        </p:blipFill>
        <p:spPr>
          <a:xfrm>
            <a:off x="835995" y="811505"/>
            <a:ext cx="4884919" cy="5243574"/>
          </a:xfrm>
          <a:prstGeom prst="rect">
            <a:avLst/>
          </a:prstGeom>
        </p:spPr>
      </p:pic>
      <p:sp>
        <p:nvSpPr>
          <p:cNvPr id="15" name="Rectangle 14">
            <a:extLst>
              <a:ext uri="{FF2B5EF4-FFF2-40B4-BE49-F238E27FC236}">
                <a16:creationId xmlns:a16="http://schemas.microsoft.com/office/drawing/2014/main" id="{2AA28026-5AE8-4702-8944-83B64C486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5" y="643467"/>
            <a:ext cx="5291665" cy="5571066"/>
          </a:xfrm>
          <a:prstGeom prst="rect">
            <a:avLst/>
          </a:prstGeom>
          <a:solidFill>
            <a:srgbClr val="FFFFFF"/>
          </a:solidFill>
          <a:ln>
            <a:noFill/>
          </a:ln>
          <a:effectLst>
            <a:outerShdw blurRad="1651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D4BD33AE-1C75-40B2-A360-07ACA97F768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5961" r="10226" b="2"/>
          <a:stretch/>
        </p:blipFill>
        <p:spPr>
          <a:xfrm>
            <a:off x="6449408" y="811505"/>
            <a:ext cx="4884889" cy="5243574"/>
          </a:xfrm>
          <a:prstGeom prst="rect">
            <a:avLst/>
          </a:prstGeom>
        </p:spPr>
      </p:pic>
      <p:sp>
        <p:nvSpPr>
          <p:cNvPr id="4" name="Slide Number Placeholder 3">
            <a:extLst>
              <a:ext uri="{FF2B5EF4-FFF2-40B4-BE49-F238E27FC236}">
                <a16:creationId xmlns:a16="http://schemas.microsoft.com/office/drawing/2014/main" id="{C625E8CE-0758-4014-9263-84F14E480DB9}"/>
              </a:ext>
            </a:extLst>
          </p:cNvPr>
          <p:cNvSpPr>
            <a:spLocks noGrp="1"/>
          </p:cNvSpPr>
          <p:nvPr>
            <p:ph type="sldNum" sz="quarter" idx="12"/>
          </p:nvPr>
        </p:nvSpPr>
        <p:spPr>
          <a:xfrm>
            <a:off x="10514012" y="6340477"/>
            <a:ext cx="551167" cy="365125"/>
          </a:xfrm>
        </p:spPr>
        <p:txBody>
          <a:bodyPr vert="horz" lIns="91440" tIns="45720" rIns="91440" bIns="45720" rtlCol="0" anchor="ctr">
            <a:normAutofit/>
          </a:bodyPr>
          <a:lstStyle/>
          <a:p>
            <a:pPr>
              <a:spcAft>
                <a:spcPts val="600"/>
              </a:spcAft>
            </a:pPr>
            <a:fld id="{EBDA4AEE-65E5-41C3-8EDA-088134971E0F}" type="slidenum">
              <a:rPr lang="en-US" sz="900"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pPr>
                <a:spcAft>
                  <a:spcPts val="600"/>
                </a:spcAft>
              </a:pPr>
              <a:t>37</a:t>
            </a:fld>
            <a:endParaRPr lang="en-US" sz="900"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endParaRPr>
          </a:p>
        </p:txBody>
      </p:sp>
    </p:spTree>
    <p:extLst>
      <p:ext uri="{BB962C8B-B14F-4D97-AF65-F5344CB8AC3E}">
        <p14:creationId xmlns:p14="http://schemas.microsoft.com/office/powerpoint/2010/main" val="64663861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675A7-6994-49E7-B92E-E6D835BA7F6B}"/>
              </a:ext>
            </a:extLst>
          </p:cNvPr>
          <p:cNvSpPr>
            <a:spLocks noGrp="1"/>
          </p:cNvSpPr>
          <p:nvPr>
            <p:ph type="title"/>
          </p:nvPr>
        </p:nvSpPr>
        <p:spPr>
          <a:xfrm>
            <a:off x="1141413" y="643467"/>
            <a:ext cx="7696199" cy="1079989"/>
          </a:xfrm>
        </p:spPr>
        <p:txBody>
          <a:bodyPr>
            <a:normAutofit/>
          </a:bodyPr>
          <a:lstStyle/>
          <a:p>
            <a:r>
              <a:rPr lang="en-US" sz="3600"/>
              <a:t>Anaphora resolution</a:t>
            </a:r>
          </a:p>
        </p:txBody>
      </p:sp>
      <p:sp>
        <p:nvSpPr>
          <p:cNvPr id="3" name="Content Placeholder 2">
            <a:extLst>
              <a:ext uri="{FF2B5EF4-FFF2-40B4-BE49-F238E27FC236}">
                <a16:creationId xmlns:a16="http://schemas.microsoft.com/office/drawing/2014/main" id="{ECE0BBE8-8D78-428C-A7C0-1BDAD52126CD}"/>
              </a:ext>
            </a:extLst>
          </p:cNvPr>
          <p:cNvSpPr>
            <a:spLocks noGrp="1"/>
          </p:cNvSpPr>
          <p:nvPr>
            <p:ph idx="1"/>
          </p:nvPr>
        </p:nvSpPr>
        <p:spPr>
          <a:xfrm>
            <a:off x="1141413" y="2374795"/>
            <a:ext cx="10404042" cy="3416406"/>
          </a:xfrm>
        </p:spPr>
        <p:txBody>
          <a:bodyPr>
            <a:normAutofit/>
          </a:bodyPr>
          <a:lstStyle/>
          <a:p>
            <a:pPr marL="0" indent="0" algn="just">
              <a:buNone/>
            </a:pPr>
            <a:r>
              <a:rPr lang="en-US" sz="2400" dirty="0"/>
              <a:t>Anaphora resolving module: </a:t>
            </a:r>
            <a:r>
              <a:rPr lang="en-US" sz="2400" dirty="0">
                <a:effectLst/>
              </a:rPr>
              <a:t>Resolving module is the main part of the anaphora resolution process. This module focusses to resolve two types of anaphora, pronominal and verbal anaphora. After the identification of the anaphors and filtering the candidate list, we chose the most suitable antecedents for each anaphora from the listed most likely candidates. </a:t>
            </a:r>
            <a:endParaRPr lang="en-US" sz="2400" dirty="0"/>
          </a:p>
        </p:txBody>
      </p:sp>
      <p:sp>
        <p:nvSpPr>
          <p:cNvPr id="5" name="Slide Number Placeholder 4">
            <a:extLst>
              <a:ext uri="{FF2B5EF4-FFF2-40B4-BE49-F238E27FC236}">
                <a16:creationId xmlns:a16="http://schemas.microsoft.com/office/drawing/2014/main" id="{86DCEAD0-D49A-4759-A95D-036C55DA1862}"/>
              </a:ext>
            </a:extLst>
          </p:cNvPr>
          <p:cNvSpPr>
            <a:spLocks noGrp="1"/>
          </p:cNvSpPr>
          <p:nvPr>
            <p:ph type="sldNum" sz="quarter" idx="12"/>
          </p:nvPr>
        </p:nvSpPr>
        <p:spPr/>
        <p:txBody>
          <a:bodyPr/>
          <a:lstStyle/>
          <a:p>
            <a:fld id="{EBDA4AEE-65E5-41C3-8EDA-088134971E0F}" type="slidenum">
              <a:rPr lang="en-US" smtClean="0"/>
              <a:t>38</a:t>
            </a:fld>
            <a:endParaRPr lang="en-US" dirty="0"/>
          </a:p>
        </p:txBody>
      </p:sp>
    </p:spTree>
    <p:extLst>
      <p:ext uri="{BB962C8B-B14F-4D97-AF65-F5344CB8AC3E}">
        <p14:creationId xmlns:p14="http://schemas.microsoft.com/office/powerpoint/2010/main" val="171332306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8A5D-79C8-408E-BDE2-F3CED1C624D4}"/>
              </a:ext>
            </a:extLst>
          </p:cNvPr>
          <p:cNvSpPr>
            <a:spLocks noGrp="1"/>
          </p:cNvSpPr>
          <p:nvPr>
            <p:ph type="title"/>
          </p:nvPr>
        </p:nvSpPr>
        <p:spPr>
          <a:xfrm>
            <a:off x="1141413" y="609600"/>
            <a:ext cx="9905998" cy="1468582"/>
          </a:xfrm>
        </p:spPr>
        <p:txBody>
          <a:bodyPr vert="horz" lIns="91440" tIns="45720" rIns="91440" bIns="45720" rtlCol="0">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The Linguistic Rules and their Respective Scores.</a:t>
            </a:r>
          </a:p>
        </p:txBody>
      </p:sp>
      <p:graphicFrame>
        <p:nvGraphicFramePr>
          <p:cNvPr id="4" name="Content Placeholder 3">
            <a:extLst>
              <a:ext uri="{FF2B5EF4-FFF2-40B4-BE49-F238E27FC236}">
                <a16:creationId xmlns:a16="http://schemas.microsoft.com/office/drawing/2014/main" id="{0156D889-3566-43A1-B71A-9B886D0E72B8}"/>
              </a:ext>
            </a:extLst>
          </p:cNvPr>
          <p:cNvGraphicFramePr>
            <a:graphicFrameLocks noGrp="1"/>
          </p:cNvGraphicFramePr>
          <p:nvPr>
            <p:ph idx="1"/>
            <p:extLst>
              <p:ext uri="{D42A27DB-BD31-4B8C-83A1-F6EECF244321}">
                <p14:modId xmlns:p14="http://schemas.microsoft.com/office/powerpoint/2010/main" val="3369094194"/>
              </p:ext>
            </p:extLst>
          </p:nvPr>
        </p:nvGraphicFramePr>
        <p:xfrm>
          <a:off x="1381787" y="2286000"/>
          <a:ext cx="9425252" cy="4177979"/>
        </p:xfrm>
        <a:graphic>
          <a:graphicData uri="http://schemas.openxmlformats.org/drawingml/2006/table">
            <a:tbl>
              <a:tblPr firstRow="1" firstCol="1" bandRow="1">
                <a:noFill/>
                <a:tableStyleId>{5C22544A-7EE6-4342-B048-85BDC9FD1C3A}</a:tableStyleId>
              </a:tblPr>
              <a:tblGrid>
                <a:gridCol w="2835811">
                  <a:extLst>
                    <a:ext uri="{9D8B030D-6E8A-4147-A177-3AD203B41FA5}">
                      <a16:colId xmlns:a16="http://schemas.microsoft.com/office/drawing/2014/main" val="1899661132"/>
                    </a:ext>
                  </a:extLst>
                </a:gridCol>
                <a:gridCol w="6589441">
                  <a:extLst>
                    <a:ext uri="{9D8B030D-6E8A-4147-A177-3AD203B41FA5}">
                      <a16:colId xmlns:a16="http://schemas.microsoft.com/office/drawing/2014/main" val="1323226955"/>
                    </a:ext>
                  </a:extLst>
                </a:gridCol>
              </a:tblGrid>
              <a:tr h="453663">
                <a:tc>
                  <a:txBody>
                    <a:bodyPr/>
                    <a:lstStyle/>
                    <a:p>
                      <a:pPr marL="0" marR="0" algn="just">
                        <a:lnSpc>
                          <a:spcPct val="150000"/>
                        </a:lnSpc>
                        <a:spcBef>
                          <a:spcPts val="0"/>
                        </a:spcBef>
                        <a:spcAft>
                          <a:spcPts val="0"/>
                        </a:spcAft>
                        <a:tabLst>
                          <a:tab pos="1653540" algn="l"/>
                        </a:tabLst>
                      </a:pPr>
                      <a:r>
                        <a:rPr lang="fr-FR" sz="1800" b="0" cap="all" spc="150">
                          <a:solidFill>
                            <a:schemeClr val="lt1"/>
                          </a:solidFill>
                          <a:effectLst/>
                        </a:rPr>
                        <a:t>Linguistic rules</a:t>
                      </a:r>
                      <a:endParaRPr lang="en-US" sz="18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nchor="ctr">
                    <a:lnL w="12700" cmpd="sng">
                      <a:noFill/>
                    </a:lnL>
                    <a:lnR w="12700" cmpd="sng">
                      <a:noFill/>
                    </a:lnR>
                    <a:lnT w="12700" cmpd="sng">
                      <a:noFill/>
                    </a:lnT>
                    <a:lnB w="38100" cmpd="sng">
                      <a:noFill/>
                    </a:lnB>
                    <a:solidFill>
                      <a:srgbClr val="505356"/>
                    </a:solidFill>
                  </a:tcPr>
                </a:tc>
                <a:tc>
                  <a:txBody>
                    <a:bodyPr/>
                    <a:lstStyle/>
                    <a:p>
                      <a:pPr marL="0" marR="0" algn="just">
                        <a:lnSpc>
                          <a:spcPct val="150000"/>
                        </a:lnSpc>
                        <a:spcBef>
                          <a:spcPts val="0"/>
                        </a:spcBef>
                        <a:spcAft>
                          <a:spcPts val="0"/>
                        </a:spcAft>
                        <a:tabLst>
                          <a:tab pos="778510" algn="l"/>
                        </a:tabLst>
                      </a:pPr>
                      <a:r>
                        <a:rPr lang="fr-FR" sz="1800" b="0" cap="all" spc="150">
                          <a:solidFill>
                            <a:schemeClr val="lt1"/>
                          </a:solidFill>
                          <a:effectLst/>
                        </a:rPr>
                        <a:t>Description</a:t>
                      </a:r>
                      <a:endParaRPr lang="en-US" sz="18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095419017"/>
                  </a:ext>
                </a:extLst>
              </a:tr>
              <a:tr h="419111">
                <a:tc>
                  <a:txBody>
                    <a:bodyPr/>
                    <a:lstStyle/>
                    <a:p>
                      <a:pPr marL="0" marR="0" algn="just">
                        <a:lnSpc>
                          <a:spcPct val="150000"/>
                        </a:lnSpc>
                        <a:spcBef>
                          <a:spcPts val="0"/>
                        </a:spcBef>
                        <a:spcAft>
                          <a:spcPts val="0"/>
                        </a:spcAft>
                        <a:tabLst>
                          <a:tab pos="1653540" algn="l"/>
                        </a:tabLst>
                      </a:pPr>
                      <a:r>
                        <a:rPr lang="fr-FR" sz="1200" b="1" cap="none" spc="0">
                          <a:solidFill>
                            <a:schemeClr val="tx1"/>
                          </a:solidFill>
                          <a:effectLst/>
                        </a:rPr>
                        <a:t>Definiteness</a:t>
                      </a:r>
                      <a:endParaRPr lang="en-US" sz="12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nchor="ctr">
                    <a:lnL w="12700" cmpd="sng">
                      <a:noFill/>
                      <a:prstDash val="solid"/>
                    </a:lnL>
                    <a:lnR w="12700" cmpd="sng">
                      <a:noFill/>
                      <a:prstDash val="solid"/>
                    </a:lnR>
                    <a:lnT w="38100" cmpd="sng">
                      <a:noFill/>
                    </a:lnT>
                    <a:lnB w="12700" cmpd="sng">
                      <a:noFill/>
                      <a:prstDash val="solid"/>
                    </a:lnB>
                    <a:noFill/>
                  </a:tcPr>
                </a:tc>
                <a:tc>
                  <a:txBody>
                    <a:bodyPr/>
                    <a:lstStyle/>
                    <a:p>
                      <a:pPr marL="0" marR="0" algn="just">
                        <a:lnSpc>
                          <a:spcPct val="150000"/>
                        </a:lnSpc>
                        <a:spcBef>
                          <a:spcPts val="0"/>
                        </a:spcBef>
                        <a:spcAft>
                          <a:spcPts val="0"/>
                        </a:spcAft>
                        <a:tabLst>
                          <a:tab pos="1653540" algn="l"/>
                        </a:tabLst>
                      </a:pPr>
                      <a:r>
                        <a:rPr lang="en-US" sz="1200" cap="none" spc="0">
                          <a:solidFill>
                            <a:schemeClr val="tx1"/>
                          </a:solidFill>
                          <a:effectLst/>
                        </a:rPr>
                        <a:t>A score of 1 is given if an NP is definite and of 0 if not.</a:t>
                      </a:r>
                      <a:endParaRPr lang="en-US" sz="12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272147253"/>
                  </a:ext>
                </a:extLst>
              </a:tr>
              <a:tr h="419111">
                <a:tc>
                  <a:txBody>
                    <a:bodyPr/>
                    <a:lstStyle/>
                    <a:p>
                      <a:pPr marL="0" marR="0" algn="just">
                        <a:lnSpc>
                          <a:spcPct val="150000"/>
                        </a:lnSpc>
                        <a:spcBef>
                          <a:spcPts val="0"/>
                        </a:spcBef>
                        <a:spcAft>
                          <a:spcPts val="0"/>
                        </a:spcAft>
                        <a:tabLst>
                          <a:tab pos="1653540" algn="l"/>
                        </a:tabLst>
                      </a:pPr>
                      <a:r>
                        <a:rPr lang="fr-FR" sz="1200" b="1" cap="none" spc="0">
                          <a:solidFill>
                            <a:schemeClr val="tx1"/>
                          </a:solidFill>
                          <a:effectLst/>
                        </a:rPr>
                        <a:t>Recency</a:t>
                      </a:r>
                      <a:endParaRPr lang="en-US" sz="12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just">
                        <a:lnSpc>
                          <a:spcPct val="150000"/>
                        </a:lnSpc>
                        <a:spcBef>
                          <a:spcPts val="0"/>
                        </a:spcBef>
                        <a:spcAft>
                          <a:spcPts val="0"/>
                        </a:spcAft>
                        <a:tabLst>
                          <a:tab pos="875665" algn="l"/>
                        </a:tabLst>
                      </a:pPr>
                      <a:r>
                        <a:rPr lang="en-US" sz="1200" cap="none" spc="0">
                          <a:solidFill>
                            <a:schemeClr val="tx1"/>
                          </a:solidFill>
                          <a:effectLst/>
                        </a:rPr>
                        <a:t>A score of 1 is assigned to the recency NP to the anaphora and 0 if not.	</a:t>
                      </a:r>
                      <a:endParaRPr lang="en-US" sz="12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111764929"/>
                  </a:ext>
                </a:extLst>
              </a:tr>
              <a:tr h="419111">
                <a:tc>
                  <a:txBody>
                    <a:bodyPr/>
                    <a:lstStyle/>
                    <a:p>
                      <a:pPr marL="0" marR="0" algn="just">
                        <a:lnSpc>
                          <a:spcPct val="150000"/>
                        </a:lnSpc>
                        <a:spcBef>
                          <a:spcPts val="0"/>
                        </a:spcBef>
                        <a:spcAft>
                          <a:spcPts val="0"/>
                        </a:spcAft>
                        <a:tabLst>
                          <a:tab pos="1653540" algn="l"/>
                        </a:tabLst>
                      </a:pPr>
                      <a:r>
                        <a:rPr lang="fr-FR" sz="1200" b="1" cap="none" spc="0">
                          <a:solidFill>
                            <a:schemeClr val="tx1"/>
                          </a:solidFill>
                          <a:effectLst/>
                        </a:rPr>
                        <a:t>Referential Distance</a:t>
                      </a:r>
                      <a:endParaRPr lang="en-US" sz="12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just">
                        <a:lnSpc>
                          <a:spcPct val="150000"/>
                        </a:lnSpc>
                        <a:spcBef>
                          <a:spcPts val="0"/>
                        </a:spcBef>
                        <a:spcAft>
                          <a:spcPts val="0"/>
                        </a:spcAft>
                        <a:tabLst>
                          <a:tab pos="1653540" algn="l"/>
                        </a:tabLst>
                      </a:pPr>
                      <a:r>
                        <a:rPr lang="en-US" sz="1200" cap="none" spc="0" dirty="0">
                          <a:solidFill>
                            <a:schemeClr val="tx1"/>
                          </a:solidFill>
                          <a:effectLst/>
                        </a:rPr>
                        <a:t>A score of 2 is assigned to NPs in the current sentence and further than those are given 0.</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6003777"/>
                  </a:ext>
                </a:extLst>
              </a:tr>
              <a:tr h="419111">
                <a:tc>
                  <a:txBody>
                    <a:bodyPr/>
                    <a:lstStyle/>
                    <a:p>
                      <a:pPr marL="0" marR="0" algn="just">
                        <a:lnSpc>
                          <a:spcPct val="150000"/>
                        </a:lnSpc>
                        <a:spcBef>
                          <a:spcPts val="0"/>
                        </a:spcBef>
                        <a:spcAft>
                          <a:spcPts val="0"/>
                        </a:spcAft>
                        <a:tabLst>
                          <a:tab pos="1653540" algn="l"/>
                        </a:tabLst>
                      </a:pPr>
                      <a:r>
                        <a:rPr lang="fr-FR" sz="1200" b="1" cap="none" spc="0">
                          <a:solidFill>
                            <a:schemeClr val="tx1"/>
                          </a:solidFill>
                          <a:effectLst/>
                        </a:rPr>
                        <a:t>First Noun Phrases</a:t>
                      </a:r>
                      <a:endParaRPr lang="en-US" sz="12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just">
                        <a:lnSpc>
                          <a:spcPct val="150000"/>
                        </a:lnSpc>
                        <a:spcBef>
                          <a:spcPts val="0"/>
                        </a:spcBef>
                        <a:spcAft>
                          <a:spcPts val="0"/>
                        </a:spcAft>
                        <a:tabLst>
                          <a:tab pos="1653540" algn="l"/>
                        </a:tabLst>
                      </a:pPr>
                      <a:r>
                        <a:rPr lang="en-US" sz="1200" cap="none" spc="0" dirty="0">
                          <a:solidFill>
                            <a:schemeClr val="tx1"/>
                          </a:solidFill>
                          <a:effectLst/>
                        </a:rPr>
                        <a:t>A score of 1 is issued to the first NP of each sentence and 0 if not.</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86662292"/>
                  </a:ext>
                </a:extLst>
              </a:tr>
              <a:tr h="419111">
                <a:tc>
                  <a:txBody>
                    <a:bodyPr/>
                    <a:lstStyle/>
                    <a:p>
                      <a:pPr marL="0" marR="0" algn="just">
                        <a:lnSpc>
                          <a:spcPct val="150000"/>
                        </a:lnSpc>
                        <a:spcBef>
                          <a:spcPts val="0"/>
                        </a:spcBef>
                        <a:spcAft>
                          <a:spcPts val="0"/>
                        </a:spcAft>
                        <a:tabLst>
                          <a:tab pos="1653540" algn="l"/>
                        </a:tabLst>
                      </a:pPr>
                      <a:r>
                        <a:rPr lang="fr-FR" sz="1200" b="1" cap="none" spc="0">
                          <a:solidFill>
                            <a:schemeClr val="tx1"/>
                          </a:solidFill>
                          <a:effectLst/>
                        </a:rPr>
                        <a:t>NPs in the title</a:t>
                      </a:r>
                      <a:endParaRPr lang="en-US" sz="12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just">
                        <a:lnSpc>
                          <a:spcPct val="150000"/>
                        </a:lnSpc>
                        <a:spcBef>
                          <a:spcPts val="0"/>
                        </a:spcBef>
                        <a:spcAft>
                          <a:spcPts val="0"/>
                        </a:spcAft>
                        <a:tabLst>
                          <a:tab pos="1653540" algn="l"/>
                        </a:tabLst>
                      </a:pPr>
                      <a:r>
                        <a:rPr lang="en-US" sz="1200" cap="none" spc="0">
                          <a:solidFill>
                            <a:schemeClr val="tx1"/>
                          </a:solidFill>
                          <a:effectLst/>
                        </a:rPr>
                        <a:t>A score of 1 is issued to the existing NP in title and 0 if not</a:t>
                      </a:r>
                      <a:endParaRPr lang="en-US" sz="12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52836712"/>
                  </a:ext>
                </a:extLst>
              </a:tr>
              <a:tr h="419111">
                <a:tc>
                  <a:txBody>
                    <a:bodyPr/>
                    <a:lstStyle/>
                    <a:p>
                      <a:pPr marL="0" marR="0" algn="just">
                        <a:lnSpc>
                          <a:spcPct val="150000"/>
                        </a:lnSpc>
                        <a:spcBef>
                          <a:spcPts val="0"/>
                        </a:spcBef>
                        <a:spcAft>
                          <a:spcPts val="0"/>
                        </a:spcAft>
                        <a:tabLst>
                          <a:tab pos="1653540" algn="l"/>
                        </a:tabLst>
                      </a:pPr>
                      <a:r>
                        <a:rPr lang="fr-FR" sz="1200" b="1" cap="none" spc="0">
                          <a:solidFill>
                            <a:schemeClr val="tx1"/>
                          </a:solidFill>
                          <a:effectLst/>
                        </a:rPr>
                        <a:t>Grammatical function.</a:t>
                      </a:r>
                      <a:endParaRPr lang="en-US" sz="12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just">
                        <a:lnSpc>
                          <a:spcPct val="150000"/>
                        </a:lnSpc>
                        <a:spcBef>
                          <a:spcPts val="0"/>
                        </a:spcBef>
                        <a:spcAft>
                          <a:spcPts val="0"/>
                        </a:spcAft>
                        <a:tabLst>
                          <a:tab pos="1653540" algn="l"/>
                        </a:tabLst>
                      </a:pPr>
                      <a:r>
                        <a:rPr lang="en-US" sz="1200" cap="none" spc="0" dirty="0">
                          <a:solidFill>
                            <a:schemeClr val="tx1"/>
                          </a:solidFill>
                          <a:effectLst/>
                        </a:rPr>
                        <a:t>Scores of 1 are given to an NP that has the same syntactic structure as the anaphora and 0 if not.</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634399360"/>
                  </a:ext>
                </a:extLst>
              </a:tr>
              <a:tr h="419111">
                <a:tc>
                  <a:txBody>
                    <a:bodyPr/>
                    <a:lstStyle/>
                    <a:p>
                      <a:pPr marL="0" marR="0" algn="just">
                        <a:lnSpc>
                          <a:spcPct val="150000"/>
                        </a:lnSpc>
                        <a:spcBef>
                          <a:spcPts val="0"/>
                        </a:spcBef>
                        <a:spcAft>
                          <a:spcPts val="0"/>
                        </a:spcAft>
                        <a:tabLst>
                          <a:tab pos="1653540" algn="l"/>
                        </a:tabLst>
                      </a:pPr>
                      <a:r>
                        <a:rPr lang="en-US" sz="1200" b="1" cap="none" spc="0">
                          <a:solidFill>
                            <a:schemeClr val="tx1"/>
                          </a:solidFill>
                          <a:effectLst/>
                        </a:rPr>
                        <a:t>Frequency of NP in text</a:t>
                      </a:r>
                      <a:endParaRPr lang="en-US" sz="12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just">
                        <a:lnSpc>
                          <a:spcPct val="150000"/>
                        </a:lnSpc>
                        <a:spcBef>
                          <a:spcPts val="0"/>
                        </a:spcBef>
                        <a:spcAft>
                          <a:spcPts val="0"/>
                        </a:spcAft>
                        <a:tabLst>
                          <a:tab pos="1653540" algn="l"/>
                        </a:tabLst>
                      </a:pPr>
                      <a:r>
                        <a:rPr lang="en-US" sz="1200" cap="none" spc="0" dirty="0">
                          <a:solidFill>
                            <a:schemeClr val="tx1"/>
                          </a:solidFill>
                          <a:effectLst/>
                        </a:rPr>
                        <a:t>A score of 2 is assigned to the most frequent NP in text and 0 if not.	</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98774" marR="98774" marT="98774" marB="9877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6803942"/>
                  </a:ext>
                </a:extLst>
              </a:tr>
            </a:tbl>
          </a:graphicData>
        </a:graphic>
      </p:graphicFrame>
      <p:sp>
        <p:nvSpPr>
          <p:cNvPr id="5" name="Slide Number Placeholder 4">
            <a:extLst>
              <a:ext uri="{FF2B5EF4-FFF2-40B4-BE49-F238E27FC236}">
                <a16:creationId xmlns:a16="http://schemas.microsoft.com/office/drawing/2014/main" id="{901F4109-0965-41B3-9855-32BACBCA33BE}"/>
              </a:ext>
            </a:extLst>
          </p:cNvPr>
          <p:cNvSpPr>
            <a:spLocks noGrp="1"/>
          </p:cNvSpPr>
          <p:nvPr>
            <p:ph type="sldNum" sz="quarter" idx="12"/>
          </p:nvPr>
        </p:nvSpPr>
        <p:spPr/>
        <p:txBody>
          <a:bodyPr/>
          <a:lstStyle/>
          <a:p>
            <a:fld id="{EBDA4AEE-65E5-41C3-8EDA-088134971E0F}" type="slidenum">
              <a:rPr lang="en-US" smtClean="0"/>
              <a:t>39</a:t>
            </a:fld>
            <a:endParaRPr lang="en-US" dirty="0"/>
          </a:p>
        </p:txBody>
      </p:sp>
    </p:spTree>
    <p:extLst>
      <p:ext uri="{BB962C8B-B14F-4D97-AF65-F5344CB8AC3E}">
        <p14:creationId xmlns:p14="http://schemas.microsoft.com/office/powerpoint/2010/main" val="356470140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9" name="Content Placeholder 2">
            <a:extLst>
              <a:ext uri="{FF2B5EF4-FFF2-40B4-BE49-F238E27FC236}">
                <a16:creationId xmlns:a16="http://schemas.microsoft.com/office/drawing/2014/main" id="{40E1BF62-AC8B-4E50-A03D-9FA2CEF442C8}"/>
              </a:ext>
            </a:extLst>
          </p:cNvPr>
          <p:cNvSpPr>
            <a:spLocks noGrp="1"/>
          </p:cNvSpPr>
          <p:nvPr>
            <p:ph idx="1"/>
          </p:nvPr>
        </p:nvSpPr>
        <p:spPr>
          <a:xfrm>
            <a:off x="1141413" y="1600199"/>
            <a:ext cx="9905998" cy="3396660"/>
          </a:xfrm>
        </p:spPr>
        <p:txBody>
          <a:bodyPr>
            <a:normAutofit/>
          </a:bodyPr>
          <a:lstStyle/>
          <a:p>
            <a:pPr marL="0" indent="0" algn="just">
              <a:buNone/>
            </a:pPr>
            <a:r>
              <a:rPr lang="en-US" sz="2400" dirty="0"/>
              <a:t>Anaphora resolution is seen to be very challenging and complex in NLP (Natural Language Processing) specially for the Arabic language due to its complexity. Major NLP applications need a proper anaphora resolution and identification.</a:t>
            </a:r>
          </a:p>
          <a:p>
            <a:pPr marL="0" indent="0" algn="just">
              <a:buNone/>
            </a:pPr>
            <a:r>
              <a:rPr lang="en-US" sz="2400" dirty="0"/>
              <a:t>Our work resolve around creating a tool that would help us annotating and creating a corpus with pronominal and verbal anaphoric links which is our main objective. </a:t>
            </a:r>
          </a:p>
        </p:txBody>
      </p:sp>
      <p:sp>
        <p:nvSpPr>
          <p:cNvPr id="24" name="Rectangle 23">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8" name="Straight Connector 27">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7" name="Slide Number Placeholder 6">
            <a:extLst>
              <a:ext uri="{FF2B5EF4-FFF2-40B4-BE49-F238E27FC236}">
                <a16:creationId xmlns:a16="http://schemas.microsoft.com/office/drawing/2014/main" id="{5C6D49E6-CF8B-4F48-935B-EF28A92E4983}"/>
              </a:ext>
            </a:extLst>
          </p:cNvPr>
          <p:cNvSpPr>
            <a:spLocks noGrp="1"/>
          </p:cNvSpPr>
          <p:nvPr>
            <p:ph type="sldNum" sz="quarter" idx="12"/>
          </p:nvPr>
        </p:nvSpPr>
        <p:spPr/>
        <p:txBody>
          <a:bodyPr/>
          <a:lstStyle/>
          <a:p>
            <a:fld id="{EBDA4AEE-65E5-41C3-8EDA-088134971E0F}" type="slidenum">
              <a:rPr lang="en-US" smtClean="0"/>
              <a:t>4</a:t>
            </a:fld>
            <a:endParaRPr lang="en-US" dirty="0"/>
          </a:p>
        </p:txBody>
      </p:sp>
    </p:spTree>
    <p:extLst>
      <p:ext uri="{BB962C8B-B14F-4D97-AF65-F5344CB8AC3E}">
        <p14:creationId xmlns:p14="http://schemas.microsoft.com/office/powerpoint/2010/main" val="24502938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social media post&#10;&#10;Description automatically generated">
            <a:extLst>
              <a:ext uri="{FF2B5EF4-FFF2-40B4-BE49-F238E27FC236}">
                <a16:creationId xmlns:a16="http://schemas.microsoft.com/office/drawing/2014/main" id="{798B10A4-821F-48AD-A6B6-D0103805F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20835"/>
            <a:ext cx="10905066" cy="5016330"/>
          </a:xfrm>
          <a:prstGeom prst="rect">
            <a:avLst/>
          </a:prstGeom>
        </p:spPr>
      </p:pic>
      <p:sp>
        <p:nvSpPr>
          <p:cNvPr id="4" name="Slide Number Placeholder 3">
            <a:extLst>
              <a:ext uri="{FF2B5EF4-FFF2-40B4-BE49-F238E27FC236}">
                <a16:creationId xmlns:a16="http://schemas.microsoft.com/office/drawing/2014/main" id="{D639F592-BAD9-4BF6-B8B0-D9081F80C8F8}"/>
              </a:ext>
            </a:extLst>
          </p:cNvPr>
          <p:cNvSpPr>
            <a:spLocks noGrp="1"/>
          </p:cNvSpPr>
          <p:nvPr>
            <p:ph type="sldNum" sz="quarter" idx="12"/>
          </p:nvPr>
        </p:nvSpPr>
        <p:spPr>
          <a:xfrm>
            <a:off x="10514012" y="6418298"/>
            <a:ext cx="551167" cy="365125"/>
          </a:xfrm>
        </p:spPr>
        <p:txBody>
          <a:bodyPr vert="horz" lIns="91440" tIns="45720" rIns="91440" bIns="45720" rtlCol="0" anchor="ctr">
            <a:normAutofit/>
          </a:bodyPr>
          <a:lstStyle/>
          <a:p>
            <a:pPr>
              <a:spcAft>
                <a:spcPts val="600"/>
              </a:spcAft>
            </a:pPr>
            <a:fld id="{EBDA4AEE-65E5-41C3-8EDA-088134971E0F}" type="slidenum">
              <a:rPr lang="en-US" sz="900" smtClean="0"/>
              <a:pPr>
                <a:spcAft>
                  <a:spcPts val="600"/>
                </a:spcAft>
              </a:pPr>
              <a:t>40</a:t>
            </a:fld>
            <a:endParaRPr lang="en-US" sz="900"/>
          </a:p>
        </p:txBody>
      </p:sp>
    </p:spTree>
    <p:extLst>
      <p:ext uri="{BB962C8B-B14F-4D97-AF65-F5344CB8AC3E}">
        <p14:creationId xmlns:p14="http://schemas.microsoft.com/office/powerpoint/2010/main" val="340855026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770C-92E4-4C19-AAF1-5995D371058E}"/>
              </a:ext>
            </a:extLst>
          </p:cNvPr>
          <p:cNvSpPr>
            <a:spLocks noGrp="1"/>
          </p:cNvSpPr>
          <p:nvPr>
            <p:ph type="title"/>
          </p:nvPr>
        </p:nvSpPr>
        <p:spPr>
          <a:xfrm>
            <a:off x="1141413" y="609600"/>
            <a:ext cx="9905998" cy="1468582"/>
          </a:xfrm>
        </p:spPr>
        <p:txBody>
          <a:bodyPr>
            <a:normAutofit/>
          </a:bodyPr>
          <a:lstStyle/>
          <a:p>
            <a:r>
              <a:rPr lang="en-US" dirty="0"/>
              <a:t>Processing phase </a:t>
            </a:r>
          </a:p>
        </p:txBody>
      </p:sp>
      <p:graphicFrame>
        <p:nvGraphicFramePr>
          <p:cNvPr id="5" name="Content Placeholder 2">
            <a:extLst>
              <a:ext uri="{FF2B5EF4-FFF2-40B4-BE49-F238E27FC236}">
                <a16:creationId xmlns:a16="http://schemas.microsoft.com/office/drawing/2014/main" id="{EE771EE9-D27D-4725-8493-6E598AEBA6B0}"/>
              </a:ext>
            </a:extLst>
          </p:cNvPr>
          <p:cNvGraphicFramePr>
            <a:graphicFrameLocks noGrp="1"/>
          </p:cNvGraphicFramePr>
          <p:nvPr>
            <p:ph idx="1"/>
            <p:extLst>
              <p:ext uri="{D42A27DB-BD31-4B8C-83A1-F6EECF244321}">
                <p14:modId xmlns:p14="http://schemas.microsoft.com/office/powerpoint/2010/main" val="141264716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4CA7E49C-A46A-4C83-90A6-EB24683B0A96}"/>
              </a:ext>
            </a:extLst>
          </p:cNvPr>
          <p:cNvSpPr>
            <a:spLocks noGrp="1"/>
          </p:cNvSpPr>
          <p:nvPr>
            <p:ph type="sldNum" sz="quarter" idx="12"/>
          </p:nvPr>
        </p:nvSpPr>
        <p:spPr/>
        <p:txBody>
          <a:bodyPr/>
          <a:lstStyle/>
          <a:p>
            <a:fld id="{EBDA4AEE-65E5-41C3-8EDA-088134971E0F}" type="slidenum">
              <a:rPr lang="en-US" smtClean="0"/>
              <a:t>41</a:t>
            </a:fld>
            <a:endParaRPr lang="en-US" dirty="0"/>
          </a:p>
        </p:txBody>
      </p:sp>
    </p:spTree>
    <p:extLst>
      <p:ext uri="{BB962C8B-B14F-4D97-AF65-F5344CB8AC3E}">
        <p14:creationId xmlns:p14="http://schemas.microsoft.com/office/powerpoint/2010/main" val="12745263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85A177-B9E1-492B-B4BE-4ECF0D5AEBDF}"/>
              </a:ext>
            </a:extLst>
          </p:cNvPr>
          <p:cNvSpPr>
            <a:spLocks noGrp="1"/>
          </p:cNvSpPr>
          <p:nvPr>
            <p:ph type="title"/>
          </p:nvPr>
        </p:nvSpPr>
        <p:spPr>
          <a:xfrm>
            <a:off x="1751012" y="865974"/>
            <a:ext cx="8676222" cy="3643822"/>
          </a:xfrm>
        </p:spPr>
        <p:txBody>
          <a:bodyPr vert="horz" lIns="91440" tIns="45720" rIns="91440" bIns="45720" rtlCol="0" anchor="ctr">
            <a:normAutofit/>
          </a:bodyPr>
          <a:lstStyle/>
          <a:p>
            <a:pPr algn="ct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4. Evaluation</a:t>
            </a:r>
          </a:p>
        </p:txBody>
      </p:sp>
      <p:sp>
        <p:nvSpPr>
          <p:cNvPr id="5" name="Slide Number Placeholder 4">
            <a:extLst>
              <a:ext uri="{FF2B5EF4-FFF2-40B4-BE49-F238E27FC236}">
                <a16:creationId xmlns:a16="http://schemas.microsoft.com/office/drawing/2014/main" id="{0A9799E8-8D42-499C-93CB-DA720F8D7631}"/>
              </a:ext>
            </a:extLst>
          </p:cNvPr>
          <p:cNvSpPr>
            <a:spLocks noGrp="1"/>
          </p:cNvSpPr>
          <p:nvPr>
            <p:ph type="sldNum" sz="quarter" idx="12"/>
          </p:nvPr>
        </p:nvSpPr>
        <p:spPr/>
        <p:txBody>
          <a:bodyPr/>
          <a:lstStyle/>
          <a:p>
            <a:fld id="{EBDA4AEE-65E5-41C3-8EDA-088134971E0F}" type="slidenum">
              <a:rPr lang="en-US" smtClean="0"/>
              <a:t>42</a:t>
            </a:fld>
            <a:endParaRPr lang="en-US" dirty="0"/>
          </a:p>
        </p:txBody>
      </p:sp>
    </p:spTree>
    <p:extLst>
      <p:ext uri="{BB962C8B-B14F-4D97-AF65-F5344CB8AC3E}">
        <p14:creationId xmlns:p14="http://schemas.microsoft.com/office/powerpoint/2010/main" val="69338331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6B2F-75CE-4467-88E9-E1710F124E69}"/>
              </a:ext>
            </a:extLst>
          </p:cNvPr>
          <p:cNvSpPr>
            <a:spLocks noGrp="1"/>
          </p:cNvSpPr>
          <p:nvPr>
            <p:ph type="title"/>
          </p:nvPr>
        </p:nvSpPr>
        <p:spPr>
          <a:xfrm>
            <a:off x="1141413" y="609600"/>
            <a:ext cx="9905998" cy="1468582"/>
          </a:xfrm>
        </p:spPr>
        <p:txBody>
          <a:bodyPr>
            <a:normAutofit/>
          </a:bodyPr>
          <a:lstStyle/>
          <a:p>
            <a:r>
              <a:rPr lang="en-US" dirty="0"/>
              <a:t>Development environment </a:t>
            </a:r>
          </a:p>
        </p:txBody>
      </p:sp>
      <p:graphicFrame>
        <p:nvGraphicFramePr>
          <p:cNvPr id="7" name="Content Placeholder 2">
            <a:extLst>
              <a:ext uri="{FF2B5EF4-FFF2-40B4-BE49-F238E27FC236}">
                <a16:creationId xmlns:a16="http://schemas.microsoft.com/office/drawing/2014/main" id="{B703DF31-8A84-448E-9D28-74C31892772F}"/>
              </a:ext>
            </a:extLst>
          </p:cNvPr>
          <p:cNvGraphicFramePr>
            <a:graphicFrameLocks noGrp="1"/>
          </p:cNvGraphicFramePr>
          <p:nvPr>
            <p:ph idx="1"/>
            <p:extLst>
              <p:ext uri="{D42A27DB-BD31-4B8C-83A1-F6EECF244321}">
                <p14:modId xmlns:p14="http://schemas.microsoft.com/office/powerpoint/2010/main" val="262403225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5C7B024-033F-4D14-90C4-D19D0D31DC80}"/>
              </a:ext>
            </a:extLst>
          </p:cNvPr>
          <p:cNvSpPr>
            <a:spLocks noGrp="1"/>
          </p:cNvSpPr>
          <p:nvPr>
            <p:ph type="sldNum" sz="quarter" idx="12"/>
          </p:nvPr>
        </p:nvSpPr>
        <p:spPr/>
        <p:txBody>
          <a:bodyPr/>
          <a:lstStyle/>
          <a:p>
            <a:fld id="{EBDA4AEE-65E5-41C3-8EDA-088134971E0F}" type="slidenum">
              <a:rPr lang="en-US" smtClean="0"/>
              <a:t>43</a:t>
            </a:fld>
            <a:endParaRPr lang="en-US" dirty="0"/>
          </a:p>
        </p:txBody>
      </p:sp>
    </p:spTree>
    <p:extLst>
      <p:ext uri="{BB962C8B-B14F-4D97-AF65-F5344CB8AC3E}">
        <p14:creationId xmlns:p14="http://schemas.microsoft.com/office/powerpoint/2010/main" val="407155658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5372-F266-444A-8DE5-D86033C9FAF3}"/>
              </a:ext>
            </a:extLst>
          </p:cNvPr>
          <p:cNvSpPr>
            <a:spLocks noGrp="1"/>
          </p:cNvSpPr>
          <p:nvPr>
            <p:ph type="title"/>
          </p:nvPr>
        </p:nvSpPr>
        <p:spPr>
          <a:xfrm>
            <a:off x="1141413" y="609600"/>
            <a:ext cx="9905998" cy="1468582"/>
          </a:xfrm>
        </p:spPr>
        <p:txBody>
          <a:bodyPr>
            <a:normAutofit/>
          </a:bodyPr>
          <a:lstStyle/>
          <a:p>
            <a:r>
              <a:rPr lang="en-US" dirty="0"/>
              <a:t>Arabic anaphoric annotated corpus (A3C) in numbers</a:t>
            </a:r>
          </a:p>
        </p:txBody>
      </p:sp>
      <p:graphicFrame>
        <p:nvGraphicFramePr>
          <p:cNvPr id="4" name="Content Placeholder 3">
            <a:extLst>
              <a:ext uri="{FF2B5EF4-FFF2-40B4-BE49-F238E27FC236}">
                <a16:creationId xmlns:a16="http://schemas.microsoft.com/office/drawing/2014/main" id="{DB8DE55E-9CFF-47F3-8EF1-154ADBB0E1A1}"/>
              </a:ext>
            </a:extLst>
          </p:cNvPr>
          <p:cNvGraphicFramePr>
            <a:graphicFrameLocks noGrp="1"/>
          </p:cNvGraphicFramePr>
          <p:nvPr>
            <p:ph idx="1"/>
            <p:extLst>
              <p:ext uri="{D42A27DB-BD31-4B8C-83A1-F6EECF244321}">
                <p14:modId xmlns:p14="http://schemas.microsoft.com/office/powerpoint/2010/main" val="3905783687"/>
              </p:ext>
            </p:extLst>
          </p:nvPr>
        </p:nvGraphicFramePr>
        <p:xfrm>
          <a:off x="1141413" y="2399693"/>
          <a:ext cx="9906002" cy="3609819"/>
        </p:xfrm>
        <a:graphic>
          <a:graphicData uri="http://schemas.openxmlformats.org/drawingml/2006/table">
            <a:tbl>
              <a:tblPr firstRow="1" firstCol="1" bandRow="1">
                <a:tableStyleId>{3B4B98B0-60AC-42C2-AFA5-B58CD77FA1E5}</a:tableStyleId>
              </a:tblPr>
              <a:tblGrid>
                <a:gridCol w="2087710">
                  <a:extLst>
                    <a:ext uri="{9D8B030D-6E8A-4147-A177-3AD203B41FA5}">
                      <a16:colId xmlns:a16="http://schemas.microsoft.com/office/drawing/2014/main" val="1336272885"/>
                    </a:ext>
                  </a:extLst>
                </a:gridCol>
                <a:gridCol w="2038736">
                  <a:extLst>
                    <a:ext uri="{9D8B030D-6E8A-4147-A177-3AD203B41FA5}">
                      <a16:colId xmlns:a16="http://schemas.microsoft.com/office/drawing/2014/main" val="3174883993"/>
                    </a:ext>
                  </a:extLst>
                </a:gridCol>
                <a:gridCol w="1821172">
                  <a:extLst>
                    <a:ext uri="{9D8B030D-6E8A-4147-A177-3AD203B41FA5}">
                      <a16:colId xmlns:a16="http://schemas.microsoft.com/office/drawing/2014/main" val="784224977"/>
                    </a:ext>
                  </a:extLst>
                </a:gridCol>
                <a:gridCol w="1756442">
                  <a:extLst>
                    <a:ext uri="{9D8B030D-6E8A-4147-A177-3AD203B41FA5}">
                      <a16:colId xmlns:a16="http://schemas.microsoft.com/office/drawing/2014/main" val="366811766"/>
                    </a:ext>
                  </a:extLst>
                </a:gridCol>
                <a:gridCol w="2201942">
                  <a:extLst>
                    <a:ext uri="{9D8B030D-6E8A-4147-A177-3AD203B41FA5}">
                      <a16:colId xmlns:a16="http://schemas.microsoft.com/office/drawing/2014/main" val="1526038205"/>
                    </a:ext>
                  </a:extLst>
                </a:gridCol>
              </a:tblGrid>
              <a:tr h="526676">
                <a:tc>
                  <a:txBody>
                    <a:bodyPr/>
                    <a:lstStyle/>
                    <a:p>
                      <a:pPr marL="0" marR="0" algn="just" fontAlgn="t">
                        <a:lnSpc>
                          <a:spcPct val="150000"/>
                        </a:lnSpc>
                        <a:spcBef>
                          <a:spcPts val="0"/>
                        </a:spcBef>
                        <a:spcAft>
                          <a:spcPts val="0"/>
                        </a:spcAft>
                      </a:pPr>
                      <a:r>
                        <a:rPr lang="en-US" sz="2100" u="none" strike="noStrike" dirty="0">
                          <a:effectLst/>
                        </a:rPr>
                        <a:t>Category</a:t>
                      </a:r>
                      <a:endParaRPr lang="en-US" sz="3200" b="0" i="0" u="none" strike="noStrike" dirty="0">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Words count </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Nouns count</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Verbs count</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Sentences count</a:t>
                      </a:r>
                      <a:endParaRPr lang="en-US" sz="3200" b="0" i="0" u="none" strike="noStrike">
                        <a:effectLst/>
                        <a:latin typeface="Arial" panose="020B0604020202020204" pitchFamily="34" charset="0"/>
                      </a:endParaRPr>
                    </a:p>
                  </a:txBody>
                  <a:tcPr marL="117494" marR="117494" marT="16319" marB="0"/>
                </a:tc>
                <a:extLst>
                  <a:ext uri="{0D108BD9-81ED-4DB2-BD59-A6C34878D82A}">
                    <a16:rowId xmlns:a16="http://schemas.microsoft.com/office/drawing/2014/main" val="3419405430"/>
                  </a:ext>
                </a:extLst>
              </a:tr>
              <a:tr h="526676">
                <a:tc>
                  <a:txBody>
                    <a:bodyPr/>
                    <a:lstStyle/>
                    <a:p>
                      <a:pPr marL="0" marR="0" algn="just" fontAlgn="t">
                        <a:lnSpc>
                          <a:spcPct val="150000"/>
                        </a:lnSpc>
                        <a:spcBef>
                          <a:spcPts val="0"/>
                        </a:spcBef>
                        <a:spcAft>
                          <a:spcPts val="0"/>
                        </a:spcAft>
                      </a:pPr>
                      <a:r>
                        <a:rPr lang="en-US" sz="2100" u="none" strike="noStrike">
                          <a:effectLst/>
                        </a:rPr>
                        <a:t>Economy </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302696</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153449</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23149</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24020</a:t>
                      </a:r>
                      <a:endParaRPr lang="en-US" sz="3200" b="0" i="0" u="none" strike="noStrike">
                        <a:effectLst/>
                        <a:latin typeface="Arial" panose="020B0604020202020204" pitchFamily="34" charset="0"/>
                      </a:endParaRPr>
                    </a:p>
                  </a:txBody>
                  <a:tcPr marL="117494" marR="117494" marT="16319" marB="0"/>
                </a:tc>
                <a:extLst>
                  <a:ext uri="{0D108BD9-81ED-4DB2-BD59-A6C34878D82A}">
                    <a16:rowId xmlns:a16="http://schemas.microsoft.com/office/drawing/2014/main" val="624192143"/>
                  </a:ext>
                </a:extLst>
              </a:tr>
              <a:tr h="526676">
                <a:tc>
                  <a:txBody>
                    <a:bodyPr/>
                    <a:lstStyle/>
                    <a:p>
                      <a:pPr marL="0" marR="0" algn="just" fontAlgn="t">
                        <a:lnSpc>
                          <a:spcPct val="150000"/>
                        </a:lnSpc>
                        <a:spcBef>
                          <a:spcPts val="0"/>
                        </a:spcBef>
                        <a:spcAft>
                          <a:spcPts val="0"/>
                        </a:spcAft>
                      </a:pPr>
                      <a:r>
                        <a:rPr lang="en-US" sz="2100" u="none" strike="noStrike">
                          <a:effectLst/>
                        </a:rPr>
                        <a:t>Education</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290044</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134667</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33189</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29108</a:t>
                      </a:r>
                      <a:endParaRPr lang="en-US" sz="3200" b="0" i="0" u="none" strike="noStrike">
                        <a:effectLst/>
                        <a:latin typeface="Arial" panose="020B0604020202020204" pitchFamily="34" charset="0"/>
                      </a:endParaRPr>
                    </a:p>
                  </a:txBody>
                  <a:tcPr marL="117494" marR="117494" marT="16319" marB="0"/>
                </a:tc>
                <a:extLst>
                  <a:ext uri="{0D108BD9-81ED-4DB2-BD59-A6C34878D82A}">
                    <a16:rowId xmlns:a16="http://schemas.microsoft.com/office/drawing/2014/main" val="397609644"/>
                  </a:ext>
                </a:extLst>
              </a:tr>
              <a:tr h="526676">
                <a:tc>
                  <a:txBody>
                    <a:bodyPr/>
                    <a:lstStyle/>
                    <a:p>
                      <a:pPr marL="0" marR="0" algn="just" fontAlgn="t">
                        <a:lnSpc>
                          <a:spcPct val="150000"/>
                        </a:lnSpc>
                        <a:spcBef>
                          <a:spcPts val="0"/>
                        </a:spcBef>
                        <a:spcAft>
                          <a:spcPts val="0"/>
                        </a:spcAft>
                      </a:pPr>
                      <a:r>
                        <a:rPr lang="en-US" sz="2100" u="none" strike="noStrike">
                          <a:effectLst/>
                        </a:rPr>
                        <a:t>Politics </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205954</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98040</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18121</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14669</a:t>
                      </a:r>
                      <a:endParaRPr lang="en-US" sz="3200" b="0" i="0" u="none" strike="noStrike">
                        <a:effectLst/>
                        <a:latin typeface="Arial" panose="020B0604020202020204" pitchFamily="34" charset="0"/>
                      </a:endParaRPr>
                    </a:p>
                  </a:txBody>
                  <a:tcPr marL="117494" marR="117494" marT="16319" marB="0"/>
                </a:tc>
                <a:extLst>
                  <a:ext uri="{0D108BD9-81ED-4DB2-BD59-A6C34878D82A}">
                    <a16:rowId xmlns:a16="http://schemas.microsoft.com/office/drawing/2014/main" val="1250056790"/>
                  </a:ext>
                </a:extLst>
              </a:tr>
              <a:tr h="526676">
                <a:tc>
                  <a:txBody>
                    <a:bodyPr/>
                    <a:lstStyle/>
                    <a:p>
                      <a:pPr marL="0" marR="0" algn="just" fontAlgn="t">
                        <a:lnSpc>
                          <a:spcPct val="150000"/>
                        </a:lnSpc>
                        <a:spcBef>
                          <a:spcPts val="0"/>
                        </a:spcBef>
                        <a:spcAft>
                          <a:spcPts val="0"/>
                        </a:spcAft>
                      </a:pPr>
                      <a:r>
                        <a:rPr lang="en-US" sz="2100" u="none" strike="noStrike">
                          <a:effectLst/>
                        </a:rPr>
                        <a:t>Sport</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241374</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170632</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17685</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12782</a:t>
                      </a:r>
                      <a:endParaRPr lang="en-US" sz="3200" b="0" i="0" u="none" strike="noStrike">
                        <a:effectLst/>
                        <a:latin typeface="Arial" panose="020B0604020202020204" pitchFamily="34" charset="0"/>
                      </a:endParaRPr>
                    </a:p>
                  </a:txBody>
                  <a:tcPr marL="117494" marR="117494" marT="16319" marB="0"/>
                </a:tc>
                <a:extLst>
                  <a:ext uri="{0D108BD9-81ED-4DB2-BD59-A6C34878D82A}">
                    <a16:rowId xmlns:a16="http://schemas.microsoft.com/office/drawing/2014/main" val="1735972581"/>
                  </a:ext>
                </a:extLst>
              </a:tr>
              <a:tr h="526676">
                <a:tc>
                  <a:txBody>
                    <a:bodyPr/>
                    <a:lstStyle/>
                    <a:p>
                      <a:pPr marL="0" marR="0" algn="just" fontAlgn="t">
                        <a:lnSpc>
                          <a:spcPct val="150000"/>
                        </a:lnSpc>
                        <a:spcBef>
                          <a:spcPts val="0"/>
                        </a:spcBef>
                        <a:spcAft>
                          <a:spcPts val="0"/>
                        </a:spcAft>
                      </a:pPr>
                      <a:r>
                        <a:rPr lang="en-US" sz="2100" u="none" strike="noStrike">
                          <a:effectLst/>
                        </a:rPr>
                        <a:t>Miscellany</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311255</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107958</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a:effectLst/>
                        </a:rPr>
                        <a:t>25896</a:t>
                      </a:r>
                      <a:endParaRPr lang="en-US" sz="3200" b="0" i="0" u="none" strike="noStrike">
                        <a:effectLst/>
                        <a:latin typeface="Arial" panose="020B0604020202020204" pitchFamily="34" charset="0"/>
                      </a:endParaRPr>
                    </a:p>
                  </a:txBody>
                  <a:tcPr marL="117494" marR="117494" marT="16319" marB="0"/>
                </a:tc>
                <a:tc>
                  <a:txBody>
                    <a:bodyPr/>
                    <a:lstStyle/>
                    <a:p>
                      <a:pPr marL="0" marR="0" algn="just" fontAlgn="t">
                        <a:lnSpc>
                          <a:spcPct val="150000"/>
                        </a:lnSpc>
                        <a:spcBef>
                          <a:spcPts val="0"/>
                        </a:spcBef>
                        <a:spcAft>
                          <a:spcPts val="0"/>
                        </a:spcAft>
                      </a:pPr>
                      <a:r>
                        <a:rPr lang="en-US" sz="2100" u="none" strike="noStrike" dirty="0">
                          <a:effectLst/>
                        </a:rPr>
                        <a:t>17871</a:t>
                      </a:r>
                      <a:endParaRPr lang="en-US" sz="3200" b="0" i="0" u="none" strike="noStrike" dirty="0">
                        <a:effectLst/>
                        <a:latin typeface="Arial" panose="020B0604020202020204" pitchFamily="34" charset="0"/>
                      </a:endParaRPr>
                    </a:p>
                  </a:txBody>
                  <a:tcPr marL="117494" marR="117494" marT="16319" marB="0"/>
                </a:tc>
                <a:extLst>
                  <a:ext uri="{0D108BD9-81ED-4DB2-BD59-A6C34878D82A}">
                    <a16:rowId xmlns:a16="http://schemas.microsoft.com/office/drawing/2014/main" val="28919307"/>
                  </a:ext>
                </a:extLst>
              </a:tr>
            </a:tbl>
          </a:graphicData>
        </a:graphic>
      </p:graphicFrame>
      <p:sp>
        <p:nvSpPr>
          <p:cNvPr id="7" name="Slide Number Placeholder 6">
            <a:extLst>
              <a:ext uri="{FF2B5EF4-FFF2-40B4-BE49-F238E27FC236}">
                <a16:creationId xmlns:a16="http://schemas.microsoft.com/office/drawing/2014/main" id="{6BE40DE9-B6FE-4A8E-9FF5-06912EF9736B}"/>
              </a:ext>
            </a:extLst>
          </p:cNvPr>
          <p:cNvSpPr>
            <a:spLocks noGrp="1"/>
          </p:cNvSpPr>
          <p:nvPr>
            <p:ph type="sldNum" sz="quarter" idx="12"/>
          </p:nvPr>
        </p:nvSpPr>
        <p:spPr/>
        <p:txBody>
          <a:bodyPr/>
          <a:lstStyle/>
          <a:p>
            <a:fld id="{EBDA4AEE-65E5-41C3-8EDA-088134971E0F}" type="slidenum">
              <a:rPr lang="en-US" smtClean="0"/>
              <a:t>44</a:t>
            </a:fld>
            <a:endParaRPr lang="en-US" dirty="0"/>
          </a:p>
        </p:txBody>
      </p:sp>
    </p:spTree>
    <p:extLst>
      <p:ext uri="{BB962C8B-B14F-4D97-AF65-F5344CB8AC3E}">
        <p14:creationId xmlns:p14="http://schemas.microsoft.com/office/powerpoint/2010/main" val="420928496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5372-F266-444A-8DE5-D86033C9FAF3}"/>
              </a:ext>
            </a:extLst>
          </p:cNvPr>
          <p:cNvSpPr>
            <a:spLocks noGrp="1"/>
          </p:cNvSpPr>
          <p:nvPr>
            <p:ph type="title"/>
          </p:nvPr>
        </p:nvSpPr>
        <p:spPr>
          <a:xfrm>
            <a:off x="1141413" y="609600"/>
            <a:ext cx="9905998" cy="1468582"/>
          </a:xfrm>
        </p:spPr>
        <p:txBody>
          <a:bodyPr>
            <a:normAutofit/>
          </a:bodyPr>
          <a:lstStyle/>
          <a:p>
            <a:r>
              <a:rPr lang="en-US" dirty="0"/>
              <a:t>A3C in numbers (cont.)</a:t>
            </a:r>
          </a:p>
        </p:txBody>
      </p:sp>
      <p:graphicFrame>
        <p:nvGraphicFramePr>
          <p:cNvPr id="4" name="Content Placeholder 3">
            <a:extLst>
              <a:ext uri="{FF2B5EF4-FFF2-40B4-BE49-F238E27FC236}">
                <a16:creationId xmlns:a16="http://schemas.microsoft.com/office/drawing/2014/main" id="{DB8DE55E-9CFF-47F3-8EF1-154ADBB0E1A1}"/>
              </a:ext>
            </a:extLst>
          </p:cNvPr>
          <p:cNvGraphicFramePr>
            <a:graphicFrameLocks noGrp="1"/>
          </p:cNvGraphicFramePr>
          <p:nvPr>
            <p:ph idx="1"/>
            <p:extLst>
              <p:ext uri="{D42A27DB-BD31-4B8C-83A1-F6EECF244321}">
                <p14:modId xmlns:p14="http://schemas.microsoft.com/office/powerpoint/2010/main" val="2468222176"/>
              </p:ext>
            </p:extLst>
          </p:nvPr>
        </p:nvGraphicFramePr>
        <p:xfrm>
          <a:off x="1141413" y="2407697"/>
          <a:ext cx="9906002" cy="3587989"/>
        </p:xfrm>
        <a:graphic>
          <a:graphicData uri="http://schemas.openxmlformats.org/drawingml/2006/table">
            <a:tbl>
              <a:tblPr firstRow="1" firstCol="1" bandRow="1">
                <a:tableStyleId>{9D7B26C5-4107-4FEC-AEDC-1716B250A1EF}</a:tableStyleId>
              </a:tblPr>
              <a:tblGrid>
                <a:gridCol w="1630266">
                  <a:extLst>
                    <a:ext uri="{9D8B030D-6E8A-4147-A177-3AD203B41FA5}">
                      <a16:colId xmlns:a16="http://schemas.microsoft.com/office/drawing/2014/main" val="1336272885"/>
                    </a:ext>
                  </a:extLst>
                </a:gridCol>
                <a:gridCol w="3219375">
                  <a:extLst>
                    <a:ext uri="{9D8B030D-6E8A-4147-A177-3AD203B41FA5}">
                      <a16:colId xmlns:a16="http://schemas.microsoft.com/office/drawing/2014/main" val="3174883993"/>
                    </a:ext>
                  </a:extLst>
                </a:gridCol>
                <a:gridCol w="1667222">
                  <a:extLst>
                    <a:ext uri="{9D8B030D-6E8A-4147-A177-3AD203B41FA5}">
                      <a16:colId xmlns:a16="http://schemas.microsoft.com/office/drawing/2014/main" val="784224977"/>
                    </a:ext>
                  </a:extLst>
                </a:gridCol>
                <a:gridCol w="2100347">
                  <a:extLst>
                    <a:ext uri="{9D8B030D-6E8A-4147-A177-3AD203B41FA5}">
                      <a16:colId xmlns:a16="http://schemas.microsoft.com/office/drawing/2014/main" val="366811766"/>
                    </a:ext>
                  </a:extLst>
                </a:gridCol>
                <a:gridCol w="1288792">
                  <a:extLst>
                    <a:ext uri="{9D8B030D-6E8A-4147-A177-3AD203B41FA5}">
                      <a16:colId xmlns:a16="http://schemas.microsoft.com/office/drawing/2014/main" val="1526038205"/>
                    </a:ext>
                  </a:extLst>
                </a:gridCol>
              </a:tblGrid>
              <a:tr h="1043359">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Category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Pronominal anaphora count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Possessive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Demonstrative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Relative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extLst>
                  <a:ext uri="{0D108BD9-81ED-4DB2-BD59-A6C34878D82A}">
                    <a16:rowId xmlns:a16="http://schemas.microsoft.com/office/drawing/2014/main" val="3419405430"/>
                  </a:ext>
                </a:extLst>
              </a:tr>
              <a:tr h="508926">
                <a:tc>
                  <a:txBody>
                    <a:bodyPr/>
                    <a:lstStyle/>
                    <a:p>
                      <a:pPr marL="0" marR="0" algn="just">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Economy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ctr">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18580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7455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6742</a:t>
                      </a: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4383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extLst>
                  <a:ext uri="{0D108BD9-81ED-4DB2-BD59-A6C34878D82A}">
                    <a16:rowId xmlns:a16="http://schemas.microsoft.com/office/drawing/2014/main" val="624192143"/>
                  </a:ext>
                </a:extLst>
              </a:tr>
              <a:tr h="508926">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Education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ctr">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13210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5696</a:t>
                      </a: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3121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2163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extLst>
                  <a:ext uri="{0D108BD9-81ED-4DB2-BD59-A6C34878D82A}">
                    <a16:rowId xmlns:a16="http://schemas.microsoft.com/office/drawing/2014/main" val="397609644"/>
                  </a:ext>
                </a:extLst>
              </a:tr>
              <a:tr h="508926">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Politics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ctr">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28540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13539</a:t>
                      </a: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9276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5725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extLst>
                  <a:ext uri="{0D108BD9-81ED-4DB2-BD59-A6C34878D82A}">
                    <a16:rowId xmlns:a16="http://schemas.microsoft.com/office/drawing/2014/main" val="1250056790"/>
                  </a:ext>
                </a:extLst>
              </a:tr>
              <a:tr h="508926">
                <a:tc>
                  <a:txBody>
                    <a:bodyPr/>
                    <a:lstStyle/>
                    <a:p>
                      <a:pPr marL="0" marR="0" algn="just">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Sport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ctr">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10953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6437</a:t>
                      </a: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3572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3201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extLst>
                  <a:ext uri="{0D108BD9-81ED-4DB2-BD59-A6C34878D82A}">
                    <a16:rowId xmlns:a16="http://schemas.microsoft.com/office/drawing/2014/main" val="1735972581"/>
                  </a:ext>
                </a:extLst>
              </a:tr>
              <a:tr h="508926">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Miscellany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ctr">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15069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6597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4853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3619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7343" marR="77343" marT="0" marB="0"/>
                </a:tc>
                <a:extLst>
                  <a:ext uri="{0D108BD9-81ED-4DB2-BD59-A6C34878D82A}">
                    <a16:rowId xmlns:a16="http://schemas.microsoft.com/office/drawing/2014/main" val="28919307"/>
                  </a:ext>
                </a:extLst>
              </a:tr>
            </a:tbl>
          </a:graphicData>
        </a:graphic>
      </p:graphicFrame>
      <p:sp>
        <p:nvSpPr>
          <p:cNvPr id="7" name="Slide Number Placeholder 6">
            <a:extLst>
              <a:ext uri="{FF2B5EF4-FFF2-40B4-BE49-F238E27FC236}">
                <a16:creationId xmlns:a16="http://schemas.microsoft.com/office/drawing/2014/main" id="{5A49CA2F-7067-4451-9D1F-D144D5706BFD}"/>
              </a:ext>
            </a:extLst>
          </p:cNvPr>
          <p:cNvSpPr>
            <a:spLocks noGrp="1"/>
          </p:cNvSpPr>
          <p:nvPr>
            <p:ph type="sldNum" sz="quarter" idx="12"/>
          </p:nvPr>
        </p:nvSpPr>
        <p:spPr/>
        <p:txBody>
          <a:bodyPr/>
          <a:lstStyle/>
          <a:p>
            <a:fld id="{EBDA4AEE-65E5-41C3-8EDA-088134971E0F}" type="slidenum">
              <a:rPr lang="en-US" smtClean="0"/>
              <a:t>45</a:t>
            </a:fld>
            <a:endParaRPr lang="en-US" dirty="0"/>
          </a:p>
        </p:txBody>
      </p:sp>
    </p:spTree>
    <p:extLst>
      <p:ext uri="{BB962C8B-B14F-4D97-AF65-F5344CB8AC3E}">
        <p14:creationId xmlns:p14="http://schemas.microsoft.com/office/powerpoint/2010/main" val="213177204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73D1-FA7D-4A4C-8EEA-18A03DB2791D}"/>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lnSpc>
                <a:spcPct val="90000"/>
              </a:lnSpc>
            </a:pPr>
            <a:r>
              <a:rPr lang="en-US" sz="3700" dirty="0">
                <a:effectLst>
                  <a:glow rad="38100">
                    <a:schemeClr val="bg1">
                      <a:lumMod val="65000"/>
                      <a:lumOff val="35000"/>
                      <a:alpha val="50000"/>
                    </a:schemeClr>
                  </a:glow>
                  <a:outerShdw blurRad="28575" dist="31750" dir="13200000" algn="tl" rotWithShape="0">
                    <a:srgbClr val="000000">
                      <a:alpha val="25000"/>
                    </a:srgbClr>
                  </a:outerShdw>
                </a:effectLst>
              </a:rPr>
              <a:t>Education category pronominal anaphora statistics.</a:t>
            </a:r>
          </a:p>
        </p:txBody>
      </p:sp>
      <p:pic>
        <p:nvPicPr>
          <p:cNvPr id="4" name="Content Placeholder 3">
            <a:extLst>
              <a:ext uri="{FF2B5EF4-FFF2-40B4-BE49-F238E27FC236}">
                <a16:creationId xmlns:a16="http://schemas.microsoft.com/office/drawing/2014/main" id="{F30F9EED-820E-4BDB-AEF7-2C1BCA0E57B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36915" y="1330211"/>
            <a:ext cx="6915663" cy="4201265"/>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BD6B6C8A-5221-40BD-A13A-88DEB9CDFC02}"/>
              </a:ext>
            </a:extLst>
          </p:cNvPr>
          <p:cNvSpPr>
            <a:spLocks noGrp="1"/>
          </p:cNvSpPr>
          <p:nvPr>
            <p:ph type="sldNum" sz="quarter" idx="12"/>
          </p:nvPr>
        </p:nvSpPr>
        <p:spPr/>
        <p:txBody>
          <a:bodyPr/>
          <a:lstStyle/>
          <a:p>
            <a:fld id="{EBDA4AEE-65E5-41C3-8EDA-088134971E0F}" type="slidenum">
              <a:rPr lang="en-US" smtClean="0"/>
              <a:t>46</a:t>
            </a:fld>
            <a:endParaRPr lang="en-US" dirty="0"/>
          </a:p>
        </p:txBody>
      </p:sp>
    </p:spTree>
    <p:extLst>
      <p:ext uri="{BB962C8B-B14F-4D97-AF65-F5344CB8AC3E}">
        <p14:creationId xmlns:p14="http://schemas.microsoft.com/office/powerpoint/2010/main" val="417654845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014F-EE3C-4F3A-85A1-59DC50736D60}"/>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lnSpc>
                <a:spcPct val="90000"/>
              </a:lnSpc>
            </a:pPr>
            <a:r>
              <a:rPr lang="en-US" sz="3700">
                <a:effectLst>
                  <a:glow rad="38100">
                    <a:schemeClr val="bg1">
                      <a:lumMod val="65000"/>
                      <a:lumOff val="35000"/>
                      <a:alpha val="50000"/>
                    </a:schemeClr>
                  </a:glow>
                  <a:outerShdw blurRad="28575" dist="31750" dir="13200000" algn="tl" rotWithShape="0">
                    <a:srgbClr val="000000">
                      <a:alpha val="25000"/>
                    </a:srgbClr>
                  </a:outerShdw>
                </a:effectLst>
              </a:rPr>
              <a:t>Economic category pronominal anaphora statistics.</a:t>
            </a:r>
          </a:p>
        </p:txBody>
      </p:sp>
      <p:pic>
        <p:nvPicPr>
          <p:cNvPr id="4" name="Content Placeholder 3" descr="C:\Users\moham\AppData\Local\Temp\Rar$DRa3848.18744\Economy_Stat.JPG">
            <a:extLst>
              <a:ext uri="{FF2B5EF4-FFF2-40B4-BE49-F238E27FC236}">
                <a16:creationId xmlns:a16="http://schemas.microsoft.com/office/drawing/2014/main" id="{7B6B7C0F-332E-4734-AC8E-11F5BC2BF73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36915" y="1390723"/>
            <a:ext cx="6915663" cy="408024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EC09FD2F-0495-4FC2-BE31-C806D58A5264}"/>
              </a:ext>
            </a:extLst>
          </p:cNvPr>
          <p:cNvSpPr>
            <a:spLocks noGrp="1"/>
          </p:cNvSpPr>
          <p:nvPr>
            <p:ph type="sldNum" sz="quarter" idx="12"/>
          </p:nvPr>
        </p:nvSpPr>
        <p:spPr/>
        <p:txBody>
          <a:bodyPr/>
          <a:lstStyle/>
          <a:p>
            <a:fld id="{EBDA4AEE-65E5-41C3-8EDA-088134971E0F}" type="slidenum">
              <a:rPr lang="en-US" smtClean="0"/>
              <a:t>47</a:t>
            </a:fld>
            <a:endParaRPr lang="en-US" dirty="0"/>
          </a:p>
        </p:txBody>
      </p:sp>
    </p:spTree>
    <p:extLst>
      <p:ext uri="{BB962C8B-B14F-4D97-AF65-F5344CB8AC3E}">
        <p14:creationId xmlns:p14="http://schemas.microsoft.com/office/powerpoint/2010/main" val="2130479808"/>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441D-41A0-444A-9949-398E2C2B5B89}"/>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lnSpc>
                <a:spcPct val="90000"/>
              </a:lnSpc>
            </a:pPr>
            <a:r>
              <a:rPr lang="en-US" sz="3700" dirty="0">
                <a:effectLst>
                  <a:glow rad="38100">
                    <a:schemeClr val="bg1">
                      <a:lumMod val="65000"/>
                      <a:lumOff val="35000"/>
                      <a:alpha val="50000"/>
                    </a:schemeClr>
                  </a:glow>
                  <a:outerShdw blurRad="28575" dist="31750" dir="13200000" algn="tl" rotWithShape="0">
                    <a:srgbClr val="000000">
                      <a:alpha val="25000"/>
                    </a:srgbClr>
                  </a:outerShdw>
                </a:effectLst>
              </a:rPr>
              <a:t>Politics category pronominal anaphora statistics.</a:t>
            </a:r>
          </a:p>
        </p:txBody>
      </p:sp>
      <p:pic>
        <p:nvPicPr>
          <p:cNvPr id="4" name="Content Placeholder 3" descr="C:\Users\moham\AppData\Local\Temp\Rar$DRa3848.19900\education_stat.JPG">
            <a:extLst>
              <a:ext uri="{FF2B5EF4-FFF2-40B4-BE49-F238E27FC236}">
                <a16:creationId xmlns:a16="http://schemas.microsoft.com/office/drawing/2014/main" id="{7D1941E8-C007-466B-95E1-FCAE8D70807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36915" y="1373434"/>
            <a:ext cx="6915663" cy="4114819"/>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CBCCFE6F-FF80-4DCC-9EA9-D865A722F8F1}"/>
              </a:ext>
            </a:extLst>
          </p:cNvPr>
          <p:cNvSpPr>
            <a:spLocks noGrp="1"/>
          </p:cNvSpPr>
          <p:nvPr>
            <p:ph type="sldNum" sz="quarter" idx="12"/>
          </p:nvPr>
        </p:nvSpPr>
        <p:spPr/>
        <p:txBody>
          <a:bodyPr/>
          <a:lstStyle/>
          <a:p>
            <a:fld id="{EBDA4AEE-65E5-41C3-8EDA-088134971E0F}" type="slidenum">
              <a:rPr lang="en-US" smtClean="0"/>
              <a:t>48</a:t>
            </a:fld>
            <a:endParaRPr lang="en-US" dirty="0"/>
          </a:p>
        </p:txBody>
      </p:sp>
    </p:spTree>
    <p:extLst>
      <p:ext uri="{BB962C8B-B14F-4D97-AF65-F5344CB8AC3E}">
        <p14:creationId xmlns:p14="http://schemas.microsoft.com/office/powerpoint/2010/main" val="402125586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BEC7-D3A0-497C-8EF8-70F6EB4C1EE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lnSpc>
                <a:spcPct val="90000"/>
              </a:lnSpc>
            </a:pPr>
            <a:r>
              <a:rPr lang="en-US" sz="3700" dirty="0">
                <a:effectLst>
                  <a:glow rad="38100">
                    <a:schemeClr val="bg1">
                      <a:lumMod val="65000"/>
                      <a:lumOff val="35000"/>
                      <a:alpha val="50000"/>
                    </a:schemeClr>
                  </a:glow>
                  <a:outerShdw blurRad="28575" dist="31750" dir="13200000" algn="tl" rotWithShape="0">
                    <a:srgbClr val="000000">
                      <a:alpha val="25000"/>
                    </a:srgbClr>
                  </a:outerShdw>
                </a:effectLst>
              </a:rPr>
              <a:t>Sports category pronominal anaphora statistics.</a:t>
            </a:r>
          </a:p>
        </p:txBody>
      </p:sp>
      <p:pic>
        <p:nvPicPr>
          <p:cNvPr id="7" name="Content Placeholder 3" descr="C:\Users\moham\AppData\Local\Temp\Rar$DRa3848.20718\politics_stat.JPG">
            <a:extLst>
              <a:ext uri="{FF2B5EF4-FFF2-40B4-BE49-F238E27FC236}">
                <a16:creationId xmlns:a16="http://schemas.microsoft.com/office/drawing/2014/main" id="{8DEF19AB-9974-40B9-AD30-5AFBCCFF338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36915" y="1382079"/>
            <a:ext cx="6915663" cy="4097530"/>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Slide Number Placeholder 3">
            <a:extLst>
              <a:ext uri="{FF2B5EF4-FFF2-40B4-BE49-F238E27FC236}">
                <a16:creationId xmlns:a16="http://schemas.microsoft.com/office/drawing/2014/main" id="{10EAD902-B563-439D-8868-4C1F3DF77F0D}"/>
              </a:ext>
            </a:extLst>
          </p:cNvPr>
          <p:cNvSpPr>
            <a:spLocks noGrp="1"/>
          </p:cNvSpPr>
          <p:nvPr>
            <p:ph type="sldNum" sz="quarter" idx="12"/>
          </p:nvPr>
        </p:nvSpPr>
        <p:spPr/>
        <p:txBody>
          <a:bodyPr/>
          <a:lstStyle/>
          <a:p>
            <a:fld id="{EBDA4AEE-65E5-41C3-8EDA-088134971E0F}" type="slidenum">
              <a:rPr lang="en-US" smtClean="0"/>
              <a:t>49</a:t>
            </a:fld>
            <a:endParaRPr lang="en-US" dirty="0"/>
          </a:p>
        </p:txBody>
      </p:sp>
    </p:spTree>
    <p:extLst>
      <p:ext uri="{BB962C8B-B14F-4D97-AF65-F5344CB8AC3E}">
        <p14:creationId xmlns:p14="http://schemas.microsoft.com/office/powerpoint/2010/main" val="24492103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56CEA6-E0EE-47E6-8A94-8E286A28EE50}"/>
              </a:ext>
            </a:extLst>
          </p:cNvPr>
          <p:cNvSpPr>
            <a:spLocks noGrp="1"/>
          </p:cNvSpPr>
          <p:nvPr>
            <p:ph type="title"/>
          </p:nvPr>
        </p:nvSpPr>
        <p:spPr>
          <a:xfrm>
            <a:off x="1" y="865974"/>
            <a:ext cx="12192000" cy="3643822"/>
          </a:xfrm>
        </p:spPr>
        <p:txBody>
          <a:bodyPr vert="horz" lIns="91440" tIns="45720" rIns="91440" bIns="45720" rtlCol="0" anchor="ctr">
            <a:normAutofit/>
          </a:bodyPr>
          <a:lstStyle/>
          <a:p>
            <a:pPr algn="ct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2. General concepts</a:t>
            </a:r>
          </a:p>
        </p:txBody>
      </p:sp>
      <p:sp>
        <p:nvSpPr>
          <p:cNvPr id="5" name="Slide Number Placeholder 4">
            <a:extLst>
              <a:ext uri="{FF2B5EF4-FFF2-40B4-BE49-F238E27FC236}">
                <a16:creationId xmlns:a16="http://schemas.microsoft.com/office/drawing/2014/main" id="{D7CAA8C0-13A8-494B-8369-D5708C36B1A3}"/>
              </a:ext>
            </a:extLst>
          </p:cNvPr>
          <p:cNvSpPr>
            <a:spLocks noGrp="1"/>
          </p:cNvSpPr>
          <p:nvPr>
            <p:ph type="sldNum" sz="quarter" idx="12"/>
          </p:nvPr>
        </p:nvSpPr>
        <p:spPr/>
        <p:txBody>
          <a:bodyPr/>
          <a:lstStyle/>
          <a:p>
            <a:fld id="{EBDA4AEE-65E5-41C3-8EDA-088134971E0F}" type="slidenum">
              <a:rPr lang="en-US" smtClean="0"/>
              <a:t>5</a:t>
            </a:fld>
            <a:endParaRPr lang="en-US" dirty="0"/>
          </a:p>
        </p:txBody>
      </p:sp>
    </p:spTree>
    <p:extLst>
      <p:ext uri="{BB962C8B-B14F-4D97-AF65-F5344CB8AC3E}">
        <p14:creationId xmlns:p14="http://schemas.microsoft.com/office/powerpoint/2010/main" val="1265809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1C20-459B-453C-94B6-DAEF9A3FDE93}"/>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lnSpc>
                <a:spcPct val="90000"/>
              </a:lnSpc>
            </a:pPr>
            <a:r>
              <a:rPr lang="en-US" sz="3700" dirty="0">
                <a:effectLst>
                  <a:glow rad="38100">
                    <a:schemeClr val="bg1">
                      <a:lumMod val="65000"/>
                      <a:lumOff val="35000"/>
                      <a:alpha val="50000"/>
                    </a:schemeClr>
                  </a:glow>
                  <a:outerShdw blurRad="28575" dist="31750" dir="13200000" algn="tl" rotWithShape="0">
                    <a:srgbClr val="000000">
                      <a:alpha val="25000"/>
                    </a:srgbClr>
                  </a:outerShdw>
                </a:effectLst>
              </a:rPr>
              <a:t>Miscellany category pronominal anaphora statistics.</a:t>
            </a:r>
          </a:p>
        </p:txBody>
      </p:sp>
      <p:pic>
        <p:nvPicPr>
          <p:cNvPr id="4" name="Content Placeholder 3">
            <a:extLst>
              <a:ext uri="{FF2B5EF4-FFF2-40B4-BE49-F238E27FC236}">
                <a16:creationId xmlns:a16="http://schemas.microsoft.com/office/drawing/2014/main" id="{8E9C268C-6FCE-48A0-98FE-80793AD50A3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36915" y="1364790"/>
            <a:ext cx="6915663" cy="4132108"/>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AC031F15-05B5-490F-A92C-281D9F8A5DDF}"/>
              </a:ext>
            </a:extLst>
          </p:cNvPr>
          <p:cNvSpPr>
            <a:spLocks noGrp="1"/>
          </p:cNvSpPr>
          <p:nvPr>
            <p:ph type="sldNum" sz="quarter" idx="12"/>
          </p:nvPr>
        </p:nvSpPr>
        <p:spPr/>
        <p:txBody>
          <a:bodyPr/>
          <a:lstStyle/>
          <a:p>
            <a:fld id="{EBDA4AEE-65E5-41C3-8EDA-088134971E0F}" type="slidenum">
              <a:rPr lang="en-US" smtClean="0"/>
              <a:t>50</a:t>
            </a:fld>
            <a:endParaRPr lang="en-US" dirty="0"/>
          </a:p>
        </p:txBody>
      </p:sp>
    </p:spTree>
    <p:extLst>
      <p:ext uri="{BB962C8B-B14F-4D97-AF65-F5344CB8AC3E}">
        <p14:creationId xmlns:p14="http://schemas.microsoft.com/office/powerpoint/2010/main" val="538061917"/>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8E0F-9F72-44FD-8DB2-5504F7B0D7B7}"/>
              </a:ext>
            </a:extLst>
          </p:cNvPr>
          <p:cNvSpPr>
            <a:spLocks noGrp="1"/>
          </p:cNvSpPr>
          <p:nvPr>
            <p:ph type="title"/>
          </p:nvPr>
        </p:nvSpPr>
        <p:spPr>
          <a:xfrm>
            <a:off x="6735098" y="609600"/>
            <a:ext cx="4798142" cy="4729018"/>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Arabic anaphoric annotating tool (A3T) interface</a:t>
            </a:r>
          </a:p>
        </p:txBody>
      </p:sp>
      <p:pic>
        <p:nvPicPr>
          <p:cNvPr id="7" name="Graphic 6" descr="Programmer">
            <a:extLst>
              <a:ext uri="{FF2B5EF4-FFF2-40B4-BE49-F238E27FC236}">
                <a16:creationId xmlns:a16="http://schemas.microsoft.com/office/drawing/2014/main" id="{5B3C4CF0-DA86-49EA-93F0-D5293C223B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99" y="701410"/>
            <a:ext cx="5462001" cy="546200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Slide Number Placeholder 3">
            <a:extLst>
              <a:ext uri="{FF2B5EF4-FFF2-40B4-BE49-F238E27FC236}">
                <a16:creationId xmlns:a16="http://schemas.microsoft.com/office/drawing/2014/main" id="{77769054-261D-4A1C-9551-1E7113EF716D}"/>
              </a:ext>
            </a:extLst>
          </p:cNvPr>
          <p:cNvSpPr>
            <a:spLocks noGrp="1"/>
          </p:cNvSpPr>
          <p:nvPr>
            <p:ph type="sldNum" sz="quarter" idx="12"/>
          </p:nvPr>
        </p:nvSpPr>
        <p:spPr/>
        <p:txBody>
          <a:bodyPr/>
          <a:lstStyle/>
          <a:p>
            <a:fld id="{EBDA4AEE-65E5-41C3-8EDA-088134971E0F}" type="slidenum">
              <a:rPr lang="en-US" smtClean="0"/>
              <a:t>51</a:t>
            </a:fld>
            <a:endParaRPr lang="en-US" dirty="0"/>
          </a:p>
        </p:txBody>
      </p:sp>
    </p:spTree>
    <p:extLst>
      <p:ext uri="{BB962C8B-B14F-4D97-AF65-F5344CB8AC3E}">
        <p14:creationId xmlns:p14="http://schemas.microsoft.com/office/powerpoint/2010/main" val="301833574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06D1-48FD-4AF8-BEBF-AF04FA55A95E}"/>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dirty="0">
                <a:effectLst>
                  <a:glow rad="38100">
                    <a:schemeClr val="bg1">
                      <a:lumMod val="65000"/>
                      <a:lumOff val="35000"/>
                      <a:alpha val="50000"/>
                    </a:schemeClr>
                  </a:glow>
                  <a:outerShdw blurRad="28575" dist="31750" dir="13200000" algn="tl" rotWithShape="0">
                    <a:srgbClr val="000000">
                      <a:alpha val="25000"/>
                    </a:srgbClr>
                  </a:outerShdw>
                </a:effectLst>
              </a:rPr>
              <a:t>Original text input.</a:t>
            </a:r>
          </a:p>
        </p:txBody>
      </p:sp>
      <p:pic>
        <p:nvPicPr>
          <p:cNvPr id="4" name="Content Placeholder 3" descr="C:\Users\moham\AppData\Local\Temp\Rar$DRa13140.45866\1.test.JPG">
            <a:extLst>
              <a:ext uri="{FF2B5EF4-FFF2-40B4-BE49-F238E27FC236}">
                <a16:creationId xmlns:a16="http://schemas.microsoft.com/office/drawing/2014/main" id="{0E9E80F3-3262-4160-900D-0AC5ECD292F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791860" y="639905"/>
            <a:ext cx="6605772" cy="5581878"/>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3770C408-685E-417E-8AAF-B906505754F4}"/>
              </a:ext>
            </a:extLst>
          </p:cNvPr>
          <p:cNvSpPr>
            <a:spLocks noGrp="1"/>
          </p:cNvSpPr>
          <p:nvPr>
            <p:ph type="sldNum" sz="quarter" idx="12"/>
          </p:nvPr>
        </p:nvSpPr>
        <p:spPr/>
        <p:txBody>
          <a:bodyPr/>
          <a:lstStyle/>
          <a:p>
            <a:fld id="{EBDA4AEE-65E5-41C3-8EDA-088134971E0F}" type="slidenum">
              <a:rPr lang="en-US" smtClean="0"/>
              <a:t>52</a:t>
            </a:fld>
            <a:endParaRPr lang="en-US" dirty="0"/>
          </a:p>
        </p:txBody>
      </p:sp>
    </p:spTree>
    <p:extLst>
      <p:ext uri="{BB962C8B-B14F-4D97-AF65-F5344CB8AC3E}">
        <p14:creationId xmlns:p14="http://schemas.microsoft.com/office/powerpoint/2010/main" val="1917261776"/>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DE6A-B83F-469C-B1A3-58AE67033D74}"/>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100">
                <a:effectLst>
                  <a:glow rad="38100">
                    <a:schemeClr val="bg1">
                      <a:lumMod val="65000"/>
                      <a:lumOff val="35000"/>
                      <a:alpha val="50000"/>
                    </a:schemeClr>
                  </a:glow>
                  <a:outerShdw blurRad="28575" dist="31750" dir="13200000" algn="tl" rotWithShape="0">
                    <a:srgbClr val="000000">
                      <a:alpha val="25000"/>
                    </a:srgbClr>
                  </a:outerShdw>
                </a:effectLst>
              </a:rPr>
              <a:t>Original text sentence segmentation.</a:t>
            </a:r>
          </a:p>
        </p:txBody>
      </p:sp>
      <p:pic>
        <p:nvPicPr>
          <p:cNvPr id="4" name="Content Placeholder 3" descr="C:\Users\moham\AppData\Local\Temp\Rar$DRa13140.46652\2.test.JPG">
            <a:extLst>
              <a:ext uri="{FF2B5EF4-FFF2-40B4-BE49-F238E27FC236}">
                <a16:creationId xmlns:a16="http://schemas.microsoft.com/office/drawing/2014/main" id="{06099A1B-BCB0-4627-89A9-40FA3C46C36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36915" y="941205"/>
            <a:ext cx="6915663" cy="497927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881FD3D9-3F23-4D9B-A6A4-4E4A05BC2237}"/>
              </a:ext>
            </a:extLst>
          </p:cNvPr>
          <p:cNvSpPr>
            <a:spLocks noGrp="1"/>
          </p:cNvSpPr>
          <p:nvPr>
            <p:ph type="sldNum" sz="quarter" idx="12"/>
          </p:nvPr>
        </p:nvSpPr>
        <p:spPr/>
        <p:txBody>
          <a:bodyPr/>
          <a:lstStyle/>
          <a:p>
            <a:fld id="{EBDA4AEE-65E5-41C3-8EDA-088134971E0F}" type="slidenum">
              <a:rPr lang="en-US" smtClean="0"/>
              <a:t>53</a:t>
            </a:fld>
            <a:endParaRPr lang="en-US" dirty="0"/>
          </a:p>
        </p:txBody>
      </p:sp>
    </p:spTree>
    <p:extLst>
      <p:ext uri="{BB962C8B-B14F-4D97-AF65-F5344CB8AC3E}">
        <p14:creationId xmlns:p14="http://schemas.microsoft.com/office/powerpoint/2010/main" val="273160651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B2E8-027D-4C4B-A4B9-F0739DCC06A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dirty="0">
                <a:effectLst>
                  <a:glow rad="38100">
                    <a:schemeClr val="bg1">
                      <a:lumMod val="65000"/>
                      <a:lumOff val="35000"/>
                      <a:alpha val="50000"/>
                    </a:schemeClr>
                  </a:glow>
                  <a:outerShdw blurRad="28575" dist="31750" dir="13200000" algn="tl" rotWithShape="0">
                    <a:srgbClr val="000000">
                      <a:alpha val="25000"/>
                    </a:srgbClr>
                  </a:outerShdw>
                </a:effectLst>
              </a:rPr>
              <a:t>MADAMIRA part-of-speech tagging.</a:t>
            </a:r>
          </a:p>
        </p:txBody>
      </p:sp>
      <p:pic>
        <p:nvPicPr>
          <p:cNvPr id="4" name="Content Placeholder 3" descr="C:\Users\moham\AppData\Local\Temp\Rar$DRa13140.47506\3.test.JPG">
            <a:extLst>
              <a:ext uri="{FF2B5EF4-FFF2-40B4-BE49-F238E27FC236}">
                <a16:creationId xmlns:a16="http://schemas.microsoft.com/office/drawing/2014/main" id="{80607EAD-9C3F-468E-8A14-1F65EAE2D3B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782059" y="639905"/>
            <a:ext cx="6625374" cy="5581878"/>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C002D248-800E-4812-BA76-6EE6CF6AA4C2}"/>
              </a:ext>
            </a:extLst>
          </p:cNvPr>
          <p:cNvSpPr>
            <a:spLocks noGrp="1"/>
          </p:cNvSpPr>
          <p:nvPr>
            <p:ph type="sldNum" sz="quarter" idx="12"/>
          </p:nvPr>
        </p:nvSpPr>
        <p:spPr/>
        <p:txBody>
          <a:bodyPr/>
          <a:lstStyle/>
          <a:p>
            <a:fld id="{EBDA4AEE-65E5-41C3-8EDA-088134971E0F}" type="slidenum">
              <a:rPr lang="en-US" smtClean="0"/>
              <a:t>54</a:t>
            </a:fld>
            <a:endParaRPr lang="en-US" dirty="0"/>
          </a:p>
        </p:txBody>
      </p:sp>
    </p:spTree>
    <p:extLst>
      <p:ext uri="{BB962C8B-B14F-4D97-AF65-F5344CB8AC3E}">
        <p14:creationId xmlns:p14="http://schemas.microsoft.com/office/powerpoint/2010/main" val="2338904532"/>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9A16-1CA9-4C29-9BB8-ABAA66312622}"/>
              </a:ext>
            </a:extLst>
          </p:cNvPr>
          <p:cNvSpPr>
            <a:spLocks noGrp="1"/>
          </p:cNvSpPr>
          <p:nvPr>
            <p:ph type="title"/>
          </p:nvPr>
        </p:nvSpPr>
        <p:spPr>
          <a:xfrm>
            <a:off x="1751012" y="5610179"/>
            <a:ext cx="8676222" cy="1066801"/>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Expert verification and correction interface.</a:t>
            </a:r>
          </a:p>
        </p:txBody>
      </p:sp>
      <p:pic>
        <p:nvPicPr>
          <p:cNvPr id="4" name="Content Placeholder 3">
            <a:extLst>
              <a:ext uri="{FF2B5EF4-FFF2-40B4-BE49-F238E27FC236}">
                <a16:creationId xmlns:a16="http://schemas.microsoft.com/office/drawing/2014/main" id="{0E3A07FA-2887-448E-860C-288ACFB5DC8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161523" y="406401"/>
            <a:ext cx="9855200" cy="4839854"/>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7E285DBB-DA7B-421C-846D-54DE2BCF0038}"/>
              </a:ext>
            </a:extLst>
          </p:cNvPr>
          <p:cNvSpPr>
            <a:spLocks noGrp="1"/>
          </p:cNvSpPr>
          <p:nvPr>
            <p:ph type="sldNum" sz="quarter" idx="12"/>
          </p:nvPr>
        </p:nvSpPr>
        <p:spPr/>
        <p:txBody>
          <a:bodyPr/>
          <a:lstStyle/>
          <a:p>
            <a:fld id="{EBDA4AEE-65E5-41C3-8EDA-088134971E0F}" type="slidenum">
              <a:rPr lang="en-US" smtClean="0"/>
              <a:t>55</a:t>
            </a:fld>
            <a:endParaRPr lang="en-US" dirty="0"/>
          </a:p>
        </p:txBody>
      </p:sp>
    </p:spTree>
    <p:extLst>
      <p:ext uri="{BB962C8B-B14F-4D97-AF65-F5344CB8AC3E}">
        <p14:creationId xmlns:p14="http://schemas.microsoft.com/office/powerpoint/2010/main" val="220971907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B6D72-B8CE-4013-9E17-E4825001AD8F}"/>
              </a:ext>
            </a:extLst>
          </p:cNvPr>
          <p:cNvSpPr>
            <a:spLocks noGrp="1"/>
          </p:cNvSpPr>
          <p:nvPr>
            <p:ph type="title"/>
          </p:nvPr>
        </p:nvSpPr>
        <p:spPr>
          <a:xfrm>
            <a:off x="1141413" y="643467"/>
            <a:ext cx="7696199" cy="1079989"/>
          </a:xfrm>
        </p:spPr>
        <p:txBody>
          <a:bodyPr>
            <a:normAutofit/>
          </a:bodyPr>
          <a:lstStyle/>
          <a:p>
            <a:r>
              <a:rPr lang="fr-FR" sz="3600"/>
              <a:t>Pronominal evaluation</a:t>
            </a:r>
            <a:endParaRPr lang="en-US" sz="3600"/>
          </a:p>
        </p:txBody>
      </p:sp>
      <p:sp>
        <p:nvSpPr>
          <p:cNvPr id="3" name="Content Placeholder 2">
            <a:extLst>
              <a:ext uri="{FF2B5EF4-FFF2-40B4-BE49-F238E27FC236}">
                <a16:creationId xmlns:a16="http://schemas.microsoft.com/office/drawing/2014/main" id="{F792C217-F54D-4634-AF0E-D2D6B8AD16D1}"/>
              </a:ext>
            </a:extLst>
          </p:cNvPr>
          <p:cNvSpPr>
            <a:spLocks noGrp="1"/>
          </p:cNvSpPr>
          <p:nvPr>
            <p:ph idx="1"/>
          </p:nvPr>
        </p:nvSpPr>
        <p:spPr>
          <a:xfrm>
            <a:off x="1141413" y="2374795"/>
            <a:ext cx="10443946" cy="3416406"/>
          </a:xfrm>
        </p:spPr>
        <p:txBody>
          <a:bodyPr>
            <a:normAutofit/>
          </a:bodyPr>
          <a:lstStyle/>
          <a:p>
            <a:pPr marL="0" indent="0" algn="just">
              <a:buNone/>
            </a:pPr>
            <a:r>
              <a:rPr lang="en-US" sz="2400" dirty="0">
                <a:effectLst/>
              </a:rPr>
              <a:t>We used the corpora that was annotated using </a:t>
            </a:r>
            <a:r>
              <a:rPr lang="en-US" sz="2400" dirty="0" err="1">
                <a:effectLst/>
              </a:rPr>
              <a:t>AnAtAr</a:t>
            </a:r>
            <a:r>
              <a:rPr lang="en-US" sz="2400" dirty="0">
                <a:effectLst/>
              </a:rPr>
              <a:t> represent: a technical manual, newspaper articles, texts of Tunisian books used for basic education and a novel dataset, to evaluate the resolution system’s performance.</a:t>
            </a:r>
          </a:p>
          <a:p>
            <a:pPr marL="0" indent="0" algn="just">
              <a:buNone/>
            </a:pPr>
            <a:r>
              <a:rPr lang="en-US" sz="2400" dirty="0">
                <a:effectLst/>
              </a:rPr>
              <a:t>By doing the verification on the “</a:t>
            </a:r>
            <a:r>
              <a:rPr lang="en-US" sz="2400" dirty="0" err="1">
                <a:effectLst/>
              </a:rPr>
              <a:t>AnAtAr</a:t>
            </a:r>
            <a:r>
              <a:rPr lang="en-US" sz="2400" dirty="0">
                <a:effectLst/>
              </a:rPr>
              <a:t>” corpus, our tool achieved a success rate of 83.19%.</a:t>
            </a:r>
          </a:p>
        </p:txBody>
      </p:sp>
      <p:sp>
        <p:nvSpPr>
          <p:cNvPr id="5" name="Slide Number Placeholder 4">
            <a:extLst>
              <a:ext uri="{FF2B5EF4-FFF2-40B4-BE49-F238E27FC236}">
                <a16:creationId xmlns:a16="http://schemas.microsoft.com/office/drawing/2014/main" id="{2288C3BE-3167-42D4-A5F7-5BBCA1B7EA47}"/>
              </a:ext>
            </a:extLst>
          </p:cNvPr>
          <p:cNvSpPr>
            <a:spLocks noGrp="1"/>
          </p:cNvSpPr>
          <p:nvPr>
            <p:ph type="sldNum" sz="quarter" idx="12"/>
          </p:nvPr>
        </p:nvSpPr>
        <p:spPr/>
        <p:txBody>
          <a:bodyPr/>
          <a:lstStyle/>
          <a:p>
            <a:fld id="{EBDA4AEE-65E5-41C3-8EDA-088134971E0F}" type="slidenum">
              <a:rPr lang="en-US" smtClean="0"/>
              <a:t>56</a:t>
            </a:fld>
            <a:endParaRPr lang="en-US" dirty="0"/>
          </a:p>
        </p:txBody>
      </p:sp>
    </p:spTree>
    <p:extLst>
      <p:ext uri="{BB962C8B-B14F-4D97-AF65-F5344CB8AC3E}">
        <p14:creationId xmlns:p14="http://schemas.microsoft.com/office/powerpoint/2010/main" val="1042765298"/>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B6D72-B8CE-4013-9E17-E4825001AD8F}"/>
              </a:ext>
            </a:extLst>
          </p:cNvPr>
          <p:cNvSpPr>
            <a:spLocks noGrp="1"/>
          </p:cNvSpPr>
          <p:nvPr>
            <p:ph type="title"/>
          </p:nvPr>
        </p:nvSpPr>
        <p:spPr>
          <a:xfrm>
            <a:off x="1141413" y="643467"/>
            <a:ext cx="7696199" cy="1079989"/>
          </a:xfrm>
        </p:spPr>
        <p:txBody>
          <a:bodyPr>
            <a:normAutofit/>
          </a:bodyPr>
          <a:lstStyle/>
          <a:p>
            <a:r>
              <a:rPr lang="fr-FR" sz="3600" dirty="0"/>
              <a:t>Verbal </a:t>
            </a:r>
            <a:r>
              <a:rPr lang="fr-FR" sz="3600" dirty="0" err="1"/>
              <a:t>evaluation</a:t>
            </a:r>
            <a:endParaRPr lang="en-US"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92C217-F54D-4634-AF0E-D2D6B8AD16D1}"/>
                  </a:ext>
                </a:extLst>
              </p:cNvPr>
              <p:cNvSpPr>
                <a:spLocks noGrp="1"/>
              </p:cNvSpPr>
              <p:nvPr>
                <p:ph idx="1"/>
              </p:nvPr>
            </p:nvSpPr>
            <p:spPr>
              <a:xfrm>
                <a:off x="1141413" y="2374794"/>
                <a:ext cx="10532723" cy="4026005"/>
              </a:xfrm>
            </p:spPr>
            <p:txBody>
              <a:bodyPr>
                <a:normAutofit/>
              </a:bodyPr>
              <a:lstStyle/>
              <a:p>
                <a:pPr marL="0" indent="0" algn="just">
                  <a:buNone/>
                </a:pPr>
                <a:r>
                  <a:rPr lang="en-US" sz="2400" dirty="0">
                    <a:effectLst/>
                  </a:rPr>
                  <a:t>Since we are not aware of any other works done on the verbal anaphora, we going to evaluate our work by seeking the help of an expert in linguistics, who will define if the link between the verbal anaphora and its antecedent is correct or not and give us the right antecedent to see if it was initially included on the list. Through that, the performance of our system was evaluated using the following accuracy metric:</a:t>
                </a:r>
              </a:p>
              <a:p>
                <a:pPr marL="0" indent="0" algn="just">
                  <a:buNone/>
                </a:pPr>
                <a14:m>
                  <m:oMathPara xmlns:m="http://schemas.openxmlformats.org/officeDocument/2006/math">
                    <m:oMathParaPr>
                      <m:jc m:val="centerGroup"/>
                    </m:oMathParaPr>
                    <m:oMath xmlns:m="http://schemas.openxmlformats.org/officeDocument/2006/math">
                      <m:r>
                        <a:rPr lang="en-GB" sz="2400" b="1">
                          <a:effectLst/>
                          <a:latin typeface="Cambria Math" panose="02040503050406030204" pitchFamily="18" charset="0"/>
                        </a:rPr>
                        <m:t>    </m:t>
                      </m:r>
                      <m:r>
                        <a:rPr lang="en-US" sz="2400" b="1" i="1">
                          <a:effectLst/>
                          <a:latin typeface="Cambria Math" panose="02040503050406030204" pitchFamily="18" charset="0"/>
                        </a:rPr>
                        <m:t>𝐀𝐜𝐜𝐮𝐫𝐚𝐜𝐲</m:t>
                      </m:r>
                      <m:r>
                        <a:rPr lang="en-US" sz="2400">
                          <a:effectLst/>
                          <a:latin typeface="Cambria Math" panose="02040503050406030204" pitchFamily="18" charset="0"/>
                        </a:rPr>
                        <m:t> </m:t>
                      </m:r>
                      <m:r>
                        <a:rPr lang="fr-FR" sz="2400" b="1" i="1">
                          <a:effectLst/>
                          <a:latin typeface="Cambria Math" panose="02040503050406030204" pitchFamily="18" charset="0"/>
                        </a:rPr>
                        <m:t>  </m:t>
                      </m:r>
                      <m:r>
                        <a:rPr lang="fr-FR" sz="2400" i="1">
                          <a:effectLst/>
                          <a:latin typeface="Cambria Math" panose="02040503050406030204" pitchFamily="18" charset="0"/>
                        </a:rPr>
                        <m:t>=</m:t>
                      </m:r>
                      <m:f>
                        <m:fPr>
                          <m:ctrlPr>
                            <a:rPr lang="en-US" sz="2400" i="1">
                              <a:effectLst/>
                              <a:latin typeface="Cambria Math" panose="02040503050406030204" pitchFamily="18" charset="0"/>
                            </a:rPr>
                          </m:ctrlPr>
                        </m:fPr>
                        <m:num>
                          <m:r>
                            <m:rPr>
                              <m:sty m:val="p"/>
                            </m:rPr>
                            <a:rPr lang="en-US" sz="2400">
                              <a:effectLst/>
                              <a:latin typeface="Cambria Math" panose="02040503050406030204" pitchFamily="18" charset="0"/>
                            </a:rPr>
                            <m:t>Number</m:t>
                          </m:r>
                          <m:r>
                            <a:rPr lang="en-US" sz="2400">
                              <a:effectLst/>
                              <a:latin typeface="Cambria Math" panose="02040503050406030204" pitchFamily="18" charset="0"/>
                            </a:rPr>
                            <m:t> </m:t>
                          </m:r>
                          <m:r>
                            <m:rPr>
                              <m:sty m:val="p"/>
                            </m:rPr>
                            <a:rPr lang="en-US" sz="2400">
                              <a:effectLst/>
                              <a:latin typeface="Cambria Math" panose="02040503050406030204" pitchFamily="18" charset="0"/>
                            </a:rPr>
                            <m:t>of</m:t>
                          </m:r>
                          <m:r>
                            <a:rPr lang="en-US" sz="2400">
                              <a:effectLst/>
                              <a:latin typeface="Cambria Math" panose="02040503050406030204" pitchFamily="18" charset="0"/>
                            </a:rPr>
                            <m:t> </m:t>
                          </m:r>
                          <m:r>
                            <m:rPr>
                              <m:sty m:val="p"/>
                            </m:rPr>
                            <a:rPr lang="en-US" sz="2400">
                              <a:effectLst/>
                              <a:latin typeface="Cambria Math" panose="02040503050406030204" pitchFamily="18" charset="0"/>
                            </a:rPr>
                            <m:t>correctly</m:t>
                          </m:r>
                          <m:r>
                            <a:rPr lang="en-US" sz="2400">
                              <a:effectLst/>
                              <a:latin typeface="Cambria Math" panose="02040503050406030204" pitchFamily="18" charset="0"/>
                            </a:rPr>
                            <m:t> </m:t>
                          </m:r>
                          <m:r>
                            <m:rPr>
                              <m:sty m:val="p"/>
                            </m:rPr>
                            <a:rPr lang="en-US" sz="2400">
                              <a:effectLst/>
                              <a:latin typeface="Cambria Math" panose="02040503050406030204" pitchFamily="18" charset="0"/>
                            </a:rPr>
                            <m:t>resolve</m:t>
                          </m:r>
                          <m:r>
                            <a:rPr lang="en-US" sz="2400">
                              <a:effectLst/>
                              <a:latin typeface="Cambria Math" panose="02040503050406030204" pitchFamily="18" charset="0"/>
                            </a:rPr>
                            <m:t> </m:t>
                          </m:r>
                          <m:r>
                            <m:rPr>
                              <m:sty m:val="p"/>
                            </m:rPr>
                            <a:rPr lang="en-US" sz="2400">
                              <a:effectLst/>
                              <a:latin typeface="Cambria Math" panose="02040503050406030204" pitchFamily="18" charset="0"/>
                            </a:rPr>
                            <m:t>anaphora</m:t>
                          </m:r>
                          <m:r>
                            <a:rPr lang="en-US" sz="2400">
                              <a:effectLst/>
                              <a:latin typeface="Cambria Math" panose="02040503050406030204" pitchFamily="18" charset="0"/>
                            </a:rPr>
                            <m:t>  </m:t>
                          </m:r>
                        </m:num>
                        <m:den>
                          <m:r>
                            <m:rPr>
                              <m:sty m:val="p"/>
                            </m:rPr>
                            <a:rPr lang="fr-FR" sz="2400">
                              <a:effectLst/>
                              <a:latin typeface="Cambria Math" panose="02040503050406030204" pitchFamily="18" charset="0"/>
                            </a:rPr>
                            <m:t>Number</m:t>
                          </m:r>
                          <m:r>
                            <a:rPr lang="fr-FR" sz="2400">
                              <a:effectLst/>
                              <a:latin typeface="Cambria Math" panose="02040503050406030204" pitchFamily="18" charset="0"/>
                            </a:rPr>
                            <m:t> </m:t>
                          </m:r>
                          <m:r>
                            <m:rPr>
                              <m:sty m:val="p"/>
                            </m:rPr>
                            <a:rPr lang="fr-FR" sz="2400">
                              <a:effectLst/>
                              <a:latin typeface="Cambria Math" panose="02040503050406030204" pitchFamily="18" charset="0"/>
                            </a:rPr>
                            <m:t>of</m:t>
                          </m:r>
                          <m:r>
                            <a:rPr lang="fr-FR" sz="2400">
                              <a:effectLst/>
                              <a:latin typeface="Cambria Math" panose="02040503050406030204" pitchFamily="18" charset="0"/>
                            </a:rPr>
                            <m:t> </m:t>
                          </m:r>
                          <m:r>
                            <m:rPr>
                              <m:sty m:val="p"/>
                            </m:rPr>
                            <a:rPr lang="fr-FR" sz="2400">
                              <a:effectLst/>
                              <a:latin typeface="Cambria Math" panose="02040503050406030204" pitchFamily="18" charset="0"/>
                            </a:rPr>
                            <m:t>all</m:t>
                          </m:r>
                          <m:r>
                            <a:rPr lang="fr-FR" sz="2400">
                              <a:effectLst/>
                              <a:latin typeface="Cambria Math" panose="02040503050406030204" pitchFamily="18" charset="0"/>
                            </a:rPr>
                            <m:t> </m:t>
                          </m:r>
                          <m:r>
                            <m:rPr>
                              <m:sty m:val="p"/>
                            </m:rPr>
                            <a:rPr lang="fr-FR" sz="2400">
                              <a:effectLst/>
                              <a:latin typeface="Cambria Math" panose="02040503050406030204" pitchFamily="18" charset="0"/>
                            </a:rPr>
                            <m:t>anaphoras</m:t>
                          </m:r>
                        </m:den>
                      </m:f>
                    </m:oMath>
                  </m:oMathPara>
                </a14:m>
                <a:endParaRPr lang="en-US" sz="2400" dirty="0"/>
              </a:p>
              <a:p>
                <a:pPr marL="0" indent="0" algn="just">
                  <a:buNone/>
                </a:pPr>
                <a:r>
                  <a:rPr lang="en-US" sz="2400" dirty="0">
                    <a:effectLst/>
                  </a:rPr>
                  <a:t>Concerning the verbal anaphora, we arrive at a satisfactory result whose rate of recognition average is: 57.23%.</a:t>
                </a:r>
              </a:p>
              <a:p>
                <a:pPr marL="0" indent="0" algn="just">
                  <a:buNone/>
                </a:pPr>
                <a:endParaRPr lang="en-US" sz="2400" dirty="0"/>
              </a:p>
            </p:txBody>
          </p:sp>
        </mc:Choice>
        <mc:Fallback xmlns="">
          <p:sp>
            <p:nvSpPr>
              <p:cNvPr id="3" name="Content Placeholder 2">
                <a:extLst>
                  <a:ext uri="{FF2B5EF4-FFF2-40B4-BE49-F238E27FC236}">
                    <a16:creationId xmlns:a16="http://schemas.microsoft.com/office/drawing/2014/main" id="{F792C217-F54D-4634-AF0E-D2D6B8AD16D1}"/>
                  </a:ext>
                </a:extLst>
              </p:cNvPr>
              <p:cNvSpPr>
                <a:spLocks noGrp="1" noRot="1" noChangeAspect="1" noMove="1" noResize="1" noEditPoints="1" noAdjustHandles="1" noChangeArrowheads="1" noChangeShapeType="1" noTextEdit="1"/>
              </p:cNvSpPr>
              <p:nvPr>
                <p:ph idx="1"/>
              </p:nvPr>
            </p:nvSpPr>
            <p:spPr>
              <a:xfrm>
                <a:off x="1141413" y="2374794"/>
                <a:ext cx="10532723" cy="4026005"/>
              </a:xfrm>
              <a:blipFill>
                <a:blip r:embed="rId2"/>
                <a:stretch>
                  <a:fillRect t="-227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EC58403-031E-4138-A69B-419BEC3710C0}"/>
              </a:ext>
            </a:extLst>
          </p:cNvPr>
          <p:cNvSpPr>
            <a:spLocks noGrp="1"/>
          </p:cNvSpPr>
          <p:nvPr>
            <p:ph type="sldNum" sz="quarter" idx="12"/>
          </p:nvPr>
        </p:nvSpPr>
        <p:spPr/>
        <p:txBody>
          <a:bodyPr/>
          <a:lstStyle/>
          <a:p>
            <a:fld id="{EBDA4AEE-65E5-41C3-8EDA-088134971E0F}" type="slidenum">
              <a:rPr lang="en-US" smtClean="0"/>
              <a:t>57</a:t>
            </a:fld>
            <a:endParaRPr lang="en-US" dirty="0"/>
          </a:p>
        </p:txBody>
      </p:sp>
    </p:spTree>
    <p:extLst>
      <p:ext uri="{BB962C8B-B14F-4D97-AF65-F5344CB8AC3E}">
        <p14:creationId xmlns:p14="http://schemas.microsoft.com/office/powerpoint/2010/main" val="4006068466"/>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0449F5-E311-4575-8949-5CD04C62B82E}"/>
              </a:ext>
            </a:extLst>
          </p:cNvPr>
          <p:cNvSpPr>
            <a:spLocks noGrp="1"/>
          </p:cNvSpPr>
          <p:nvPr>
            <p:ph type="title"/>
          </p:nvPr>
        </p:nvSpPr>
        <p:spPr>
          <a:xfrm>
            <a:off x="1751012" y="865974"/>
            <a:ext cx="8676222" cy="3643822"/>
          </a:xfrm>
        </p:spPr>
        <p:txBody>
          <a:bodyPr vert="horz" lIns="91440" tIns="45720" rIns="91440" bIns="45720" rtlCol="0" anchor="ctr">
            <a:normAutofit/>
          </a:bodyPr>
          <a:lstStyle/>
          <a:p>
            <a:pPr algn="ctr"/>
            <a:r>
              <a:rPr lang="en-US" sz="6600" dirty="0">
                <a:effectLst>
                  <a:glow rad="38100">
                    <a:schemeClr val="bg1">
                      <a:lumMod val="65000"/>
                      <a:lumOff val="35000"/>
                      <a:alpha val="50000"/>
                    </a:schemeClr>
                  </a:glow>
                  <a:outerShdw blurRad="28575" dist="31750" dir="13200000" algn="tl" rotWithShape="0">
                    <a:srgbClr val="000000">
                      <a:alpha val="25000"/>
                    </a:srgbClr>
                  </a:outerShdw>
                </a:effectLst>
              </a:rPr>
              <a:t>5. conclusion</a:t>
            </a:r>
          </a:p>
        </p:txBody>
      </p:sp>
      <p:sp>
        <p:nvSpPr>
          <p:cNvPr id="5" name="Slide Number Placeholder 4">
            <a:extLst>
              <a:ext uri="{FF2B5EF4-FFF2-40B4-BE49-F238E27FC236}">
                <a16:creationId xmlns:a16="http://schemas.microsoft.com/office/drawing/2014/main" id="{42430231-6B14-44A0-91F2-AE0182D9F5B7}"/>
              </a:ext>
            </a:extLst>
          </p:cNvPr>
          <p:cNvSpPr>
            <a:spLocks noGrp="1"/>
          </p:cNvSpPr>
          <p:nvPr>
            <p:ph type="sldNum" sz="quarter" idx="12"/>
          </p:nvPr>
        </p:nvSpPr>
        <p:spPr/>
        <p:txBody>
          <a:bodyPr/>
          <a:lstStyle/>
          <a:p>
            <a:fld id="{EBDA4AEE-65E5-41C3-8EDA-088134971E0F}" type="slidenum">
              <a:rPr lang="en-US" smtClean="0"/>
              <a:t>58</a:t>
            </a:fld>
            <a:endParaRPr lang="en-US" dirty="0"/>
          </a:p>
        </p:txBody>
      </p:sp>
    </p:spTree>
    <p:extLst>
      <p:ext uri="{BB962C8B-B14F-4D97-AF65-F5344CB8AC3E}">
        <p14:creationId xmlns:p14="http://schemas.microsoft.com/office/powerpoint/2010/main" val="79338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E8A5AD-36D6-4CBF-A275-4BB78A8D49BC}"/>
              </a:ext>
            </a:extLst>
          </p:cNvPr>
          <p:cNvSpPr>
            <a:spLocks noGrp="1"/>
          </p:cNvSpPr>
          <p:nvPr>
            <p:ph type="title"/>
          </p:nvPr>
        </p:nvSpPr>
        <p:spPr>
          <a:xfrm>
            <a:off x="1141413" y="609600"/>
            <a:ext cx="9905998" cy="1065451"/>
          </a:xfrm>
        </p:spPr>
        <p:txBody>
          <a:bodyPr>
            <a:normAutofit/>
          </a:bodyPr>
          <a:lstStyle/>
          <a:p>
            <a:pPr algn="ctr"/>
            <a:r>
              <a:rPr lang="fr-FR" dirty="0" err="1">
                <a:solidFill>
                  <a:srgbClr val="BFBFBF"/>
                </a:solidFill>
              </a:rPr>
              <a:t>outcome</a:t>
            </a:r>
            <a:endParaRPr lang="en-US" dirty="0">
              <a:solidFill>
                <a:srgbClr val="BFBFBF"/>
              </a:solidFill>
            </a:endParaRPr>
          </a:p>
        </p:txBody>
      </p:sp>
      <p:sp>
        <p:nvSpPr>
          <p:cNvPr id="3" name="Content Placeholder 2">
            <a:extLst>
              <a:ext uri="{FF2B5EF4-FFF2-40B4-BE49-F238E27FC236}">
                <a16:creationId xmlns:a16="http://schemas.microsoft.com/office/drawing/2014/main" id="{D221F5E8-8BBD-401F-B472-18BE24E40C32}"/>
              </a:ext>
            </a:extLst>
          </p:cNvPr>
          <p:cNvSpPr>
            <a:spLocks noGrp="1"/>
          </p:cNvSpPr>
          <p:nvPr>
            <p:ph idx="1"/>
          </p:nvPr>
        </p:nvSpPr>
        <p:spPr>
          <a:xfrm>
            <a:off x="461638" y="2666999"/>
            <a:ext cx="11217217" cy="4035642"/>
          </a:xfrm>
        </p:spPr>
        <p:txBody>
          <a:bodyPr>
            <a:normAutofit lnSpcReduction="10000"/>
          </a:bodyPr>
          <a:lstStyle/>
          <a:p>
            <a:pPr marL="0" indent="0" algn="just">
              <a:buNone/>
            </a:pPr>
            <a:r>
              <a:rPr lang="en-US" sz="2400" dirty="0">
                <a:effectLst/>
              </a:rPr>
              <a:t>It is obvious, that the automatic processing of the Arabic language is an area that requires a lot of effort and deep research to make it able to simulate the human processing of texts. In the automatic processing of the Arabic language, anaphora play an important role in understanding texts by determining links between the text entities.</a:t>
            </a:r>
          </a:p>
          <a:p>
            <a:pPr marL="0" indent="0" algn="just">
              <a:buNone/>
            </a:pPr>
            <a:r>
              <a:rPr lang="en-US" sz="2400" dirty="0">
                <a:effectLst/>
              </a:rPr>
              <a:t>we developed a tool for solving pronominal and verbal anaphora to select optimal referents among candidates based on linguistic concepts (MADAMIRA POS-Tag). In order to evaluate our application, several tests were carried out, the results obtained on the tests corpus showed a satisfactory average percentage in terms of success rate of 83.19% for pronominal anaphora and 57.23% on the verbal anaphora. </a:t>
            </a:r>
          </a:p>
        </p:txBody>
      </p:sp>
      <p:sp>
        <p:nvSpPr>
          <p:cNvPr id="5" name="Slide Number Placeholder 4">
            <a:extLst>
              <a:ext uri="{FF2B5EF4-FFF2-40B4-BE49-F238E27FC236}">
                <a16:creationId xmlns:a16="http://schemas.microsoft.com/office/drawing/2014/main" id="{8772B469-8B7C-4194-AA7F-F65815591A80}"/>
              </a:ext>
            </a:extLst>
          </p:cNvPr>
          <p:cNvSpPr>
            <a:spLocks noGrp="1"/>
          </p:cNvSpPr>
          <p:nvPr>
            <p:ph type="sldNum" sz="quarter" idx="12"/>
          </p:nvPr>
        </p:nvSpPr>
        <p:spPr>
          <a:xfrm>
            <a:off x="10546012" y="5953622"/>
            <a:ext cx="1002798" cy="749019"/>
          </a:xfrm>
        </p:spPr>
        <p:txBody>
          <a:bodyPr/>
          <a:lstStyle/>
          <a:p>
            <a:fld id="{EBDA4AEE-65E5-41C3-8EDA-088134971E0F}" type="slidenum">
              <a:rPr lang="en-US" smtClean="0"/>
              <a:t>59</a:t>
            </a:fld>
            <a:endParaRPr lang="en-US" dirty="0"/>
          </a:p>
        </p:txBody>
      </p:sp>
    </p:spTree>
    <p:extLst>
      <p:ext uri="{BB962C8B-B14F-4D97-AF65-F5344CB8AC3E}">
        <p14:creationId xmlns:p14="http://schemas.microsoft.com/office/powerpoint/2010/main" val="3299152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08077-4B31-4CEC-9F91-38FF5FBCF3C6}"/>
              </a:ext>
            </a:extLst>
          </p:cNvPr>
          <p:cNvSpPr>
            <a:spLocks noGrp="1"/>
          </p:cNvSpPr>
          <p:nvPr>
            <p:ph type="title"/>
          </p:nvPr>
        </p:nvSpPr>
        <p:spPr>
          <a:xfrm>
            <a:off x="1141413" y="643467"/>
            <a:ext cx="10364047" cy="1079989"/>
          </a:xfrm>
        </p:spPr>
        <p:txBody>
          <a:bodyPr>
            <a:normAutofit/>
          </a:bodyPr>
          <a:lstStyle/>
          <a:p>
            <a:pPr>
              <a:lnSpc>
                <a:spcPct val="90000"/>
              </a:lnSpc>
            </a:pPr>
            <a:r>
              <a:rPr lang="fr-FR" sz="3600" dirty="0"/>
              <a:t>Natural </a:t>
            </a:r>
            <a:r>
              <a:rPr lang="en-US" sz="3600" dirty="0"/>
              <a:t>language</a:t>
            </a:r>
            <a:r>
              <a:rPr lang="fr-FR" sz="3600" dirty="0"/>
              <a:t> </a:t>
            </a:r>
            <a:r>
              <a:rPr lang="en-US" sz="3600" dirty="0"/>
              <a:t>processing</a:t>
            </a:r>
            <a:r>
              <a:rPr lang="fr-FR" sz="3600" dirty="0"/>
              <a:t> (NLP)</a:t>
            </a:r>
            <a:endParaRPr lang="en-US" sz="3600" dirty="0"/>
          </a:p>
        </p:txBody>
      </p:sp>
      <p:sp>
        <p:nvSpPr>
          <p:cNvPr id="3" name="Content Placeholder 2">
            <a:extLst>
              <a:ext uri="{FF2B5EF4-FFF2-40B4-BE49-F238E27FC236}">
                <a16:creationId xmlns:a16="http://schemas.microsoft.com/office/drawing/2014/main" id="{258262DD-D495-492E-9743-6F58A87239D9}"/>
              </a:ext>
            </a:extLst>
          </p:cNvPr>
          <p:cNvSpPr>
            <a:spLocks noGrp="1"/>
          </p:cNvSpPr>
          <p:nvPr>
            <p:ph idx="1"/>
          </p:nvPr>
        </p:nvSpPr>
        <p:spPr>
          <a:xfrm>
            <a:off x="1141413" y="2374795"/>
            <a:ext cx="10364047" cy="3416406"/>
          </a:xfrm>
        </p:spPr>
        <p:txBody>
          <a:bodyPr>
            <a:normAutofit/>
          </a:bodyPr>
          <a:lstStyle/>
          <a:p>
            <a:pPr marL="0" indent="0" algn="just">
              <a:buNone/>
            </a:pPr>
            <a:r>
              <a:rPr lang="en-US" sz="2400" dirty="0"/>
              <a:t>A natural language is any language human learn from their environment used to communicate with each other.</a:t>
            </a:r>
          </a:p>
          <a:p>
            <a:pPr marL="0" indent="0" algn="just">
              <a:buNone/>
            </a:pPr>
            <a:r>
              <a:rPr lang="en-US" sz="2400" dirty="0"/>
              <a:t>Natural language processing (NLP) is a corps of strategies applied to reveal and identify sentence boundaries, extract their grammatical structure, and detect the language.</a:t>
            </a:r>
          </a:p>
          <a:p>
            <a:pPr marL="0" indent="0" algn="just">
              <a:buNone/>
            </a:pPr>
            <a:r>
              <a:rPr lang="en-US" sz="2400" dirty="0"/>
              <a:t>NLP is based on a number of disciplines, and cover several fields of studies such as text processing and text classification.</a:t>
            </a:r>
          </a:p>
        </p:txBody>
      </p:sp>
      <p:sp>
        <p:nvSpPr>
          <p:cNvPr id="5" name="Slide Number Placeholder 4">
            <a:extLst>
              <a:ext uri="{FF2B5EF4-FFF2-40B4-BE49-F238E27FC236}">
                <a16:creationId xmlns:a16="http://schemas.microsoft.com/office/drawing/2014/main" id="{942A5E0B-C136-42B2-AA1D-3D595E161ABE}"/>
              </a:ext>
            </a:extLst>
          </p:cNvPr>
          <p:cNvSpPr>
            <a:spLocks noGrp="1"/>
          </p:cNvSpPr>
          <p:nvPr>
            <p:ph type="sldNum" sz="quarter" idx="12"/>
          </p:nvPr>
        </p:nvSpPr>
        <p:spPr/>
        <p:txBody>
          <a:bodyPr/>
          <a:lstStyle/>
          <a:p>
            <a:fld id="{EBDA4AEE-65E5-41C3-8EDA-088134971E0F}" type="slidenum">
              <a:rPr lang="en-US" smtClean="0"/>
              <a:t>6</a:t>
            </a:fld>
            <a:endParaRPr lang="en-US" dirty="0"/>
          </a:p>
        </p:txBody>
      </p:sp>
    </p:spTree>
    <p:extLst>
      <p:ext uri="{BB962C8B-B14F-4D97-AF65-F5344CB8AC3E}">
        <p14:creationId xmlns:p14="http://schemas.microsoft.com/office/powerpoint/2010/main" val="28691287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EB7094-925D-4002-B9D0-1D1051550EF0}"/>
              </a:ext>
            </a:extLst>
          </p:cNvPr>
          <p:cNvSpPr>
            <a:spLocks noGrp="1"/>
          </p:cNvSpPr>
          <p:nvPr>
            <p:ph type="title"/>
          </p:nvPr>
        </p:nvSpPr>
        <p:spPr>
          <a:xfrm>
            <a:off x="1141413" y="609600"/>
            <a:ext cx="9905998" cy="1065451"/>
          </a:xfrm>
        </p:spPr>
        <p:txBody>
          <a:bodyPr>
            <a:normAutofit/>
          </a:bodyPr>
          <a:lstStyle/>
          <a:p>
            <a:pPr algn="ctr"/>
            <a:r>
              <a:rPr lang="fr-FR">
                <a:solidFill>
                  <a:srgbClr val="BFBFBF"/>
                </a:solidFill>
              </a:rPr>
              <a:t>Perspectives</a:t>
            </a:r>
            <a:endParaRPr lang="en-US">
              <a:solidFill>
                <a:srgbClr val="BFBFBF"/>
              </a:solidFill>
            </a:endParaRPr>
          </a:p>
        </p:txBody>
      </p:sp>
      <p:sp>
        <p:nvSpPr>
          <p:cNvPr id="3" name="Content Placeholder 2">
            <a:extLst>
              <a:ext uri="{FF2B5EF4-FFF2-40B4-BE49-F238E27FC236}">
                <a16:creationId xmlns:a16="http://schemas.microsoft.com/office/drawing/2014/main" id="{AB24024F-431A-42EE-A9C6-27A18A8A7BCD}"/>
              </a:ext>
            </a:extLst>
          </p:cNvPr>
          <p:cNvSpPr>
            <a:spLocks noGrp="1"/>
          </p:cNvSpPr>
          <p:nvPr>
            <p:ph idx="1"/>
          </p:nvPr>
        </p:nvSpPr>
        <p:spPr>
          <a:xfrm>
            <a:off x="405114" y="2666999"/>
            <a:ext cx="11482086" cy="4046317"/>
          </a:xfrm>
        </p:spPr>
        <p:txBody>
          <a:bodyPr>
            <a:normAutofit fontScale="92500" lnSpcReduction="10000"/>
          </a:bodyPr>
          <a:lstStyle/>
          <a:p>
            <a:pPr marL="0" indent="0">
              <a:lnSpc>
                <a:spcPct val="90000"/>
              </a:lnSpc>
              <a:buNone/>
            </a:pPr>
            <a:r>
              <a:rPr lang="en-US" sz="2400" dirty="0">
                <a:effectLst/>
              </a:rPr>
              <a:t>As a perspective, we can identify a few points that can improve the quality of our A</a:t>
            </a:r>
            <a:r>
              <a:rPr lang="en-US" sz="2400" baseline="30000" dirty="0">
                <a:effectLst/>
              </a:rPr>
              <a:t>3</a:t>
            </a:r>
            <a:r>
              <a:rPr lang="en-US" sz="2400" dirty="0">
                <a:effectLst/>
              </a:rPr>
              <a:t>T, such as:</a:t>
            </a:r>
          </a:p>
          <a:p>
            <a:pPr lvl="0">
              <a:lnSpc>
                <a:spcPct val="90000"/>
              </a:lnSpc>
            </a:pPr>
            <a:r>
              <a:rPr lang="en-US" sz="2400" dirty="0">
                <a:effectLst/>
              </a:rPr>
              <a:t>Include other knowledge in the resolution: semantic aspects</a:t>
            </a:r>
          </a:p>
          <a:p>
            <a:pPr lvl="0">
              <a:lnSpc>
                <a:spcPct val="90000"/>
              </a:lnSpc>
            </a:pPr>
            <a:r>
              <a:rPr lang="en-US" sz="2400" dirty="0">
                <a:effectLst/>
              </a:rPr>
              <a:t>use a more effective Tagger.</a:t>
            </a:r>
          </a:p>
          <a:p>
            <a:pPr lvl="0">
              <a:lnSpc>
                <a:spcPct val="90000"/>
              </a:lnSpc>
            </a:pPr>
            <a:r>
              <a:rPr lang="en-US" sz="2400" dirty="0">
                <a:effectLst/>
              </a:rPr>
              <a:t>Deepening constraints: defining other operating rules.</a:t>
            </a:r>
          </a:p>
          <a:p>
            <a:pPr lvl="0">
              <a:lnSpc>
                <a:spcPct val="90000"/>
              </a:lnSpc>
            </a:pPr>
            <a:r>
              <a:rPr lang="en-US" sz="2400" dirty="0">
                <a:effectLst/>
              </a:rPr>
              <a:t>Exploit other anaphoric resolution approaches such as the machine learning approach.</a:t>
            </a:r>
          </a:p>
          <a:p>
            <a:pPr lvl="0">
              <a:lnSpc>
                <a:spcPct val="90000"/>
              </a:lnSpc>
            </a:pPr>
            <a:r>
              <a:rPr lang="en-US" sz="2400" dirty="0">
                <a:effectLst/>
              </a:rPr>
              <a:t>Solve other types of anaphora (lexical and comparative)</a:t>
            </a:r>
          </a:p>
          <a:p>
            <a:pPr marL="0" indent="0">
              <a:lnSpc>
                <a:spcPct val="90000"/>
              </a:lnSpc>
              <a:buNone/>
            </a:pPr>
            <a:r>
              <a:rPr lang="en-US" sz="2400" dirty="0">
                <a:effectLst/>
              </a:rPr>
              <a:t>As for our Arabic anaphoric annotated corpus (A</a:t>
            </a:r>
            <a:r>
              <a:rPr lang="en-US" sz="2400" baseline="30000" dirty="0">
                <a:effectLst/>
              </a:rPr>
              <a:t>3</a:t>
            </a:r>
            <a:r>
              <a:rPr lang="en-US" sz="2400" dirty="0">
                <a:effectLst/>
              </a:rPr>
              <a:t>C), we may look forward for a better correction and increasing it’s size allowing more effectiveness in other researches.</a:t>
            </a:r>
          </a:p>
          <a:p>
            <a:pPr>
              <a:lnSpc>
                <a:spcPct val="90000"/>
              </a:lnSpc>
            </a:pPr>
            <a:endParaRPr lang="en-US" sz="2400" dirty="0"/>
          </a:p>
        </p:txBody>
      </p:sp>
      <p:sp>
        <p:nvSpPr>
          <p:cNvPr id="5" name="Slide Number Placeholder 4">
            <a:extLst>
              <a:ext uri="{FF2B5EF4-FFF2-40B4-BE49-F238E27FC236}">
                <a16:creationId xmlns:a16="http://schemas.microsoft.com/office/drawing/2014/main" id="{6CD85F74-E070-4992-A9A8-B542932386CE}"/>
              </a:ext>
            </a:extLst>
          </p:cNvPr>
          <p:cNvSpPr>
            <a:spLocks noGrp="1"/>
          </p:cNvSpPr>
          <p:nvPr>
            <p:ph type="sldNum" sz="quarter" idx="12"/>
          </p:nvPr>
        </p:nvSpPr>
        <p:spPr>
          <a:xfrm>
            <a:off x="10535403" y="5964297"/>
            <a:ext cx="1002798" cy="749019"/>
          </a:xfrm>
        </p:spPr>
        <p:txBody>
          <a:bodyPr/>
          <a:lstStyle/>
          <a:p>
            <a:fld id="{EBDA4AEE-65E5-41C3-8EDA-088134971E0F}" type="slidenum">
              <a:rPr lang="en-US" smtClean="0"/>
              <a:t>60</a:t>
            </a:fld>
            <a:endParaRPr lang="en-US" dirty="0"/>
          </a:p>
        </p:txBody>
      </p:sp>
    </p:spTree>
    <p:extLst>
      <p:ext uri="{BB962C8B-B14F-4D97-AF65-F5344CB8AC3E}">
        <p14:creationId xmlns:p14="http://schemas.microsoft.com/office/powerpoint/2010/main" val="307188590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46DAB506-E24F-42D1-859B-ACFD7D5E3E44}"/>
              </a:ext>
            </a:extLst>
          </p:cNvPr>
          <p:cNvGraphicFramePr>
            <a:graphicFrameLocks noGrp="1"/>
          </p:cNvGraphicFramePr>
          <p:nvPr>
            <p:ph idx="1"/>
            <p:extLst>
              <p:ext uri="{D42A27DB-BD31-4B8C-83A1-F6EECF244321}">
                <p14:modId xmlns:p14="http://schemas.microsoft.com/office/powerpoint/2010/main" val="3158828917"/>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FF2E4D9-00D1-4111-9314-0BECC70E2845}"/>
              </a:ext>
            </a:extLst>
          </p:cNvPr>
          <p:cNvSpPr>
            <a:spLocks noGrp="1"/>
          </p:cNvSpPr>
          <p:nvPr>
            <p:ph type="sldNum" sz="quarter" idx="12"/>
          </p:nvPr>
        </p:nvSpPr>
        <p:spPr/>
        <p:txBody>
          <a:bodyPr/>
          <a:lstStyle/>
          <a:p>
            <a:fld id="{EBDA4AEE-65E5-41C3-8EDA-088134971E0F}" type="slidenum">
              <a:rPr lang="en-US" smtClean="0"/>
              <a:t>61</a:t>
            </a:fld>
            <a:endParaRPr lang="en-US" dirty="0"/>
          </a:p>
        </p:txBody>
      </p:sp>
    </p:spTree>
    <p:extLst>
      <p:ext uri="{BB962C8B-B14F-4D97-AF65-F5344CB8AC3E}">
        <p14:creationId xmlns:p14="http://schemas.microsoft.com/office/powerpoint/2010/main" val="2578025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FFB1B-C5A4-4F91-94B0-B2C13BEF8F1F}"/>
              </a:ext>
            </a:extLst>
          </p:cNvPr>
          <p:cNvSpPr>
            <a:spLocks noGrp="1"/>
          </p:cNvSpPr>
          <p:nvPr>
            <p:ph type="title"/>
          </p:nvPr>
        </p:nvSpPr>
        <p:spPr>
          <a:xfrm>
            <a:off x="1141413" y="643467"/>
            <a:ext cx="7696199" cy="1079989"/>
          </a:xfrm>
        </p:spPr>
        <p:txBody>
          <a:bodyPr>
            <a:normAutofit/>
          </a:bodyPr>
          <a:lstStyle/>
          <a:p>
            <a:r>
              <a:rPr lang="en-US" sz="3600"/>
              <a:t>Purpose of NLP</a:t>
            </a:r>
          </a:p>
        </p:txBody>
      </p:sp>
      <p:sp>
        <p:nvSpPr>
          <p:cNvPr id="3" name="Content Placeholder 2">
            <a:extLst>
              <a:ext uri="{FF2B5EF4-FFF2-40B4-BE49-F238E27FC236}">
                <a16:creationId xmlns:a16="http://schemas.microsoft.com/office/drawing/2014/main" id="{26E65BA2-8815-42E6-B2BC-C5678741130C}"/>
              </a:ext>
            </a:extLst>
          </p:cNvPr>
          <p:cNvSpPr>
            <a:spLocks noGrp="1"/>
          </p:cNvSpPr>
          <p:nvPr>
            <p:ph idx="1"/>
          </p:nvPr>
        </p:nvSpPr>
        <p:spPr>
          <a:xfrm>
            <a:off x="1141413" y="2374795"/>
            <a:ext cx="10461702" cy="3416406"/>
          </a:xfrm>
        </p:spPr>
        <p:txBody>
          <a:bodyPr>
            <a:normAutofit/>
          </a:bodyPr>
          <a:lstStyle/>
          <a:p>
            <a:pPr marL="0" indent="0" algn="just">
              <a:buNone/>
            </a:pPr>
            <a:r>
              <a:rPr lang="en-US" sz="2400" dirty="0"/>
              <a:t>The objective of NLP is processing the language as a human does, means that a computer must understand the input of a text or speech and manipulate it easily and faster.</a:t>
            </a:r>
          </a:p>
          <a:p>
            <a:pPr marL="0" indent="0" algn="just">
              <a:buNone/>
            </a:pPr>
            <a:r>
              <a:rPr lang="en-US" sz="2400" dirty="0"/>
              <a:t>By automatically processing linguistic data, NLP would save us a huge amount of time and effort.  </a:t>
            </a:r>
          </a:p>
        </p:txBody>
      </p:sp>
      <p:sp>
        <p:nvSpPr>
          <p:cNvPr id="5" name="Slide Number Placeholder 4">
            <a:extLst>
              <a:ext uri="{FF2B5EF4-FFF2-40B4-BE49-F238E27FC236}">
                <a16:creationId xmlns:a16="http://schemas.microsoft.com/office/drawing/2014/main" id="{71235AE2-A4F6-43D1-91A6-C7D5BDF7A345}"/>
              </a:ext>
            </a:extLst>
          </p:cNvPr>
          <p:cNvSpPr>
            <a:spLocks noGrp="1"/>
          </p:cNvSpPr>
          <p:nvPr>
            <p:ph type="sldNum" sz="quarter" idx="12"/>
          </p:nvPr>
        </p:nvSpPr>
        <p:spPr/>
        <p:txBody>
          <a:bodyPr/>
          <a:lstStyle/>
          <a:p>
            <a:fld id="{EBDA4AEE-65E5-41C3-8EDA-088134971E0F}" type="slidenum">
              <a:rPr lang="en-US" smtClean="0"/>
              <a:t>7</a:t>
            </a:fld>
            <a:endParaRPr lang="en-US" dirty="0"/>
          </a:p>
        </p:txBody>
      </p:sp>
    </p:spTree>
    <p:extLst>
      <p:ext uri="{BB962C8B-B14F-4D97-AF65-F5344CB8AC3E}">
        <p14:creationId xmlns:p14="http://schemas.microsoft.com/office/powerpoint/2010/main" val="184585891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6E4FE-149F-4D02-BB70-4F0330311B7C}"/>
              </a:ext>
            </a:extLst>
          </p:cNvPr>
          <p:cNvSpPr>
            <a:spLocks noGrp="1"/>
          </p:cNvSpPr>
          <p:nvPr>
            <p:ph type="title"/>
          </p:nvPr>
        </p:nvSpPr>
        <p:spPr>
          <a:xfrm>
            <a:off x="1141413" y="643467"/>
            <a:ext cx="7696199" cy="1079989"/>
          </a:xfrm>
        </p:spPr>
        <p:txBody>
          <a:bodyPr>
            <a:normAutofit/>
          </a:bodyPr>
          <a:lstStyle/>
          <a:p>
            <a:r>
              <a:rPr lang="en-US" sz="3600" dirty="0"/>
              <a:t>NLP applications</a:t>
            </a:r>
          </a:p>
        </p:txBody>
      </p:sp>
      <p:sp>
        <p:nvSpPr>
          <p:cNvPr id="3" name="Content Placeholder 2">
            <a:extLst>
              <a:ext uri="{FF2B5EF4-FFF2-40B4-BE49-F238E27FC236}">
                <a16:creationId xmlns:a16="http://schemas.microsoft.com/office/drawing/2014/main" id="{6DE56533-D176-40B5-A0E6-B0A001EB48E7}"/>
              </a:ext>
            </a:extLst>
          </p:cNvPr>
          <p:cNvSpPr>
            <a:spLocks noGrp="1"/>
          </p:cNvSpPr>
          <p:nvPr>
            <p:ph idx="1"/>
          </p:nvPr>
        </p:nvSpPr>
        <p:spPr>
          <a:xfrm>
            <a:off x="1141413" y="2374795"/>
            <a:ext cx="6271441" cy="3416406"/>
          </a:xfrm>
        </p:spPr>
        <p:txBody>
          <a:bodyPr>
            <a:normAutofit/>
          </a:bodyPr>
          <a:lstStyle/>
          <a:p>
            <a:r>
              <a:rPr lang="en-US" sz="2400" dirty="0"/>
              <a:t>Information extraction.</a:t>
            </a:r>
          </a:p>
          <a:p>
            <a:r>
              <a:rPr lang="en-US" sz="2400" dirty="0"/>
              <a:t>Information retrieval.</a:t>
            </a:r>
          </a:p>
          <a:p>
            <a:r>
              <a:rPr lang="en-US" sz="2400" dirty="0"/>
              <a:t>Question-answering.</a:t>
            </a:r>
          </a:p>
          <a:p>
            <a:r>
              <a:rPr lang="en-US" sz="2400" dirty="0"/>
              <a:t>summarization.</a:t>
            </a:r>
          </a:p>
          <a:p>
            <a:r>
              <a:rPr lang="en-US" sz="2400" dirty="0"/>
              <a:t>Machine translation.</a:t>
            </a:r>
          </a:p>
          <a:p>
            <a:r>
              <a:rPr lang="en-US" sz="2400" dirty="0"/>
              <a:t>Sentiment analysis. </a:t>
            </a:r>
            <a:endParaRPr lang="en-US" dirty="0"/>
          </a:p>
        </p:txBody>
      </p:sp>
      <p:sp>
        <p:nvSpPr>
          <p:cNvPr id="5" name="Slide Number Placeholder 4">
            <a:extLst>
              <a:ext uri="{FF2B5EF4-FFF2-40B4-BE49-F238E27FC236}">
                <a16:creationId xmlns:a16="http://schemas.microsoft.com/office/drawing/2014/main" id="{418F047A-DD1B-4F32-90BC-3B24E91C3DAB}"/>
              </a:ext>
            </a:extLst>
          </p:cNvPr>
          <p:cNvSpPr>
            <a:spLocks noGrp="1"/>
          </p:cNvSpPr>
          <p:nvPr>
            <p:ph type="sldNum" sz="quarter" idx="12"/>
          </p:nvPr>
        </p:nvSpPr>
        <p:spPr/>
        <p:txBody>
          <a:bodyPr/>
          <a:lstStyle/>
          <a:p>
            <a:fld id="{EBDA4AEE-65E5-41C3-8EDA-088134971E0F}" type="slidenum">
              <a:rPr lang="en-US" smtClean="0"/>
              <a:t>8</a:t>
            </a:fld>
            <a:endParaRPr lang="en-US" dirty="0"/>
          </a:p>
        </p:txBody>
      </p:sp>
    </p:spTree>
    <p:extLst>
      <p:ext uri="{BB962C8B-B14F-4D97-AF65-F5344CB8AC3E}">
        <p14:creationId xmlns:p14="http://schemas.microsoft.com/office/powerpoint/2010/main" val="118327412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E439A-EA9A-41FD-BD88-3B2EF50F5E7D}"/>
              </a:ext>
            </a:extLst>
          </p:cNvPr>
          <p:cNvSpPr>
            <a:spLocks noGrp="1"/>
          </p:cNvSpPr>
          <p:nvPr>
            <p:ph type="title"/>
          </p:nvPr>
        </p:nvSpPr>
        <p:spPr>
          <a:xfrm>
            <a:off x="1141413" y="643467"/>
            <a:ext cx="10426191" cy="1079989"/>
          </a:xfrm>
        </p:spPr>
        <p:txBody>
          <a:bodyPr>
            <a:normAutofit/>
          </a:bodyPr>
          <a:lstStyle/>
          <a:p>
            <a:pPr>
              <a:lnSpc>
                <a:spcPct val="90000"/>
              </a:lnSpc>
            </a:pPr>
            <a:r>
              <a:rPr lang="en-US" sz="3600" dirty="0"/>
              <a:t>Arabic natural language processing (ANLP)</a:t>
            </a:r>
          </a:p>
        </p:txBody>
      </p:sp>
      <p:sp>
        <p:nvSpPr>
          <p:cNvPr id="3" name="Content Placeholder 2">
            <a:extLst>
              <a:ext uri="{FF2B5EF4-FFF2-40B4-BE49-F238E27FC236}">
                <a16:creationId xmlns:a16="http://schemas.microsoft.com/office/drawing/2014/main" id="{72611A20-F9F4-4560-8396-8702F528BB08}"/>
              </a:ext>
            </a:extLst>
          </p:cNvPr>
          <p:cNvSpPr>
            <a:spLocks noGrp="1"/>
          </p:cNvSpPr>
          <p:nvPr>
            <p:ph idx="1"/>
          </p:nvPr>
        </p:nvSpPr>
        <p:spPr>
          <a:xfrm>
            <a:off x="1141413" y="2374795"/>
            <a:ext cx="10426191" cy="3416406"/>
          </a:xfrm>
        </p:spPr>
        <p:txBody>
          <a:bodyPr>
            <a:normAutofit/>
          </a:bodyPr>
          <a:lstStyle/>
          <a:p>
            <a:pPr marL="0" indent="0" algn="just">
              <a:buNone/>
            </a:pPr>
            <a:r>
              <a:rPr lang="en-US" sz="2400" dirty="0"/>
              <a:t>The Arabic language has more than 422 million speaker, due to that huge number and its strategical and political influence on the world, it gained huge interest in the NLP field.</a:t>
            </a:r>
          </a:p>
          <a:p>
            <a:pPr marL="0" indent="0" algn="just">
              <a:buNone/>
            </a:pPr>
            <a:r>
              <a:rPr lang="en-US" sz="2400" dirty="0">
                <a:effectLst/>
              </a:rPr>
              <a:t>By utilizing NLP, developers can organize and structure knowledge to perform linguistics tasks such as Arabic text translation, speech recognition, and topic segmentation… etc.</a:t>
            </a:r>
            <a:endParaRPr lang="en-US" sz="2400" dirty="0"/>
          </a:p>
        </p:txBody>
      </p:sp>
      <p:sp>
        <p:nvSpPr>
          <p:cNvPr id="5" name="Slide Number Placeholder 4">
            <a:extLst>
              <a:ext uri="{FF2B5EF4-FFF2-40B4-BE49-F238E27FC236}">
                <a16:creationId xmlns:a16="http://schemas.microsoft.com/office/drawing/2014/main" id="{72568CAC-26DA-46D8-B31B-B178241237A4}"/>
              </a:ext>
            </a:extLst>
          </p:cNvPr>
          <p:cNvSpPr>
            <a:spLocks noGrp="1"/>
          </p:cNvSpPr>
          <p:nvPr>
            <p:ph type="sldNum" sz="quarter" idx="12"/>
          </p:nvPr>
        </p:nvSpPr>
        <p:spPr/>
        <p:txBody>
          <a:bodyPr/>
          <a:lstStyle/>
          <a:p>
            <a:fld id="{EBDA4AEE-65E5-41C3-8EDA-088134971E0F}" type="slidenum">
              <a:rPr lang="en-US" smtClean="0"/>
              <a:t>9</a:t>
            </a:fld>
            <a:endParaRPr lang="en-US" dirty="0"/>
          </a:p>
        </p:txBody>
      </p:sp>
    </p:spTree>
    <p:extLst>
      <p:ext uri="{BB962C8B-B14F-4D97-AF65-F5344CB8AC3E}">
        <p14:creationId xmlns:p14="http://schemas.microsoft.com/office/powerpoint/2010/main" val="1772071015"/>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2125</TotalTime>
  <Words>2338</Words>
  <Application>Microsoft Office PowerPoint</Application>
  <PresentationFormat>Widescreen</PresentationFormat>
  <Paragraphs>350</Paragraphs>
  <Slides>61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Adobe نسخ Medium</vt:lpstr>
      <vt:lpstr>Arial</vt:lpstr>
      <vt:lpstr>Calibri</vt:lpstr>
      <vt:lpstr>Cambria Math</vt:lpstr>
      <vt:lpstr>Century Gothic</vt:lpstr>
      <vt:lpstr>Times New Roman</vt:lpstr>
      <vt:lpstr>TimesNewRoman</vt:lpstr>
      <vt:lpstr>كان لديه قميصين ، أحدهما أسود و</vt:lpstr>
      <vt:lpstr>Mesh</vt:lpstr>
      <vt:lpstr> Corpus construction for Arabic anaphora resolution </vt:lpstr>
      <vt:lpstr>Overview </vt:lpstr>
      <vt:lpstr>1. Introduction</vt:lpstr>
      <vt:lpstr>PowerPoint Presentation</vt:lpstr>
      <vt:lpstr>2. General concepts</vt:lpstr>
      <vt:lpstr>Natural language processing (NLP)</vt:lpstr>
      <vt:lpstr>Purpose of NLP</vt:lpstr>
      <vt:lpstr>NLP applications</vt:lpstr>
      <vt:lpstr>Arabic natural language processing (ANLP)</vt:lpstr>
      <vt:lpstr>ANLP challenges </vt:lpstr>
      <vt:lpstr>Objectives of anlp</vt:lpstr>
      <vt:lpstr>What is an anaphora? </vt:lpstr>
      <vt:lpstr>Different anaphora types </vt:lpstr>
      <vt:lpstr>Different anaphora types (cont.) </vt:lpstr>
      <vt:lpstr>Different anaphora types (cont.)</vt:lpstr>
      <vt:lpstr>Different anaphora types (cont.)</vt:lpstr>
      <vt:lpstr>Anaphoric resolution approaches</vt:lpstr>
      <vt:lpstr>Arabic anaphora resolution challenges </vt:lpstr>
      <vt:lpstr>What is a corpus?</vt:lpstr>
      <vt:lpstr>The utility of building a corpus</vt:lpstr>
      <vt:lpstr>How to build a corpus?</vt:lpstr>
      <vt:lpstr>Steps of a corpus creation from the web</vt:lpstr>
      <vt:lpstr>Anaphoric corpus annotation</vt:lpstr>
      <vt:lpstr>Anaphoric annotation schemes </vt:lpstr>
      <vt:lpstr>Works on Anaphoric annotated corpora</vt:lpstr>
      <vt:lpstr>3. Conception</vt:lpstr>
      <vt:lpstr>General environment architecture </vt:lpstr>
      <vt:lpstr>PowerPoint Presentation</vt:lpstr>
      <vt:lpstr>PowerPoint Presentation</vt:lpstr>
      <vt:lpstr>Pre-Processing phase:</vt:lpstr>
      <vt:lpstr>Construction of a raw corpus</vt:lpstr>
      <vt:lpstr>Construction of a raw corpus (cont.)</vt:lpstr>
      <vt:lpstr>Text processing</vt:lpstr>
      <vt:lpstr>Text processing (cont.)</vt:lpstr>
      <vt:lpstr>Element detection</vt:lpstr>
      <vt:lpstr>PowerPoint Presentation</vt:lpstr>
      <vt:lpstr>PowerPoint Presentation</vt:lpstr>
      <vt:lpstr>Anaphora resolution</vt:lpstr>
      <vt:lpstr>The Linguistic Rules and their Respective Scores.</vt:lpstr>
      <vt:lpstr>PowerPoint Presentation</vt:lpstr>
      <vt:lpstr>Processing phase </vt:lpstr>
      <vt:lpstr>4. Evaluation</vt:lpstr>
      <vt:lpstr>Development environment </vt:lpstr>
      <vt:lpstr>Arabic anaphoric annotated corpus (A3C) in numbers</vt:lpstr>
      <vt:lpstr>A3C in numbers (cont.)</vt:lpstr>
      <vt:lpstr>Education category pronominal anaphora statistics.</vt:lpstr>
      <vt:lpstr>Economic category pronominal anaphora statistics.</vt:lpstr>
      <vt:lpstr>Politics category pronominal anaphora statistics.</vt:lpstr>
      <vt:lpstr>Sports category pronominal anaphora statistics.</vt:lpstr>
      <vt:lpstr>Miscellany category pronominal anaphora statistics.</vt:lpstr>
      <vt:lpstr>Arabic anaphoric annotating tool (A3T) interface</vt:lpstr>
      <vt:lpstr>Original text input.</vt:lpstr>
      <vt:lpstr>Original text sentence segmentation.</vt:lpstr>
      <vt:lpstr>MADAMIRA part-of-speech tagging.</vt:lpstr>
      <vt:lpstr>Expert verification and correction interface.</vt:lpstr>
      <vt:lpstr>Pronominal evaluation</vt:lpstr>
      <vt:lpstr>Verbal evaluation</vt:lpstr>
      <vt:lpstr>5. conclusion</vt:lpstr>
      <vt:lpstr>outcome</vt:lpstr>
      <vt:lpstr>Perspectives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Corpus construction for Arabic anaphora resolution </dc:title>
  <dc:creator>mohamed Abdelmoazz</dc:creator>
  <cp:lastModifiedBy>mohamed Abdelmoazz</cp:lastModifiedBy>
  <cp:revision>5</cp:revision>
  <dcterms:created xsi:type="dcterms:W3CDTF">2019-07-02T06:12:13Z</dcterms:created>
  <dcterms:modified xsi:type="dcterms:W3CDTF">2019-07-03T18:04:32Z</dcterms:modified>
</cp:coreProperties>
</file>