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8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9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6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A169-924D-4DE4-A1F1-E032E5D175D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A9CF-753B-4FA1-9DE9-B1A494EE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1463893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목차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4876" y="179198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</a:t>
            </a:r>
            <a:r>
              <a:rPr lang="ko-KR" altLang="en-US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컨셉</a:t>
            </a:r>
            <a:endParaRPr lang="en-US" altLang="ko-KR" sz="2800" dirty="0" smtClean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0438" y="2440647"/>
            <a:ext cx="2004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범위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0439" y="3158098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예상 게임 실행 흐름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9332" y="4561964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GitHub Commit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2848" y="1463892"/>
            <a:ext cx="3888432" cy="3909323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9332" y="3913892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</a:t>
            </a:r>
            <a:r>
              <a:rPr lang="ko-KR" alt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현재 상황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</a:t>
            </a:r>
            <a:r>
              <a:rPr lang="ko-KR" alt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컨셉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56" y="1844824"/>
            <a:ext cx="6861428" cy="4615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126" y="755412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Bubble Bobble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모작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3126" y="1031845"/>
            <a:ext cx="553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2D </a:t>
            </a:r>
            <a:r>
              <a:rPr lang="en-US" altLang="ko-KR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acade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</a:t>
            </a:r>
            <a:endParaRPr lang="en-US" altLang="ko-KR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물풍선으로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적을 가둔 후 터트려 적을 죽이는 게임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3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범위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2175762"/>
            <a:ext cx="3240360" cy="4565606"/>
          </a:xfrm>
          <a:prstGeom prst="roundRect">
            <a:avLst>
              <a:gd name="adj" fmla="val 86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175761"/>
            <a:ext cx="3240360" cy="4565607"/>
          </a:xfrm>
          <a:prstGeom prst="roundRect">
            <a:avLst>
              <a:gd name="adj" fmla="val 89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3928" y="2187611"/>
            <a:ext cx="1296144" cy="4553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3811" y="167119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최소범위</a:t>
            </a:r>
            <a:endParaRPr lang="ko-KR" altLang="en-US" sz="2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167119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추</a:t>
            </a:r>
            <a:r>
              <a:rPr lang="ko-KR" altLang="en-US" sz="24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가</a:t>
            </a:r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범위</a:t>
            </a:r>
            <a:endParaRPr lang="ko-KR" altLang="en-US" sz="2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167119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목차</a:t>
            </a:r>
            <a:endParaRPr lang="ko-KR" altLang="en-US" sz="2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5936" y="2420888"/>
            <a:ext cx="1210588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컨트롤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기술</a:t>
            </a:r>
            <a:endParaRPr lang="en-US" altLang="ko-KR" sz="14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MAP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적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AI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난이도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게임기능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7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사운드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애니메이</a:t>
            </a:r>
            <a:r>
              <a:rPr lang="ko-KR" altLang="en-US" sz="16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3274" y="2436277"/>
            <a:ext cx="277061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좌우상하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(4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방향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-&gt;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키보드 방향키로 조작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스페이스 바로 물방울 발사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시작화면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정해진 범위 내에서 움직임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난이도 증가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-&gt;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수 증가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</a:t>
            </a:r>
            <a:r>
              <a:rPr lang="ko-KR" altLang="en-US" sz="1600" dirty="0" err="1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제거마다 점수 증가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랜덤으로 점수 아이템 나옴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 발사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BGM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점프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및 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죽을 때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8961" y="2458430"/>
            <a:ext cx="277061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X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7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6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몬스터맵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BGM</a:t>
            </a:r>
          </a:p>
          <a:p>
            <a:endParaRPr lang="en-US" altLang="ko-KR" sz="1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시작 시 캐릭터 애니메이션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예상 게임 실행 흐름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844825"/>
            <a:ext cx="3024336" cy="18898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5550" y="1916832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title</a:t>
            </a:r>
            <a:endParaRPr lang="ko-KR" altLang="en-US" sz="14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25675"/>
            <a:ext cx="3485009" cy="2451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149080"/>
            <a:ext cx="3485009" cy="24331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2" y="4172893"/>
            <a:ext cx="3470773" cy="2377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5125" y="199871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Stage 1</a:t>
            </a:r>
            <a:endParaRPr lang="ko-KR" altLang="en-US" sz="1400" dirty="0">
              <a:solidFill>
                <a:srgbClr val="0070C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163" y="458112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Stage 2</a:t>
            </a:r>
            <a:endParaRPr lang="ko-KR" altLang="en-US" sz="1400" dirty="0">
              <a:solidFill>
                <a:srgbClr val="7030A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5125" y="4427239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Stage 3</a:t>
            </a:r>
            <a:endParaRPr lang="ko-KR" altLang="en-US" sz="1400" dirty="0">
              <a:solidFill>
                <a:srgbClr val="FFF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예상 게임 실행 흐름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5544616" cy="4050777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2627784" y="1988840"/>
            <a:ext cx="4392488" cy="244827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95736" y="2852936"/>
            <a:ext cx="4824536" cy="11521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051720" y="3717032"/>
            <a:ext cx="4968552" cy="8640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11960" y="2492896"/>
            <a:ext cx="2736304" cy="23762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92280" y="176352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2280" y="2668270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물방울에 갇힌</a:t>
            </a:r>
            <a:endParaRPr lang="en-US" altLang="ko-KR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</a:t>
            </a:r>
            <a:r>
              <a:rPr lang="ko-KR" altLang="en-US" dirty="0" err="1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2280" y="349636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</a:t>
            </a:r>
            <a:r>
              <a:rPr lang="ko-KR" altLang="en-US" dirty="0" err="1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캐릭터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92279" y="46844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점</a:t>
            </a:r>
            <a:r>
              <a:rPr lang="ko-KR" altLang="en-US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수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707904" y="4684494"/>
            <a:ext cx="3240360" cy="9767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2279" y="547658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물방울 </a:t>
            </a:r>
            <a:endParaRPr lang="ko-KR" altLang="en-US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개발 </a:t>
            </a:r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현재 상황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15616" y="1700809"/>
            <a:ext cx="3744416" cy="5040559"/>
          </a:xfrm>
          <a:prstGeom prst="roundRect">
            <a:avLst>
              <a:gd name="adj" fmla="val 5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512" y="1700809"/>
            <a:ext cx="720080" cy="5040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08520" y="1916832"/>
            <a:ext cx="12961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6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7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8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9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10</a:t>
            </a:r>
            <a:r>
              <a:rPr lang="ko-KR" altLang="en-US" sz="16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</a:t>
            </a:r>
            <a:endParaRPr lang="en-US" altLang="ko-KR" sz="16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0209" y="1916832"/>
            <a:ext cx="370982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리소스 수집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플레이어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배경화면 등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(3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개의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맵의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블록의 좌표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설정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화면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</a:t>
            </a:r>
            <a:r>
              <a:rPr lang="ko-KR" altLang="en-US" sz="11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애니메이션구현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기술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</a:t>
            </a:r>
            <a:r>
              <a:rPr lang="ko-KR" altLang="en-US" sz="11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컨트롤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마다 범위 지정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맵에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나올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수 지정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애니메이션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  <a:endParaRPr lang="en-US" altLang="ko-KR" sz="11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충돌 처리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물방울과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충돌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몬스터와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충돌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및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몬스터와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블록 충돌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중간 점검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(1~5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주차에서 부족한 부분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보수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및 수정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사운드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(BGM,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효과음</a:t>
            </a:r>
            <a:r>
              <a:rPr lang="en-US" altLang="ko-KR" sz="11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등 사운드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추가 범위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몬스터의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애니메이션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충돌체크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효과음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BGM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등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8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주차 까지의 부족한 부분 보수 및 수정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버그 수정</a:t>
            </a:r>
            <a:endParaRPr lang="en-US" altLang="ko-KR" sz="11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최종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점검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최종 점검 및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릴리즈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076056" y="1700808"/>
            <a:ext cx="3744416" cy="5040559"/>
          </a:xfrm>
          <a:prstGeom prst="roundRect">
            <a:avLst>
              <a:gd name="adj" fmla="val 5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10649" y="1916832"/>
            <a:ext cx="370982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(100%)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리소스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수집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플레이어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배경화면 등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(50%)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화면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(60%)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캐릭</a:t>
            </a:r>
            <a:r>
              <a:rPr lang="ko-KR" altLang="en-US" sz="11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애니메이션구현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캐릭터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컨트롤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(60%)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맵에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나올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수 지정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 </a:t>
            </a:r>
            <a:r>
              <a:rPr lang="ko-KR" altLang="en-US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애니메이션 구현</a:t>
            </a:r>
            <a:r>
              <a:rPr lang="en-US" altLang="ko-KR" sz="11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  <a:endParaRPr lang="en-US" altLang="ko-KR" sz="11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충돌 처리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물방울과 </a:t>
            </a:r>
            <a:r>
              <a:rPr lang="ko-KR" altLang="en-US" sz="11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충돌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몬스터와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endParaRPr lang="en-US" altLang="ko-KR" sz="11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충돌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캐릭터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및 </a:t>
            </a:r>
            <a:r>
              <a:rPr lang="ko-KR" altLang="en-US" sz="11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몬스터와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블록 충돌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중간 점검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(1~5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주차에서 부족한 부분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보수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및 수정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사운드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(BGM,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효과음</a:t>
            </a:r>
            <a:r>
              <a:rPr lang="en-US" altLang="ko-KR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등 사운드 구현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추가 범위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보스 </a:t>
            </a:r>
            <a:r>
              <a:rPr lang="ko-KR" altLang="en-US" sz="11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몬스터의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애니메이션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endParaRPr lang="en-US" altLang="ko-KR" sz="11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충돌체크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효과음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 BGM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등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  <a:p>
            <a:endParaRPr lang="en-US" altLang="ko-KR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8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주차 까지의 부족한 부분 보수 및 수정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버그 수정</a:t>
            </a:r>
            <a:endParaRPr lang="en-US" altLang="ko-KR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endParaRPr lang="en-US" altLang="ko-KR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최종 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점검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최종 점검 및 </a:t>
            </a:r>
            <a:r>
              <a:rPr lang="ko-KR" altLang="en-US" sz="11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릴리즈</a:t>
            </a:r>
            <a:r>
              <a:rPr lang="en-US" altLang="ko-KR" sz="11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9772" y="1516142"/>
            <a:ext cx="648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9772" y="151614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계획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60232" y="1494197"/>
            <a:ext cx="648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96236" y="1463893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결</a:t>
            </a:r>
            <a:r>
              <a:rPr lang="ko-KR" altLang="en-US" b="1" dirty="0">
                <a:solidFill>
                  <a:schemeClr val="bg1"/>
                </a:solidFill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99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GitHub Commits </a:t>
            </a:r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통계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820472" cy="45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756007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자체 평가</a:t>
            </a:r>
            <a:endParaRPr lang="ko-KR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</a:rPr>
              <a:t>게임프로그래밍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</a:rPr>
              <a:t>차발표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08304" y="2358171"/>
            <a:ext cx="1296144" cy="26550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2358172"/>
            <a:ext cx="6624736" cy="2655004"/>
          </a:xfrm>
          <a:prstGeom prst="roundRect">
            <a:avLst>
              <a:gd name="adj" fmla="val 55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1772816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평가 항목</a:t>
            </a:r>
            <a:endParaRPr lang="ko-KR" altLang="en-US" sz="28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4328" y="17728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평가</a:t>
            </a:r>
            <a:endParaRPr lang="ko-KR" altLang="en-US" sz="28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615421"/>
            <a:ext cx="51972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발표자료에 포함할 내용을 다 포함했는가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계획 대비 일정은 잘 지켰는가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게임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프로토</a:t>
            </a:r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 타입은 실행이 잘 되는가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동영상의 화면과 소리 상태는 양호한가</a:t>
            </a:r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2615421"/>
            <a:ext cx="12961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C</a:t>
            </a:r>
            <a:endParaRPr lang="en-US" altLang="ko-KR" sz="2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B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A</a:t>
            </a:r>
            <a:endParaRPr lang="en-US" altLang="ko-KR" sz="2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1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480</Words>
  <Application>Microsoft Office PowerPoint</Application>
  <PresentationFormat>화면 슬라이드 쇼(4:3)</PresentationFormat>
  <Paragraphs>183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23</cp:revision>
  <dcterms:created xsi:type="dcterms:W3CDTF">2016-09-22T10:13:49Z</dcterms:created>
  <dcterms:modified xsi:type="dcterms:W3CDTF">2016-10-20T10:49:49Z</dcterms:modified>
</cp:coreProperties>
</file>