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A169-924D-4DE4-A1F1-E032E5D175D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463893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876" y="179198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en-US" altLang="ko-KR" sz="2800" dirty="0" smtClean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0438" y="2440647"/>
            <a:ext cx="2004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439" y="3158098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0439" y="3862223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일정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2848" y="1463893"/>
            <a:ext cx="3888432" cy="341573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6" y="1844824"/>
            <a:ext cx="6861428" cy="4615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126" y="755412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Bubble Bobble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모작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3126" y="1031845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2D </a:t>
            </a:r>
            <a:r>
              <a:rPr lang="en-US" altLang="ko-KR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acade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</a:t>
            </a:r>
            <a:endParaRPr lang="en-US" altLang="ko-KR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물풍선으로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적을 가둔 후 터트려 적을 죽이는 게임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175762"/>
            <a:ext cx="3240360" cy="4565606"/>
          </a:xfrm>
          <a:prstGeom prst="roundRect">
            <a:avLst>
              <a:gd name="adj" fmla="val 86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175761"/>
            <a:ext cx="3240360" cy="4565607"/>
          </a:xfrm>
          <a:prstGeom prst="roundRect">
            <a:avLst>
              <a:gd name="adj" fmla="val 8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928" y="2187611"/>
            <a:ext cx="1296144" cy="4553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3811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최소범위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</a:t>
            </a:r>
            <a:r>
              <a:rPr lang="ko-KR" altLang="en-US" sz="24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가</a:t>
            </a:r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67119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2420888"/>
            <a:ext cx="1210588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컨트롤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기술</a:t>
            </a:r>
            <a:endParaRPr lang="en-US" altLang="ko-KR" sz="14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MAP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적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AI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게임기능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274" y="2436277"/>
            <a:ext cx="27706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좌우상하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방향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키보드 방향키로 조작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스페이스 바로 물방울 발사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시작화면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정해진 범위 내에서 움직임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sz="1600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제거마다 점수 증가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랜덤으로 점수 아이템 나옴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 발사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및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죽을 때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8961" y="2458430"/>
            <a:ext cx="277061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 시 캐릭터 애니메이션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44825"/>
            <a:ext cx="3024336" cy="1889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5550" y="191683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title</a:t>
            </a:r>
            <a:endParaRPr lang="ko-KR" altLang="en-US" sz="1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5675"/>
            <a:ext cx="3485009" cy="245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49080"/>
            <a:ext cx="3485009" cy="2433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2" y="4172893"/>
            <a:ext cx="3470773" cy="2377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5125" y="199871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1</a:t>
            </a:r>
            <a:endParaRPr lang="ko-KR" altLang="en-US" sz="1400" dirty="0">
              <a:solidFill>
                <a:srgbClr val="0070C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163" y="458112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2</a:t>
            </a:r>
            <a:endParaRPr lang="ko-KR" altLang="en-US" sz="1400" dirty="0">
              <a:solidFill>
                <a:srgbClr val="7030A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5125" y="442723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3</a:t>
            </a:r>
            <a:endParaRPr lang="ko-KR" altLang="en-US" sz="1400" dirty="0">
              <a:solidFill>
                <a:srgbClr val="FFF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5544616" cy="4050777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2627784" y="1988840"/>
            <a:ext cx="4392488" cy="244827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95736" y="2852936"/>
            <a:ext cx="4824536" cy="11521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051720" y="3717032"/>
            <a:ext cx="4968552" cy="8640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11960" y="2492896"/>
            <a:ext cx="2736304" cy="23762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92280" y="17635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2280" y="266827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물방울에 갇힌</a:t>
            </a:r>
            <a:endParaRPr lang="en-US" altLang="ko-KR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280" y="349636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2279" y="4684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</a:t>
            </a:r>
            <a:r>
              <a:rPr lang="ko-KR" altLang="en-US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수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07904" y="4684494"/>
            <a:ext cx="3240360" cy="9767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2279" y="547658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물방울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일정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79712" y="1700809"/>
            <a:ext cx="6624736" cy="5040559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1700809"/>
            <a:ext cx="1296144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1916832"/>
            <a:ext cx="12961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9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10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3978" y="1909888"/>
            <a:ext cx="65904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리소스 수집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플레이어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배경화면 등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개의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맵의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블록의 좌표 설정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화면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b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기술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컨트롤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마다 범위 지정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맵에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나올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지정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애니메이션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 처리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물방울과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	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중간 점검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(1~5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주차에서 부족한 부분 보수 및 수정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(BGM,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 사운드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추가 범위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몬스터의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충돌체크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 까지의 부족한 부분 보수 및 수정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버그 수정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릴리즈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자체 평가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08304" y="2358171"/>
            <a:ext cx="1296144" cy="3960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358172"/>
            <a:ext cx="6624736" cy="3960440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 항목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328" y="1772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615421"/>
            <a:ext cx="51972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발표자료에 포함할 내용을 다 포함했는가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잘 표현되었는가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핵심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메카닉의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제시가 잘 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실행 흐름이 잘 표현되었는가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범위가 구체적이며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측정 가능한가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계획이 구체적이며 실행 가능한가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2615421"/>
            <a:ext cx="1296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C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  <a:endParaRPr lang="ko-KR" altLang="en-US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255</Words>
  <Application>Microsoft Office PowerPoint</Application>
  <PresentationFormat>화면 슬라이드 쇼(4:3)</PresentationFormat>
  <Paragraphs>151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2016-09-22T10:13:49Z</dcterms:created>
  <dcterms:modified xsi:type="dcterms:W3CDTF">2016-09-22T15:07:54Z</dcterms:modified>
</cp:coreProperties>
</file>