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83" r:id="rId7"/>
    <p:sldId id="278" r:id="rId8"/>
    <p:sldId id="285" r:id="rId9"/>
    <p:sldId id="279" r:id="rId10"/>
    <p:sldId id="280" r:id="rId11"/>
    <p:sldId id="281" r:id="rId12"/>
    <p:sldId id="282" r:id="rId13"/>
    <p:sldId id="284" r:id="rId14"/>
    <p:sldId id="286" r:id="rId15"/>
    <p:sldId id="287" r:id="rId16"/>
    <p:sldId id="288" r:id="rId17"/>
    <p:sldId id="289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9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66775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332F3F-289B-4841-9B46-0A4A31570CC3}"/>
              </a:ext>
            </a:extLst>
          </p:cNvPr>
          <p:cNvSpPr txBox="1"/>
          <p:nvPr/>
        </p:nvSpPr>
        <p:spPr>
          <a:xfrm>
            <a:off x="3764968" y="4390787"/>
            <a:ext cx="56861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정점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사각형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메쉬를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테셀레이터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이용하여 분할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도메인 </a:t>
            </a:r>
            <a:r>
              <a:rPr lang="ko-KR" altLang="en-US" sz="1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통해 분할된 정점들의 높낮이를 조절하여 파도 구현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왜곡 효과에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텍스쳐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샘플링을 사용하여 물 구현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두개 이상의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텍스쳐를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알파 매핑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깊이값을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이용하여 거리가 멀어질 경우 표면이 불투명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A33164A-21F3-4B46-B69C-D0285C7C83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37" y="1451550"/>
            <a:ext cx="4662062" cy="29029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7ED2D4-44BD-457A-881A-29E595E6F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49" y="1451550"/>
            <a:ext cx="4662063" cy="29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66775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~~~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2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66775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구성원 역할 분담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2FC062-5DF4-4AC6-A23D-80E4E976897C}"/>
              </a:ext>
            </a:extLst>
          </p:cNvPr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7EE9F-62A6-426A-9303-2738C0760467}"/>
              </a:ext>
            </a:extLst>
          </p:cNvPr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58C0F-C581-42DE-A2E0-8E4D119970DB}"/>
              </a:ext>
            </a:extLst>
          </p:cNvPr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693AE6-8CFE-4755-B130-EFE283D20437}"/>
              </a:ext>
            </a:extLst>
          </p:cNvPr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C8870A-9F49-41AE-9C57-42A5209C006E}"/>
              </a:ext>
            </a:extLst>
          </p:cNvPr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F59EC8-C5E5-4090-8736-5BFDBAAED805}"/>
              </a:ext>
            </a:extLst>
          </p:cNvPr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5239AA-6E92-4EE6-AB6E-CBA6A38F54AD}"/>
              </a:ext>
            </a:extLst>
          </p:cNvPr>
          <p:cNvSpPr txBox="1"/>
          <p:nvPr/>
        </p:nvSpPr>
        <p:spPr>
          <a:xfrm>
            <a:off x="8332246" y="2803526"/>
            <a:ext cx="14927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추가 해야 함</a:t>
            </a:r>
            <a:endParaRPr lang="en-US" altLang="ko-KR" dirty="0">
              <a:latin typeface="HY견고딕"/>
              <a:ea typeface="HY견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B97AB0-0296-432F-BAE9-56B5613F46AD}"/>
              </a:ext>
            </a:extLst>
          </p:cNvPr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3A35C-6070-47D5-9460-09B38239090D}"/>
              </a:ext>
            </a:extLst>
          </p:cNvPr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25142B-E1DD-4EA4-BCB0-1C5712247AD8}"/>
              </a:ext>
            </a:extLst>
          </p:cNvPr>
          <p:cNvSpPr txBox="1"/>
          <p:nvPr/>
        </p:nvSpPr>
        <p:spPr>
          <a:xfrm>
            <a:off x="2370353" y="2803526"/>
            <a:ext cx="1646605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후처리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물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파티클</a:t>
            </a:r>
            <a:r>
              <a:rPr lang="ko-KR" altLang="en-US" dirty="0">
                <a:latin typeface="HY견고딕"/>
                <a:ea typeface="HY견고딕"/>
              </a:rPr>
              <a:t> 시스템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플레이어 구현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폰트 구현</a:t>
            </a:r>
            <a:endParaRPr lang="en-US" altLang="ko-KR" dirty="0">
              <a:latin typeface="HY견고딕"/>
              <a:ea typeface="HY견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DD96E-A42E-4059-8BC0-86981B7DF577}"/>
              </a:ext>
            </a:extLst>
          </p:cNvPr>
          <p:cNvSpPr txBox="1"/>
          <p:nvPr/>
        </p:nvSpPr>
        <p:spPr>
          <a:xfrm>
            <a:off x="4811033" y="2790494"/>
            <a:ext cx="256993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디퍼드</a:t>
            </a:r>
            <a:r>
              <a:rPr lang="ko-KR" altLang="en-US" dirty="0">
                <a:latin typeface="HY견고딕"/>
                <a:ea typeface="HY견고딕"/>
              </a:rPr>
              <a:t> 렌더링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맵</a:t>
            </a:r>
            <a:endParaRPr lang="en-US" altLang="ko-KR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994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66775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이슈와 진행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4509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 및 보완책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B3EBFB-AA88-49AB-8407-74FE01E2CE2B}"/>
              </a:ext>
            </a:extLst>
          </p:cNvPr>
          <p:cNvSpPr txBox="1"/>
          <p:nvPr/>
        </p:nvSpPr>
        <p:spPr>
          <a:xfrm>
            <a:off x="1688425" y="1783031"/>
            <a:ext cx="264848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HY견고딕"/>
                <a:ea typeface="HY견고딕"/>
              </a:rPr>
              <a:t>게임에서 플레이어 모델을 </a:t>
            </a:r>
            <a:endParaRPr lang="en-US" altLang="ko-KR" sz="1600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sz="1600" dirty="0">
                <a:latin typeface="HY견고딕"/>
                <a:ea typeface="HY견고딕"/>
              </a:rPr>
              <a:t>불러오지 못하는 현상</a:t>
            </a:r>
            <a:endParaRPr lang="en-US" altLang="ko-KR" sz="1600" dirty="0">
              <a:latin typeface="HY견고딕"/>
              <a:ea typeface="HY견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259F0C-CFD5-43FB-AE4C-010D07A0235C}"/>
              </a:ext>
            </a:extLst>
          </p:cNvPr>
          <p:cNvSpPr txBox="1"/>
          <p:nvPr/>
        </p:nvSpPr>
        <p:spPr>
          <a:xfrm>
            <a:off x="1538544" y="2874829"/>
            <a:ext cx="294824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dirty="0">
                <a:latin typeface="HY견고딕"/>
                <a:ea typeface="HY견고딕"/>
              </a:rPr>
              <a:t>3ds max</a:t>
            </a:r>
            <a:r>
              <a:rPr lang="ko-KR" altLang="en-US" sz="1600" dirty="0">
                <a:latin typeface="HY견고딕"/>
                <a:ea typeface="HY견고딕"/>
              </a:rPr>
              <a:t>로 수정 중 그러나</a:t>
            </a:r>
            <a:endParaRPr lang="en-US" altLang="ko-KR" sz="1600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sz="1600" dirty="0">
                <a:latin typeface="HY견고딕"/>
                <a:ea typeface="HY견고딕"/>
              </a:rPr>
              <a:t>3ds max </a:t>
            </a:r>
            <a:r>
              <a:rPr lang="ko-KR" altLang="en-US" sz="1600" dirty="0">
                <a:latin typeface="HY견고딕"/>
                <a:ea typeface="HY견고딕"/>
              </a:rPr>
              <a:t>경험 전무로 지연됨</a:t>
            </a:r>
            <a:endParaRPr lang="en-US" altLang="ko-KR" sz="1600" dirty="0">
              <a:latin typeface="HY견고딕"/>
              <a:ea typeface="HY견고딕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4E4E7-0604-4B8A-9991-67DC48895474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3012666" y="2367806"/>
            <a:ext cx="0" cy="5070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597D2B-577F-4B7A-92D4-36E9A6A5A050}"/>
              </a:ext>
            </a:extLst>
          </p:cNvPr>
          <p:cNvSpPr txBox="1"/>
          <p:nvPr/>
        </p:nvSpPr>
        <p:spPr>
          <a:xfrm>
            <a:off x="4975120" y="1783031"/>
            <a:ext cx="33329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HY견고딕"/>
                <a:ea typeface="HY견고딕"/>
              </a:rPr>
              <a:t>코로나로 인한 팀원간 비대면으로</a:t>
            </a:r>
            <a:endParaRPr lang="en-US" altLang="ko-KR" sz="1600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sz="1600" dirty="0">
                <a:latin typeface="HY견고딕"/>
                <a:ea typeface="HY견고딕"/>
              </a:rPr>
              <a:t>게임 컨텐츠 개발 일정이</a:t>
            </a:r>
            <a:r>
              <a:rPr lang="en-US" altLang="ko-KR" sz="1600" dirty="0">
                <a:latin typeface="HY견고딕"/>
                <a:ea typeface="HY견고딕"/>
              </a:rPr>
              <a:t> </a:t>
            </a:r>
            <a:r>
              <a:rPr lang="ko-KR" altLang="en-US" sz="1600" dirty="0" err="1">
                <a:latin typeface="HY견고딕"/>
                <a:ea typeface="HY견고딕"/>
              </a:rPr>
              <a:t>미뤄짐</a:t>
            </a:r>
            <a:endParaRPr lang="en-US" altLang="ko-KR" sz="1600" dirty="0">
              <a:latin typeface="HY견고딕"/>
              <a:ea typeface="HY견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C21030-FBD3-482A-AE2F-C9D252902F6E}"/>
              </a:ext>
            </a:extLst>
          </p:cNvPr>
          <p:cNvSpPr txBox="1"/>
          <p:nvPr/>
        </p:nvSpPr>
        <p:spPr>
          <a:xfrm>
            <a:off x="4735467" y="2874829"/>
            <a:ext cx="381226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HY견고딕"/>
                <a:ea typeface="HY견고딕"/>
              </a:rPr>
              <a:t>역할이 분담된 기술 요소를 먼저 </a:t>
            </a:r>
            <a:r>
              <a:rPr lang="ko-KR" altLang="en-US" sz="1600" dirty="0" err="1">
                <a:latin typeface="HY견고딕"/>
                <a:ea typeface="HY견고딕"/>
              </a:rPr>
              <a:t>개발중</a:t>
            </a:r>
            <a:endParaRPr lang="en-US" altLang="ko-KR" sz="1600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sz="1600" dirty="0">
                <a:latin typeface="HY견고딕"/>
                <a:ea typeface="HY견고딕"/>
              </a:rPr>
              <a:t>대면 이후 집중적으로 컨텐츠 개발 예정</a:t>
            </a:r>
            <a:endParaRPr lang="en-US" altLang="ko-KR" sz="1600" dirty="0">
              <a:latin typeface="HY견고딕"/>
              <a:ea typeface="HY견고딕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8C874EA-ADC3-4862-8B1B-C0800590DE97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6641598" y="2367806"/>
            <a:ext cx="4" cy="5070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5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66775"/>
            <a:ext cx="6167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전 개발 일정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3945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개발 일정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2E791907-3391-4AF8-8C2F-5C8433C37BB8}"/>
              </a:ext>
            </a:extLst>
          </p:cNvPr>
          <p:cNvGraphicFramePr>
            <a:graphicFrameLocks noGrp="1"/>
          </p:cNvGraphicFramePr>
          <p:nvPr/>
        </p:nvGraphicFramePr>
        <p:xfrm>
          <a:off x="1060844" y="1853326"/>
          <a:ext cx="10070326" cy="40057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4811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레벨 디자인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움직임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인벤토리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UI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애니메이션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환경요소 배치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디퍼드 렌더링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trike="noStrike">
                          <a:latin typeface="맑은 고딕"/>
                          <a:ea typeface="맑은 고딕"/>
                        </a:rPr>
                        <a:t>파티클 시스템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테셀레이터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동물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노멀 매핑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00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 처리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그림자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물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조명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날씨 구현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세부 레벨 디자인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인게임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UI (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폰트 등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9144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BED8B3-AB73-4BC9-B3C9-8D45E4D6EC91}"/>
              </a:ext>
            </a:extLst>
          </p:cNvPr>
          <p:cNvSpPr/>
          <p:nvPr/>
        </p:nvSpPr>
        <p:spPr>
          <a:xfrm>
            <a:off x="2200098" y="157911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김하윤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D51E18-89D5-4D04-9B42-B8C8A3514E67}"/>
              </a:ext>
            </a:extLst>
          </p:cNvPr>
          <p:cNvSpPr/>
          <p:nvPr/>
        </p:nvSpPr>
        <p:spPr>
          <a:xfrm>
            <a:off x="1060844" y="159212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410639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66775"/>
            <a:ext cx="4935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전 개발 일정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3945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개발 일정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5B09BB79-FFC3-44A5-A291-91B24E60B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6308"/>
              </p:ext>
            </p:extLst>
          </p:nvPr>
        </p:nvGraphicFramePr>
        <p:xfrm>
          <a:off x="1061158" y="1904286"/>
          <a:ext cx="10069684" cy="21806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2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프로토콜 패킷 설계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패킷 설계 및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Database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 설계 및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충돌체크 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동물 패킷 설계 및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 충돌 처리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7BB28-A33B-4D66-A6FF-78705475D513}"/>
              </a:ext>
            </a:extLst>
          </p:cNvPr>
          <p:cNvSpPr/>
          <p:nvPr/>
        </p:nvSpPr>
        <p:spPr>
          <a:xfrm>
            <a:off x="1061158" y="1616566"/>
            <a:ext cx="929329" cy="1227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/>
              <a:t>이득유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658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66775"/>
            <a:ext cx="4935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후 개발 일정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3945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개발 일정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A47AEB07-08B0-45AB-9BB8-59BF34037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33427"/>
              </p:ext>
            </p:extLst>
          </p:nvPr>
        </p:nvGraphicFramePr>
        <p:xfrm>
          <a:off x="1060844" y="1853326"/>
          <a:ext cx="10070326" cy="4188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579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4811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레벨 디자인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움직임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인벤토리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UI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애니메이션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15736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환경요소 배치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디퍼드 렌더링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trike="noStrike" dirty="0" err="1">
                          <a:latin typeface="맑은 고딕"/>
                          <a:ea typeface="맑은 고딕"/>
                        </a:rPr>
                        <a:t>파티클</a:t>
                      </a:r>
                      <a:r>
                        <a:rPr lang="ko-KR" altLang="en-US" sz="1000" strike="noStrike" dirty="0">
                          <a:latin typeface="맑은 고딕"/>
                          <a:ea typeface="맑은 고딕"/>
                        </a:rPr>
                        <a:t> 시스템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물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동물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노멀 매핑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200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 처리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20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그림자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아이템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조명 구현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날씨 구현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세부 레벨 디자인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2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인게임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UI (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폰트 등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9144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8C216B7-6FAA-4FB1-A3AA-03AAC4432601}"/>
              </a:ext>
            </a:extLst>
          </p:cNvPr>
          <p:cNvSpPr/>
          <p:nvPr/>
        </p:nvSpPr>
        <p:spPr>
          <a:xfrm>
            <a:off x="2200098" y="157911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김하윤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10A68D-B315-42FC-96E1-C3ED6F8F24EB}"/>
              </a:ext>
            </a:extLst>
          </p:cNvPr>
          <p:cNvSpPr/>
          <p:nvPr/>
        </p:nvSpPr>
        <p:spPr>
          <a:xfrm>
            <a:off x="1060844" y="159212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이동규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ED81D9-1ECD-4CF2-A44E-6C43D643D7E6}"/>
              </a:ext>
            </a:extLst>
          </p:cNvPr>
          <p:cNvSpPr/>
          <p:nvPr/>
        </p:nvSpPr>
        <p:spPr>
          <a:xfrm>
            <a:off x="2623676" y="2142888"/>
            <a:ext cx="4935967" cy="3923205"/>
          </a:xfrm>
          <a:prstGeom prst="rect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8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66775"/>
            <a:ext cx="4935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후 개발 일정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3945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개발 일정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F285A69B-3043-469B-B3E8-A311DBEF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80460"/>
              </p:ext>
            </p:extLst>
          </p:nvPr>
        </p:nvGraphicFramePr>
        <p:xfrm>
          <a:off x="1061158" y="1904286"/>
          <a:ext cx="10069684" cy="21806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2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프로토콜 패킷 설계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패킷 설계 및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Database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 설계 및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충돌체크 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동물 패킷 설계 및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 충돌 처리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맑은 고딕"/>
                          <a:ea typeface="맑은 고딕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6AC356F-FAE1-4BC9-8C36-6ED99C69A69C}"/>
              </a:ext>
            </a:extLst>
          </p:cNvPr>
          <p:cNvSpPr/>
          <p:nvPr/>
        </p:nvSpPr>
        <p:spPr>
          <a:xfrm>
            <a:off x="1061158" y="1616566"/>
            <a:ext cx="929329" cy="1227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/>
              <a:t>이득유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7385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781376" y="2923449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데모 시연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4589240" y="1965486"/>
            <a:ext cx="3031599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개요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조작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내용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문제점 및 보완책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 개발 일정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데모 시연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6410770" y="1969636"/>
            <a:ext cx="48846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자원을 수집하여 살아나가는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생존 게임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인의 멀티플레이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집을 자유롭게 지을 수 있는 하우징 구현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하얀색, 쥐고있는, 고양이, 흐린이(가) 표시된 사진&#10;&#10;자동 생성된 설명">
            <a:extLst>
              <a:ext uri="{FF2B5EF4-FFF2-40B4-BE49-F238E27FC236}">
                <a16:creationId xmlns:a16="http://schemas.microsoft.com/office/drawing/2014/main" id="{34A5D349-1266-4424-8165-211813030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6" y="1635150"/>
            <a:ext cx="4267541" cy="4267541"/>
          </a:xfrm>
          <a:prstGeom prst="rect">
            <a:avLst/>
          </a:prstGeom>
        </p:spPr>
      </p:pic>
      <p:pic>
        <p:nvPicPr>
          <p:cNvPr id="11" name="그래픽 10" descr="흡기 방식">
            <a:extLst>
              <a:ext uri="{FF2B5EF4-FFF2-40B4-BE49-F238E27FC236}">
                <a16:creationId xmlns:a16="http://schemas.microsoft.com/office/drawing/2014/main" id="{7659C194-4656-4FCB-AD08-9F69AD995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0459" y="1993036"/>
            <a:ext cx="630311" cy="630311"/>
          </a:xfrm>
          <a:prstGeom prst="rect">
            <a:avLst/>
          </a:prstGeom>
        </p:spPr>
      </p:pic>
      <p:pic>
        <p:nvPicPr>
          <p:cNvPr id="15" name="그래픽 14" descr="블록체인">
            <a:extLst>
              <a:ext uri="{FF2B5EF4-FFF2-40B4-BE49-F238E27FC236}">
                <a16:creationId xmlns:a16="http://schemas.microsoft.com/office/drawing/2014/main" id="{F75492A8-122F-4458-994D-42D25437A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0459" y="3041862"/>
            <a:ext cx="630311" cy="630311"/>
          </a:xfrm>
          <a:prstGeom prst="rect">
            <a:avLst/>
          </a:prstGeom>
        </p:spPr>
      </p:pic>
      <p:pic>
        <p:nvPicPr>
          <p:cNvPr id="17" name="그래픽 16" descr="모닥불">
            <a:extLst>
              <a:ext uri="{FF2B5EF4-FFF2-40B4-BE49-F238E27FC236}">
                <a16:creationId xmlns:a16="http://schemas.microsoft.com/office/drawing/2014/main" id="{19C8816F-D99F-49DA-8DDB-C231B689E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0459" y="4001183"/>
            <a:ext cx="630311" cy="630311"/>
          </a:xfrm>
          <a:prstGeom prst="rect">
            <a:avLst/>
          </a:prstGeom>
        </p:spPr>
      </p:pic>
      <p:pic>
        <p:nvPicPr>
          <p:cNvPr id="19" name="그래픽 18" descr="객실">
            <a:extLst>
              <a:ext uri="{FF2B5EF4-FFF2-40B4-BE49-F238E27FC236}">
                <a16:creationId xmlns:a16="http://schemas.microsoft.com/office/drawing/2014/main" id="{F58CEF88-C84F-4C6C-BAEC-5FD2102D35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0844" y="4852133"/>
            <a:ext cx="630311" cy="6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조작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973846-333A-48BC-A7D7-8F3417EF8372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pic>
        <p:nvPicPr>
          <p:cNvPr id="10" name="그림 9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924DBF10-C68D-4169-8AA2-243292E5D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EC83A460-7C39-4FDF-B034-336995C83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1648DA-8014-426B-A257-4445F6541B2F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368EE-1B1E-4FB0-B9BC-DAF73C2448F6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9E55EA-E6C5-4C1D-ACD6-164A410547D5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47F4B-24B7-45E9-822C-461C685E513A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8012A8-CAA8-4398-B0E9-28A92D323D96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5E83F-8D7C-4C66-9B99-AEDE7F6F612F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C2356-5434-485E-A9F2-5DA46CBCC198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6C228-8306-43A7-9166-D3D475A12065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1E658-2536-404D-9B00-37B945462C40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5D48BC-5BD3-4CB4-B240-F3D98C3791D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8D6A3-31D4-49B1-864E-81EE022F6859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35B003-D9E9-4FF4-A47B-02C8C7375C81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071C0-1CD2-4668-A57E-1AB1493FBF03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DF7A90-F81D-45E2-B1B2-CEEF64F310F3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13A9F4-EFB1-443D-BE1D-8FD1FC5E669C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8E94E-9A55-4405-AD75-1C0CEE647237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3EF66-D68D-46FA-B03A-7876EF4BC159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C7F5F6-3F0B-45CC-A6CB-2E76EEB7E1BD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16DBE-5298-4BE0-8D89-FEA97D527EE5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2A72495-5605-45E4-ADE8-73554ED940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B1FBB71-E083-4697-A149-A2AFF63D4E8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CED809E-1083-4DFF-BC14-332875E7FA26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0BB81D6-02BE-4360-B9FA-BE749DA2E6B6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E0D4D1C-EFD2-4BE1-B4A8-B3C4876B8E9C}"/>
              </a:ext>
            </a:extLst>
          </p:cNvPr>
          <p:cNvSpPr txBox="1"/>
          <p:nvPr/>
        </p:nvSpPr>
        <p:spPr>
          <a:xfrm>
            <a:off x="3183984" y="1918199"/>
            <a:ext cx="582403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매핑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디퍼드</a:t>
            </a:r>
            <a:r>
              <a:rPr lang="ko-KR" altLang="en-US" sz="20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렌더링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애니메이션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컴퓨트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통해 애니메이션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파티클</a:t>
            </a:r>
            <a:r>
              <a:rPr lang="ko-KR" altLang="en-US" sz="20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시스템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컴퓨트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기하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통해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파티클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서버에서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한것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5843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디퍼드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렌더링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노멀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매핑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조명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FF490A-4EB0-4BA9-98F0-76D08C4CD934}"/>
              </a:ext>
            </a:extLst>
          </p:cNvPr>
          <p:cNvSpPr txBox="1"/>
          <p:nvPr/>
        </p:nvSpPr>
        <p:spPr>
          <a:xfrm>
            <a:off x="1474867" y="1871597"/>
            <a:ext cx="2980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디퓨즈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포지션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빛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반사광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텍스쳐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 descr="사진, 대형, 다른, 보기이(가) 표시된 사진&#10;&#10;자동 생성된 설명">
            <a:extLst>
              <a:ext uri="{FF2B5EF4-FFF2-40B4-BE49-F238E27FC236}">
                <a16:creationId xmlns:a16="http://schemas.microsoft.com/office/drawing/2014/main" id="{E30A2450-A726-4BC1-AB08-7314F00A41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148596"/>
            <a:ext cx="5155645" cy="321034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E0D4D1C-EFD2-4BE1-B4A8-B3C4876B8E9C}"/>
              </a:ext>
            </a:extLst>
          </p:cNvPr>
          <p:cNvSpPr txBox="1"/>
          <p:nvPr/>
        </p:nvSpPr>
        <p:spPr>
          <a:xfrm>
            <a:off x="6503432" y="2148596"/>
            <a:ext cx="42867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텍스쳐의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맵을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이용하여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매핑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플레이어들이 광원 설치가 가능하여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최적화를 위해 </a:t>
            </a:r>
            <a:r>
              <a:rPr lang="ko-KR" altLang="en-US" sz="20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디퍼드</a:t>
            </a:r>
            <a:r>
              <a:rPr lang="ko-KR" altLang="en-US" sz="20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렌더링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텍스쳐를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이용하여 렌더링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후처리 과정 및 다양한 효과에 응용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18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4560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및 애니메이션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98B0DDF-2E4C-409B-AF24-276292F2B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33" y="1830300"/>
            <a:ext cx="4223631" cy="26299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DFF490A-4EB0-4BA9-98F0-76D08C4CD934}"/>
              </a:ext>
            </a:extLst>
          </p:cNvPr>
          <p:cNvSpPr txBox="1"/>
          <p:nvPr/>
        </p:nvSpPr>
        <p:spPr>
          <a:xfrm>
            <a:off x="1425666" y="4464023"/>
            <a:ext cx="467033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기본적인 움직임 구현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상태창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 정면 모습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및 인벤토리 기초 구현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모델링은 정면이 좌측으로 되어있음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실제 플레이어 모델은 오류 발생으로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3ds max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작업중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 descr="소, 물, 서있는, 보는이(가) 표시된 사진&#10;&#10;자동 생성된 설명">
            <a:extLst>
              <a:ext uri="{FF2B5EF4-FFF2-40B4-BE49-F238E27FC236}">
                <a16:creationId xmlns:a16="http://schemas.microsoft.com/office/drawing/2014/main" id="{5AAE374C-ACA8-482B-9C89-A3765066B4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38" y="1830300"/>
            <a:ext cx="4223631" cy="2629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631BE1-DD10-44A9-9F49-CBADF9A2028D}"/>
              </a:ext>
            </a:extLst>
          </p:cNvPr>
          <p:cNvSpPr txBox="1"/>
          <p:nvPr/>
        </p:nvSpPr>
        <p:spPr>
          <a:xfrm>
            <a:off x="6472538" y="4460292"/>
            <a:ext cx="38331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유니티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에셋을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구매하여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파일의 크기가 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FBX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자체 포맷으로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저장하는 기능을 구현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로딩 시간 단축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컴퓨트</a:t>
            </a:r>
            <a:r>
              <a:rPr lang="ko-KR" altLang="en-US" sz="1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통해 애니메이션을 계산하여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프레임 확보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7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비트맵 폰트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FF490A-4EB0-4BA9-98F0-76D08C4CD934}"/>
              </a:ext>
            </a:extLst>
          </p:cNvPr>
          <p:cNvSpPr txBox="1"/>
          <p:nvPr/>
        </p:nvSpPr>
        <p:spPr>
          <a:xfrm>
            <a:off x="1425666" y="4519013"/>
            <a:ext cx="46703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비트맵 폰트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텍스쳐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샘플링을 사용하여 폰트를 렌더링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 장면에서의 로그인 기능 및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장면에서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번호에 사용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933A9536-15A3-48EB-9395-424DD3B29F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93" y="1600681"/>
            <a:ext cx="4560864" cy="28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5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66775"/>
            <a:ext cx="6476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파티클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PostEffect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후처리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내용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1D68E8-C603-42EE-9B37-076CC6449EC8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FF490A-4EB0-4BA9-98F0-76D08C4CD934}"/>
              </a:ext>
            </a:extLst>
          </p:cNvPr>
          <p:cNvSpPr txBox="1"/>
          <p:nvPr/>
        </p:nvSpPr>
        <p:spPr>
          <a:xfrm>
            <a:off x="1347787" y="4691062"/>
            <a:ext cx="35333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컴퓨트</a:t>
            </a:r>
            <a:r>
              <a:rPr lang="ko-KR" altLang="en-US" sz="1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사용하여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파티클의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위치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방향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정점 하나를 사용하여 </a:t>
            </a:r>
            <a:r>
              <a:rPr lang="ko-KR" altLang="en-US" sz="1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sz="1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쉐이더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통해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사각형으로 확장하여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파티클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렌더링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 descr="사진, 건물, 앉아있는, 눈이(가) 표시된 사진&#10;&#10;자동 생성된 설명">
            <a:extLst>
              <a:ext uri="{FF2B5EF4-FFF2-40B4-BE49-F238E27FC236}">
                <a16:creationId xmlns:a16="http://schemas.microsoft.com/office/drawing/2014/main" id="{7E2422EE-8F71-42F6-8585-C198BA7137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734122"/>
            <a:ext cx="4539207" cy="28264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ABDDAC-94CC-4CC5-8C41-8C626D3A80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04" y="1743187"/>
            <a:ext cx="4539208" cy="28264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32F3F-289B-4841-9B46-0A4A31570CC3}"/>
              </a:ext>
            </a:extLst>
          </p:cNvPr>
          <p:cNvSpPr txBox="1"/>
          <p:nvPr/>
        </p:nvSpPr>
        <p:spPr>
          <a:xfrm>
            <a:off x="6305004" y="4635120"/>
            <a:ext cx="46698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렌더링 과정에서 </a:t>
            </a:r>
            <a:r>
              <a:rPr lang="ko-KR" altLang="en-US" sz="1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후처리 과정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추가하여 왜곡효과 구현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후처리 과정을 통하여 물 구현완료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0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724</Words>
  <Application>Microsoft Office PowerPoint</Application>
  <PresentationFormat>와이드스크린</PresentationFormat>
  <Paragraphs>290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이 동규</cp:lastModifiedBy>
  <cp:revision>114</cp:revision>
  <dcterms:created xsi:type="dcterms:W3CDTF">2019-10-12T13:13:20Z</dcterms:created>
  <dcterms:modified xsi:type="dcterms:W3CDTF">2020-05-06T08:23:48Z</dcterms:modified>
  <cp:version/>
</cp:coreProperties>
</file>