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23" r:id="rId5"/>
    <p:sldId id="325" r:id="rId6"/>
    <p:sldId id="326" r:id="rId7"/>
    <p:sldId id="327" r:id="rId8"/>
    <p:sldId id="330" r:id="rId9"/>
    <p:sldId id="328" r:id="rId10"/>
    <p:sldId id="329" r:id="rId11"/>
  </p:sldIdLst>
  <p:sldSz cx="12188825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9" autoAdjust="0"/>
    <p:restoredTop sz="94629" autoAdjust="0"/>
  </p:normalViewPr>
  <p:slideViewPr>
    <p:cSldViewPr showGuides="1">
      <p:cViewPr varScale="1">
        <p:scale>
          <a:sx n="104" d="100"/>
          <a:sy n="104" d="100"/>
        </p:scale>
        <p:origin x="220" y="7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9/12/2023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9/12/2023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9/12/2023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9/12/2023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9/12/2023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9/12/2023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9/12/2023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9/12/2023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9/12/2023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9/12/2023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9/12/2023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9/12/2023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Unity Tutorial Video Assignment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Game 330 </a:t>
            </a:r>
          </a:p>
          <a:p>
            <a:r>
              <a:rPr lang="en-US" dirty="0"/>
              <a:t>Dahye Chung </a:t>
            </a:r>
          </a:p>
        </p:txBody>
      </p:sp>
    </p:spTree>
    <p:extLst>
      <p:ext uri="{BB962C8B-B14F-4D97-AF65-F5344CB8AC3E}">
        <p14:creationId xmlns:p14="http://schemas.microsoft.com/office/powerpoint/2010/main" val="4150928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5E160-4E42-4FCC-9B4E-9574CD65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228600"/>
            <a:ext cx="9144001" cy="1371600"/>
          </a:xfrm>
        </p:spPr>
        <p:txBody>
          <a:bodyPr/>
          <a:lstStyle/>
          <a:p>
            <a:r>
              <a:rPr lang="en-US" dirty="0"/>
              <a:t>Scriptable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6CEDF-7A2B-443E-BB9D-5A6E79367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812" y="1828800"/>
            <a:ext cx="5857792" cy="4114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Scriptable Object is a “Data Container” for large amount of data independent of class instance.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D1AF2C3-9D3A-4250-68BB-0E16EF53A299}"/>
              </a:ext>
            </a:extLst>
          </p:cNvPr>
          <p:cNvSpPr txBox="1">
            <a:spLocks/>
          </p:cNvSpPr>
          <p:nvPr/>
        </p:nvSpPr>
        <p:spPr>
          <a:xfrm>
            <a:off x="8456612" y="457200"/>
            <a:ext cx="5857792" cy="1600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5400" b="1" dirty="0"/>
              <a:t>개념설명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9148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5E160-4E42-4FCC-9B4E-9574CD65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228600"/>
            <a:ext cx="9144001" cy="1371600"/>
          </a:xfrm>
        </p:spPr>
        <p:txBody>
          <a:bodyPr/>
          <a:lstStyle/>
          <a:p>
            <a:r>
              <a:rPr lang="en-US" dirty="0"/>
              <a:t>Scriptable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6CEDF-7A2B-443E-BB9D-5A6E79367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812" y="1828800"/>
            <a:ext cx="5857792" cy="4114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Scriptable Object is a “Data Container” for large amount of data independent of class instance.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D1AF2C3-9D3A-4250-68BB-0E16EF53A299}"/>
              </a:ext>
            </a:extLst>
          </p:cNvPr>
          <p:cNvSpPr txBox="1">
            <a:spLocks/>
          </p:cNvSpPr>
          <p:nvPr/>
        </p:nvSpPr>
        <p:spPr>
          <a:xfrm>
            <a:off x="8151812" y="381000"/>
            <a:ext cx="5857792" cy="16002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5400" b="1" dirty="0"/>
              <a:t>언제 사용</a:t>
            </a:r>
            <a:r>
              <a:rPr lang="en-US" altLang="ko-KR" sz="5400" b="1" dirty="0"/>
              <a:t>?</a:t>
            </a:r>
          </a:p>
          <a:p>
            <a:pPr marL="0" indent="0">
              <a:buFont typeface="Arial" pitchFamily="34" charset="0"/>
              <a:buNone/>
            </a:pPr>
            <a:r>
              <a:rPr lang="ko-KR" altLang="en-US" sz="5400" b="1" dirty="0"/>
              <a:t>장점은 </a:t>
            </a:r>
            <a:r>
              <a:rPr lang="ko-KR" altLang="en-US" sz="5400" b="1" dirty="0" err="1"/>
              <a:t>뭔데</a:t>
            </a:r>
            <a:r>
              <a:rPr lang="en-US" altLang="ko-KR" sz="5400" b="1" dirty="0"/>
              <a:t>?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969684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5E160-4E42-4FCC-9B4E-9574CD65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228600"/>
            <a:ext cx="9144001" cy="1371600"/>
          </a:xfrm>
        </p:spPr>
        <p:txBody>
          <a:bodyPr/>
          <a:lstStyle/>
          <a:p>
            <a:r>
              <a:rPr lang="en-US" dirty="0"/>
              <a:t>Basic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6CEDF-7A2B-443E-BB9D-5A6E79367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812" y="1828800"/>
            <a:ext cx="5857792" cy="4114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Scriptable Object is a “Data Container” for large amount of data independent of class instance.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D1AF2C3-9D3A-4250-68BB-0E16EF53A299}"/>
              </a:ext>
            </a:extLst>
          </p:cNvPr>
          <p:cNvSpPr txBox="1">
            <a:spLocks/>
          </p:cNvSpPr>
          <p:nvPr/>
        </p:nvSpPr>
        <p:spPr>
          <a:xfrm>
            <a:off x="8151812" y="381000"/>
            <a:ext cx="5857792" cy="1600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5400" b="1" dirty="0"/>
              <a:t>기본 코드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115361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5E160-4E42-4FCC-9B4E-9574CD65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228600"/>
            <a:ext cx="9144001" cy="1371600"/>
          </a:xfrm>
        </p:spPr>
        <p:txBody>
          <a:bodyPr/>
          <a:lstStyle/>
          <a:p>
            <a:r>
              <a:rPr lang="en-US" dirty="0"/>
              <a:t>Scriptable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6CEDF-7A2B-443E-BB9D-5A6E79367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812" y="1828801"/>
            <a:ext cx="5857792" cy="9144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Scriptable Object is a “Data Container” for large amount of data independent of class instance.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D1AF2C3-9D3A-4250-68BB-0E16EF53A299}"/>
              </a:ext>
            </a:extLst>
          </p:cNvPr>
          <p:cNvSpPr txBox="1">
            <a:spLocks/>
          </p:cNvSpPr>
          <p:nvPr/>
        </p:nvSpPr>
        <p:spPr>
          <a:xfrm>
            <a:off x="8456612" y="457200"/>
            <a:ext cx="5857792" cy="16002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5400" b="1" dirty="0"/>
              <a:t>엑셀모양 </a:t>
            </a:r>
            <a:endParaRPr lang="en-US" altLang="ko-KR" sz="5400" b="1" dirty="0"/>
          </a:p>
          <a:p>
            <a:pPr marL="0" indent="0">
              <a:buFont typeface="Arial" pitchFamily="34" charset="0"/>
              <a:buNone/>
            </a:pPr>
            <a:r>
              <a:rPr lang="ko-KR" altLang="en-US" sz="5400" b="1" dirty="0"/>
              <a:t>예시</a:t>
            </a:r>
            <a:endParaRPr lang="en-US" sz="5400" b="1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5040FE2-B6A9-CCC5-C303-5A1AFC64B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473470"/>
              </p:ext>
            </p:extLst>
          </p:nvPr>
        </p:nvGraphicFramePr>
        <p:xfrm>
          <a:off x="989012" y="3282793"/>
          <a:ext cx="812588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177">
                  <a:extLst>
                    <a:ext uri="{9D8B030D-6E8A-4147-A177-3AD203B41FA5}">
                      <a16:colId xmlns:a16="http://schemas.microsoft.com/office/drawing/2014/main" val="1779635752"/>
                    </a:ext>
                  </a:extLst>
                </a:gridCol>
                <a:gridCol w="1625177">
                  <a:extLst>
                    <a:ext uri="{9D8B030D-6E8A-4147-A177-3AD203B41FA5}">
                      <a16:colId xmlns:a16="http://schemas.microsoft.com/office/drawing/2014/main" val="2608707798"/>
                    </a:ext>
                  </a:extLst>
                </a:gridCol>
                <a:gridCol w="1625177">
                  <a:extLst>
                    <a:ext uri="{9D8B030D-6E8A-4147-A177-3AD203B41FA5}">
                      <a16:colId xmlns:a16="http://schemas.microsoft.com/office/drawing/2014/main" val="309036110"/>
                    </a:ext>
                  </a:extLst>
                </a:gridCol>
                <a:gridCol w="1625177">
                  <a:extLst>
                    <a:ext uri="{9D8B030D-6E8A-4147-A177-3AD203B41FA5}">
                      <a16:colId xmlns:a16="http://schemas.microsoft.com/office/drawing/2014/main" val="1450075650"/>
                    </a:ext>
                  </a:extLst>
                </a:gridCol>
                <a:gridCol w="1625177">
                  <a:extLst>
                    <a:ext uri="{9D8B030D-6E8A-4147-A177-3AD203B41FA5}">
                      <a16:colId xmlns:a16="http://schemas.microsoft.com/office/drawing/2014/main" val="3504789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좀비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좀비</a:t>
                      </a:r>
                      <a:r>
                        <a:rPr lang="en-US" altLang="ko-KR" dirty="0"/>
                        <a:t>2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좀비</a:t>
                      </a: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02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스피드 좀비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연근이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근육몬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93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체력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101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속도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710824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3D2E575-D068-3439-7985-DCEAB37604C2}"/>
              </a:ext>
            </a:extLst>
          </p:cNvPr>
          <p:cNvSpPr txBox="1">
            <a:spLocks/>
          </p:cNvSpPr>
          <p:nvPr/>
        </p:nvSpPr>
        <p:spPr>
          <a:xfrm>
            <a:off x="881997" y="5715000"/>
            <a:ext cx="5857792" cy="914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1</a:t>
            </a:r>
            <a:r>
              <a:rPr lang="ko-KR" altLang="en-US" dirty="0"/>
              <a:t>열과 같이 </a:t>
            </a:r>
            <a:r>
              <a:rPr lang="en-US" altLang="ko-KR" dirty="0"/>
              <a:t>scriptable object </a:t>
            </a:r>
            <a:r>
              <a:rPr lang="ko-KR" altLang="en-US" dirty="0" err="1"/>
              <a:t>만들어두면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Font typeface="Arial" pitchFamily="34" charset="0"/>
              <a:buNone/>
            </a:pPr>
            <a:r>
              <a:rPr lang="ko-KR" altLang="en-US" dirty="0"/>
              <a:t>언제든 </a:t>
            </a:r>
            <a:r>
              <a:rPr lang="ko-KR" altLang="en-US" dirty="0" err="1"/>
              <a:t>좀비변수들이</a:t>
            </a:r>
            <a:r>
              <a:rPr lang="ko-KR" altLang="en-US" dirty="0"/>
              <a:t> 참조를 한다</a:t>
            </a:r>
            <a:r>
              <a:rPr lang="en-US" altLang="ko-KR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224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5E160-4E42-4FCC-9B4E-9574CD65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228600"/>
            <a:ext cx="9144001" cy="1371600"/>
          </a:xfrm>
        </p:spPr>
        <p:txBody>
          <a:bodyPr/>
          <a:lstStyle/>
          <a:p>
            <a:r>
              <a:rPr lang="en-US" dirty="0"/>
              <a:t>Basic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6CEDF-7A2B-443E-BB9D-5A6E79367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812" y="1828800"/>
            <a:ext cx="5857792" cy="4114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Scriptable Object is a “Data Container” for large amount of data independent of class instance.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D1AF2C3-9D3A-4250-68BB-0E16EF53A299}"/>
              </a:ext>
            </a:extLst>
          </p:cNvPr>
          <p:cNvSpPr txBox="1">
            <a:spLocks/>
          </p:cNvSpPr>
          <p:nvPr/>
        </p:nvSpPr>
        <p:spPr>
          <a:xfrm>
            <a:off x="8151812" y="381000"/>
            <a:ext cx="5857792" cy="16002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5400" b="1" dirty="0"/>
              <a:t>사용이유</a:t>
            </a:r>
            <a:endParaRPr lang="en-US" altLang="ko-KR" sz="5400" b="1" dirty="0"/>
          </a:p>
          <a:p>
            <a:pPr marL="0" indent="0">
              <a:buFont typeface="Arial" pitchFamily="34" charset="0"/>
              <a:buNone/>
            </a:pPr>
            <a:r>
              <a:rPr lang="ko-KR" altLang="en-US" sz="5400" b="1" dirty="0"/>
              <a:t>전 후 비교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990155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5E160-4E42-4FCC-9B4E-9574CD65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228600"/>
            <a:ext cx="9144001" cy="1371600"/>
          </a:xfrm>
        </p:spPr>
        <p:txBody>
          <a:bodyPr/>
          <a:lstStyle/>
          <a:p>
            <a:r>
              <a:rPr lang="en-US" dirty="0"/>
              <a:t>Basic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6CEDF-7A2B-443E-BB9D-5A6E79367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812" y="1828800"/>
            <a:ext cx="5857792" cy="4114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Scriptable Object is a “Data Container” for large amount of data independent of class instance.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D1AF2C3-9D3A-4250-68BB-0E16EF53A299}"/>
              </a:ext>
            </a:extLst>
          </p:cNvPr>
          <p:cNvSpPr txBox="1">
            <a:spLocks/>
          </p:cNvSpPr>
          <p:nvPr/>
        </p:nvSpPr>
        <p:spPr>
          <a:xfrm>
            <a:off x="8151812" y="381000"/>
            <a:ext cx="5857792" cy="1600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5400" b="1" dirty="0"/>
              <a:t>Json</a:t>
            </a:r>
            <a:r>
              <a:rPr lang="ko-KR" altLang="en-US" sz="5400" b="1" dirty="0"/>
              <a:t> 과 비교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071372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03C5CF44-0C62-41B4-B3EA-416B4807878A}" vid="{EC3ACB92-700E-4167-B3A6-412DE40A64C2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purl.org/dc/terms/"/>
    <ds:schemaRef ds:uri="http://schemas.microsoft.com/office/2006/documentManagement/types"/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177</Words>
  <Application>Microsoft Office PowerPoint</Application>
  <PresentationFormat>사용자 지정</PresentationFormat>
  <Paragraphs>42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Arial</vt:lpstr>
      <vt:lpstr>Corbel</vt:lpstr>
      <vt:lpstr>Digital Blue Tunnel 16x9</vt:lpstr>
      <vt:lpstr>Unity Tutorial Video Assignment</vt:lpstr>
      <vt:lpstr>Scriptable Object</vt:lpstr>
      <vt:lpstr>Scriptable Object</vt:lpstr>
      <vt:lpstr>Basic Usage</vt:lpstr>
      <vt:lpstr>Scriptable Object</vt:lpstr>
      <vt:lpstr>Basic Usage</vt:lpstr>
      <vt:lpstr>Basic Usage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Tutorial Video Assignment</dc:title>
  <dc:creator>Robert Dieterich</dc:creator>
  <cp:lastModifiedBy>dahye chung</cp:lastModifiedBy>
  <cp:revision>3</cp:revision>
  <dcterms:created xsi:type="dcterms:W3CDTF">2020-09-11T18:28:26Z</dcterms:created>
  <dcterms:modified xsi:type="dcterms:W3CDTF">2023-09-12T11:43:00Z</dcterms:modified>
</cp:coreProperties>
</file>