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3" r:id="rId5"/>
    <p:sldId id="325" r:id="rId6"/>
    <p:sldId id="326" r:id="rId7"/>
    <p:sldId id="327" r:id="rId8"/>
    <p:sldId id="328" r:id="rId9"/>
    <p:sldId id="329" r:id="rId10"/>
    <p:sldId id="332" r:id="rId11"/>
    <p:sldId id="331" r:id="rId12"/>
    <p:sldId id="330" r:id="rId13"/>
    <p:sldId id="333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86230" autoAdjust="0"/>
  </p:normalViewPr>
  <p:slideViewPr>
    <p:cSldViewPr showGuides="1">
      <p:cViewPr varScale="1">
        <p:scale>
          <a:sx n="95" d="100"/>
          <a:sy n="95" d="100"/>
        </p:scale>
        <p:origin x="564" y="6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428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What is a Scriptable Object?: </a:t>
            </a:r>
            <a:r>
              <a:rPr lang="en-US" altLang="ko-KR" dirty="0"/>
              <a:t>A Scriptable Object is a class in Unity designed for storing data. It's useful for things like game settings, item attributes, and character stats.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b="1" i="0" dirty="0">
                <a:effectLst/>
                <a:latin typeface="Söhne"/>
              </a:rPr>
              <a:t>Why Use Scriptable Objects?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They help reduce code duplication and make data management easier. For example, if multiple characters share the same stats, you can manage those stats in one place.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446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one of the examples that most commonly used. Enemy stats. </a:t>
            </a:r>
          </a:p>
          <a:p>
            <a:endParaRPr lang="en-US" altLang="ko-KR" dirty="0"/>
          </a:p>
          <a:p>
            <a:r>
              <a:rPr lang="en-US" altLang="ko-KR" dirty="0"/>
              <a:t>If you have a bunch of </a:t>
            </a:r>
            <a:r>
              <a:rPr lang="en-US" altLang="ko-KR" dirty="0" err="1"/>
              <a:t>pokemons</a:t>
            </a:r>
            <a:r>
              <a:rPr lang="en-US" altLang="ko-KR" dirty="0"/>
              <a:t> that has different look, but they share the same </a:t>
            </a:r>
            <a:r>
              <a:rPr lang="en-US" altLang="ko-KR" dirty="0" err="1"/>
              <a:t>pokemon</a:t>
            </a:r>
            <a:r>
              <a:rPr lang="en-US" altLang="ko-KR" dirty="0"/>
              <a:t> type, skills. </a:t>
            </a:r>
          </a:p>
          <a:p>
            <a:r>
              <a:rPr lang="en-US" altLang="ko-KR" dirty="0"/>
              <a:t>You could have work on a Pikachu prefab and assign them the type, skills and damages and move on to the next </a:t>
            </a:r>
            <a:r>
              <a:rPr lang="en-US" altLang="ko-KR" dirty="0" err="1"/>
              <a:t>pokemon</a:t>
            </a:r>
            <a:r>
              <a:rPr lang="en-US" altLang="ko-KR" dirty="0"/>
              <a:t> such as </a:t>
            </a:r>
            <a:r>
              <a:rPr lang="ko-KR" altLang="en-US" dirty="0" err="1"/>
              <a:t>라이츄</a:t>
            </a:r>
            <a:r>
              <a:rPr lang="ko-KR" altLang="en-US" dirty="0"/>
              <a:t> </a:t>
            </a:r>
            <a:r>
              <a:rPr lang="en-US" altLang="ko-KR" dirty="0"/>
              <a:t>and copy and paste the prefab you made and change the prefab and damages.</a:t>
            </a:r>
          </a:p>
          <a:p>
            <a:endParaRPr lang="en-US" altLang="ko-KR" dirty="0"/>
          </a:p>
          <a:p>
            <a:r>
              <a:rPr lang="en-US" altLang="ko-KR" dirty="0"/>
              <a:t>Just a few repetition would be affordable,</a:t>
            </a:r>
          </a:p>
          <a:p>
            <a:r>
              <a:rPr lang="en-US" altLang="ko-KR" dirty="0"/>
              <a:t>But if you think your self as a </a:t>
            </a:r>
            <a:r>
              <a:rPr lang="en-US" altLang="ko-KR" dirty="0" err="1"/>
              <a:t>pokemon</a:t>
            </a:r>
            <a:r>
              <a:rPr lang="en-US" altLang="ko-KR" dirty="0"/>
              <a:t> game developer and you must make at least 20 different species. How many </a:t>
            </a:r>
            <a:r>
              <a:rPr lang="en-US" altLang="ko-KR" dirty="0" err="1"/>
              <a:t>pokemon</a:t>
            </a:r>
            <a:r>
              <a:rPr lang="en-US" altLang="ko-KR" dirty="0"/>
              <a:t> species they actually have? Well</a:t>
            </a:r>
            <a:r>
              <a:rPr lang="ko-KR" altLang="en-US" dirty="0"/>
              <a:t> </a:t>
            </a:r>
            <a:r>
              <a:rPr lang="en-US" altLang="ko-KR" dirty="0"/>
              <a:t>according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위키피디아</a:t>
            </a:r>
            <a:r>
              <a:rPr lang="en-US" altLang="ko-KR" dirty="0"/>
              <a:t>, 1008 </a:t>
            </a:r>
            <a:r>
              <a:rPr lang="en-US" altLang="ko-KR" dirty="0" err="1"/>
              <a:t>pokemon</a:t>
            </a:r>
            <a:r>
              <a:rPr lang="en-US" altLang="ko-KR" dirty="0"/>
              <a:t> species and you wouldn’t </a:t>
            </a:r>
            <a:r>
              <a:rPr lang="en-US" altLang="ko-KR" dirty="0" err="1"/>
              <a:t>wanna</a:t>
            </a:r>
            <a:r>
              <a:rPr lang="en-US" altLang="ko-KR" dirty="0"/>
              <a:t> keep control c + control v and editing. So you make a “</a:t>
            </a:r>
            <a:r>
              <a:rPr lang="en-US" altLang="ko-KR" dirty="0" err="1"/>
              <a:t>Pokemon</a:t>
            </a:r>
            <a:r>
              <a:rPr lang="en-US" altLang="ko-KR" dirty="0"/>
              <a:t>” scriptable object that contains </a:t>
            </a:r>
            <a:r>
              <a:rPr lang="en-US" altLang="ko-KR" dirty="0" err="1"/>
              <a:t>pokemon</a:t>
            </a:r>
            <a:r>
              <a:rPr lang="en-US" altLang="ko-KR" dirty="0"/>
              <a:t> name, type, prefab, HP, damage amount, speed and </a:t>
            </a:r>
            <a:r>
              <a:rPr lang="en-US" altLang="ko-KR" dirty="0" err="1"/>
              <a:t>etc</a:t>
            </a:r>
            <a:r>
              <a:rPr lang="en-US" altLang="ko-KR" dirty="0"/>
              <a:t> and you clamp </a:t>
            </a:r>
            <a:r>
              <a:rPr lang="en-US" altLang="ko-KR" dirty="0" err="1"/>
              <a:t>pokemons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altLang="ko-KR" smtClean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117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외에도 </a:t>
            </a:r>
            <a:r>
              <a:rPr lang="en-US" altLang="ko-KR" dirty="0"/>
              <a:t>Array, Enum </a:t>
            </a:r>
            <a:r>
              <a:rPr lang="ko-KR" altLang="en-US" dirty="0"/>
              <a:t>등등 무궁무진함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9074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 효율성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Scene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변경되어도 데이터가 유지되므로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 사용이 효율적입니다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재사용성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동일한 데이터를 여러 게임 오브젝트에서 재사용할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확장성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 구조를 쉽게 확장하고 수정할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dirty="0"/>
          </a:p>
          <a:p>
            <a:pPr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디커플링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(Decoupling)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이벤트 발생 소스와 이벤트를 처리하는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리스너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사이의 종속성을 줄일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이로 인해 코드의 모듈성과 재사용성이 향상됩니다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유연성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스크립터블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오브젝트를 이용한 이벤트 시스템은 유연하게 확장 및 수정이 가능합니다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다양한 이벤트와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리스너를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쉽게 추가하거나 변경할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씬 독립성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스크립터블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오브젝트는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씬에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종속되지 않으므로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여러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씬에서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동일한 이벤트를 공유하고 처리할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altLang="ko-KR" smtClean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574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 효율성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Scene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변경되어도 데이터가 유지되므로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 사용이 효율적입니다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재사용성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동일한 데이터를 여러 게임 오브젝트에서 재사용할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확장성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 구조를 쉽게 확장하고 수정할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altLang="ko-KR" smtClean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30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9/24/2023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Tutorial Video 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Game 330 </a:t>
            </a:r>
          </a:p>
          <a:p>
            <a:r>
              <a:rPr lang="en-US" dirty="0"/>
              <a:t>Dahye Chung </a:t>
            </a:r>
          </a:p>
        </p:txBody>
      </p:sp>
    </p:spTree>
    <p:extLst>
      <p:ext uri="{BB962C8B-B14F-4D97-AF65-F5344CB8AC3E}">
        <p14:creationId xmlns:p14="http://schemas.microsoft.com/office/powerpoint/2010/main" val="41509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9144001" cy="1371600"/>
          </a:xfrm>
        </p:spPr>
        <p:txBody>
          <a:bodyPr/>
          <a:lstStyle/>
          <a:p>
            <a:r>
              <a:rPr lang="en-US" dirty="0"/>
              <a:t>Be cautious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EDF-7A2B-443E-BB9D-5A6E7936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602" y="1905000"/>
            <a:ext cx="10177009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Immutability : The data doesn’t change nor reset the value. So use the data that the value doesn’t change throughout the game. (It’s not used for player character! 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638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304800"/>
            <a:ext cx="9144001" cy="685800"/>
          </a:xfrm>
        </p:spPr>
        <p:txBody>
          <a:bodyPr/>
          <a:lstStyle/>
          <a:p>
            <a:r>
              <a:rPr lang="en-US" dirty="0"/>
              <a:t>Scriptable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EDF-7A2B-443E-BB9D-5A6E7936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283190"/>
            <a:ext cx="92202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Scriptable Object is a “Data Container” for large amount of data independent of class instance.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9248084-DCA7-8086-7351-66D6B2455732}"/>
              </a:ext>
            </a:extLst>
          </p:cNvPr>
          <p:cNvSpPr/>
          <p:nvPr/>
        </p:nvSpPr>
        <p:spPr>
          <a:xfrm>
            <a:off x="1865310" y="3433603"/>
            <a:ext cx="2514600" cy="2438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EB22996-6919-A872-CD1C-001763667856}"/>
              </a:ext>
            </a:extLst>
          </p:cNvPr>
          <p:cNvSpPr/>
          <p:nvPr/>
        </p:nvSpPr>
        <p:spPr>
          <a:xfrm>
            <a:off x="2170110" y="3662203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Zombie Type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2AB180-8891-C08E-7D28-699874603737}"/>
              </a:ext>
            </a:extLst>
          </p:cNvPr>
          <p:cNvSpPr/>
          <p:nvPr/>
        </p:nvSpPr>
        <p:spPr>
          <a:xfrm>
            <a:off x="2178239" y="4081304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Appearance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70B2F8-2100-0F34-B6D6-0D5F4F9F21A7}"/>
              </a:ext>
            </a:extLst>
          </p:cNvPr>
          <p:cNvSpPr/>
          <p:nvPr/>
        </p:nvSpPr>
        <p:spPr>
          <a:xfrm>
            <a:off x="2178239" y="2976403"/>
            <a:ext cx="1905000" cy="304800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bg2"/>
                </a:solidFill>
              </a:rPr>
              <a:t>Zombies : Scriptable Object</a:t>
            </a:r>
            <a:endParaRPr lang="ko-KR" altLang="en-US" sz="1050" b="1" dirty="0">
              <a:solidFill>
                <a:schemeClr val="bg2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C6E51C-B309-7F2F-7D01-93C9F7FF3CA7}"/>
              </a:ext>
            </a:extLst>
          </p:cNvPr>
          <p:cNvSpPr/>
          <p:nvPr/>
        </p:nvSpPr>
        <p:spPr>
          <a:xfrm>
            <a:off x="2170110" y="4495928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Run Speed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93DB236-57E0-CC27-9530-84CF64080007}"/>
              </a:ext>
            </a:extLst>
          </p:cNvPr>
          <p:cNvSpPr/>
          <p:nvPr/>
        </p:nvSpPr>
        <p:spPr>
          <a:xfrm>
            <a:off x="2187956" y="4910552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Hp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80AEB93-E29B-62D1-DF7F-31A5473465E9}"/>
              </a:ext>
            </a:extLst>
          </p:cNvPr>
          <p:cNvSpPr/>
          <p:nvPr/>
        </p:nvSpPr>
        <p:spPr>
          <a:xfrm>
            <a:off x="2188414" y="5325176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Ability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FE7042A-44B6-4AAA-09B9-F6300C48610E}"/>
              </a:ext>
            </a:extLst>
          </p:cNvPr>
          <p:cNvSpPr/>
          <p:nvPr/>
        </p:nvSpPr>
        <p:spPr>
          <a:xfrm>
            <a:off x="7542212" y="3429000"/>
            <a:ext cx="2514600" cy="2438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8CED801-C36A-3AFB-4ECA-B1359DF09A5D}"/>
              </a:ext>
            </a:extLst>
          </p:cNvPr>
          <p:cNvSpPr/>
          <p:nvPr/>
        </p:nvSpPr>
        <p:spPr>
          <a:xfrm>
            <a:off x="7847012" y="3657600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Tomato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BFFB0D4-4CB6-E9F1-D1FA-B4435AF5E8BB}"/>
              </a:ext>
            </a:extLst>
          </p:cNvPr>
          <p:cNvSpPr/>
          <p:nvPr/>
        </p:nvSpPr>
        <p:spPr>
          <a:xfrm>
            <a:off x="7855141" y="4076701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Apple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FF43FC9-A7A8-59F9-62D2-2288848B06CC}"/>
              </a:ext>
            </a:extLst>
          </p:cNvPr>
          <p:cNvSpPr/>
          <p:nvPr/>
        </p:nvSpPr>
        <p:spPr>
          <a:xfrm>
            <a:off x="7855141" y="2971800"/>
            <a:ext cx="1905000" cy="304800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bg2"/>
                </a:solidFill>
              </a:rPr>
              <a:t>Foods : Scriptable Object</a:t>
            </a:r>
            <a:endParaRPr lang="ko-KR" altLang="en-US" sz="1050" b="1" dirty="0">
              <a:solidFill>
                <a:schemeClr val="bg2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E317943-2579-12EA-CB66-606540681989}"/>
              </a:ext>
            </a:extLst>
          </p:cNvPr>
          <p:cNvSpPr/>
          <p:nvPr/>
        </p:nvSpPr>
        <p:spPr>
          <a:xfrm>
            <a:off x="7847012" y="4491325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Grape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7D1E778-6C23-05C3-A72F-C4C1173F12BB}"/>
              </a:ext>
            </a:extLst>
          </p:cNvPr>
          <p:cNvSpPr/>
          <p:nvPr/>
        </p:nvSpPr>
        <p:spPr>
          <a:xfrm>
            <a:off x="7864858" y="4905949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Cabbage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CC8BB19-DB13-FC4B-9B6B-1B5922B96570}"/>
              </a:ext>
            </a:extLst>
          </p:cNvPr>
          <p:cNvSpPr/>
          <p:nvPr/>
        </p:nvSpPr>
        <p:spPr>
          <a:xfrm>
            <a:off x="7865316" y="5320573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Meat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70" y="228600"/>
            <a:ext cx="9144001" cy="762000"/>
          </a:xfrm>
        </p:spPr>
        <p:txBody>
          <a:bodyPr/>
          <a:lstStyle/>
          <a:p>
            <a:r>
              <a:rPr lang="en-US" dirty="0"/>
              <a:t>Why you need it?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6BB089-9758-B089-37B1-A615FCBE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82" y="1375938"/>
            <a:ext cx="4585329" cy="2512118"/>
          </a:xfrm>
          <a:prstGeom prst="rect">
            <a:avLst/>
          </a:prstGeom>
        </p:spPr>
      </p:pic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122A92D4-7BB1-A374-73F5-86E446C10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75671"/>
              </p:ext>
            </p:extLst>
          </p:nvPr>
        </p:nvGraphicFramePr>
        <p:xfrm>
          <a:off x="760412" y="4273394"/>
          <a:ext cx="7848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892">
                  <a:extLst>
                    <a:ext uri="{9D8B030D-6E8A-4147-A177-3AD203B41FA5}">
                      <a16:colId xmlns:a16="http://schemas.microsoft.com/office/drawing/2014/main" val="1779635752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608707798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309036110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1450075650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3504789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Name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Pikachu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Charmander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Squirtle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0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Type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Electric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Water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9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Prefab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Pikachu</a:t>
                      </a:r>
                    </a:p>
                    <a:p>
                      <a:pPr latinLnBrk="1"/>
                      <a:r>
                        <a:rPr lang="en-US" altLang="ko-KR" dirty="0"/>
                        <a:t>prefab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Charmander prefab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Squirtle </a:t>
                      </a:r>
                    </a:p>
                    <a:p>
                      <a:pPr latinLnBrk="1"/>
                      <a:r>
                        <a:rPr lang="en-US" altLang="ko-KR" dirty="0"/>
                        <a:t>Prefab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10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1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Speed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15307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5D3B9C55-8AA4-0554-9AF2-4A76BB10932E}"/>
              </a:ext>
            </a:extLst>
          </p:cNvPr>
          <p:cNvSpPr/>
          <p:nvPr/>
        </p:nvSpPr>
        <p:spPr>
          <a:xfrm>
            <a:off x="5942012" y="13759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Pokemon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78FEFD5-2DAC-5E37-0D31-229493657B14}"/>
              </a:ext>
            </a:extLst>
          </p:cNvPr>
          <p:cNvSpPr/>
          <p:nvPr/>
        </p:nvSpPr>
        <p:spPr>
          <a:xfrm>
            <a:off x="5942012" y="25846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Pokemon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3D07EE2-FF24-E1F7-F978-82414D93CF81}"/>
              </a:ext>
            </a:extLst>
          </p:cNvPr>
          <p:cNvSpPr/>
          <p:nvPr/>
        </p:nvSpPr>
        <p:spPr>
          <a:xfrm>
            <a:off x="7161212" y="13759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Pokemon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F32C9D8-5768-CC66-EFE3-67BEE0CA4201}"/>
              </a:ext>
            </a:extLst>
          </p:cNvPr>
          <p:cNvSpPr/>
          <p:nvPr/>
        </p:nvSpPr>
        <p:spPr>
          <a:xfrm>
            <a:off x="7161212" y="25846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Pokemon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D4324C-8245-CEA6-14FF-36AA7C9D8E3F}"/>
              </a:ext>
            </a:extLst>
          </p:cNvPr>
          <p:cNvSpPr/>
          <p:nvPr/>
        </p:nvSpPr>
        <p:spPr>
          <a:xfrm>
            <a:off x="8348344" y="13759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Pokemon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AD7D839-4983-FE9D-57F4-39A0F35C6231}"/>
              </a:ext>
            </a:extLst>
          </p:cNvPr>
          <p:cNvSpPr/>
          <p:nvPr/>
        </p:nvSpPr>
        <p:spPr>
          <a:xfrm>
            <a:off x="8348344" y="25846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Pokemon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5F77C0-DB81-60EE-E86D-8DA527E64276}"/>
              </a:ext>
            </a:extLst>
          </p:cNvPr>
          <p:cNvSpPr/>
          <p:nvPr/>
        </p:nvSpPr>
        <p:spPr>
          <a:xfrm>
            <a:off x="9570899" y="13759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Pokemon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C6B2B98-DBD6-137C-1B2D-F0DDAB7AF7CD}"/>
              </a:ext>
            </a:extLst>
          </p:cNvPr>
          <p:cNvSpPr/>
          <p:nvPr/>
        </p:nvSpPr>
        <p:spPr>
          <a:xfrm>
            <a:off x="9570899" y="25846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Pokemon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6968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9144001" cy="1371600"/>
          </a:xfrm>
        </p:spPr>
        <p:txBody>
          <a:bodyPr/>
          <a:lstStyle/>
          <a:p>
            <a:r>
              <a:rPr lang="en-US" dirty="0"/>
              <a:t>Basic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EDF-7A2B-443E-BB9D-5A6E7936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8612" y="2121075"/>
            <a:ext cx="3200400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-And any extra information as you needed!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275326-6144-24AD-4EF4-B0253FE54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1981201"/>
            <a:ext cx="8249074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6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32" y="198832"/>
            <a:ext cx="9144001" cy="685800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E84A7AF-E6C3-12EB-C3D7-66B2F8882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542" y="1590320"/>
            <a:ext cx="9134391" cy="4114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What you wanna create ? </a:t>
            </a:r>
          </a:p>
          <a:p>
            <a:pPr marL="0" indent="0">
              <a:buNone/>
            </a:pPr>
            <a:r>
              <a:rPr lang="en-US" altLang="ko-KR" dirty="0"/>
              <a:t>- Set scriptable object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Where you wanna create?</a:t>
            </a:r>
          </a:p>
          <a:p>
            <a:pPr marL="0" indent="0">
              <a:buNone/>
            </a:pPr>
            <a:r>
              <a:rPr lang="en-US" altLang="ko-KR" dirty="0"/>
              <a:t>- Set C# script in the game object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What you wanna do with the created object?</a:t>
            </a:r>
          </a:p>
          <a:p>
            <a:pPr marL="0" indent="0">
              <a:buNone/>
            </a:pPr>
            <a:r>
              <a:rPr lang="en-US" altLang="ko-KR" dirty="0"/>
              <a:t>- Write game logic in C# script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09AF3-9D6F-AE28-3B0C-C3F3DC4DD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924585" y="4107724"/>
            <a:ext cx="2946052" cy="13916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56FBF9-CD1A-18BD-56BC-FE8F6F17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566" y="1430576"/>
            <a:ext cx="3070461" cy="14391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6F0AB66-343A-D4FA-EBFC-AB87E7C989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43" t="5305" r="-1963" b="-1961"/>
          <a:stretch/>
        </p:blipFill>
        <p:spPr>
          <a:xfrm>
            <a:off x="5561012" y="864744"/>
            <a:ext cx="2362200" cy="179304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724BE4-06A8-77B7-1CBC-DA0E4E0901F3}"/>
              </a:ext>
            </a:extLst>
          </p:cNvPr>
          <p:cNvSpPr/>
          <p:nvPr/>
        </p:nvSpPr>
        <p:spPr>
          <a:xfrm>
            <a:off x="5637212" y="448724"/>
            <a:ext cx="1905000" cy="304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bg2"/>
                </a:solidFill>
              </a:rPr>
              <a:t>Game Object</a:t>
            </a:r>
            <a:endParaRPr lang="ko-KR" altLang="en-US" sz="1050" b="1" dirty="0">
              <a:solidFill>
                <a:schemeClr val="bg2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7DF0408-A61A-5F50-E76E-0067F41BFE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5" t="20870" b="14287"/>
          <a:stretch/>
        </p:blipFill>
        <p:spPr>
          <a:xfrm>
            <a:off x="8963140" y="685800"/>
            <a:ext cx="2514603" cy="473529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15C9285-C688-02CD-C2A3-9235DB64C055}"/>
              </a:ext>
            </a:extLst>
          </p:cNvPr>
          <p:cNvSpPr/>
          <p:nvPr/>
        </p:nvSpPr>
        <p:spPr>
          <a:xfrm rot="10800000">
            <a:off x="10220441" y="3090433"/>
            <a:ext cx="445971" cy="7195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C56B2C9-DA7C-EDAE-5626-8079500C1F47}"/>
              </a:ext>
            </a:extLst>
          </p:cNvPr>
          <p:cNvSpPr/>
          <p:nvPr/>
        </p:nvSpPr>
        <p:spPr>
          <a:xfrm rot="10800000">
            <a:off x="7954281" y="911597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5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9144001" cy="1371600"/>
          </a:xfrm>
        </p:spPr>
        <p:txBody>
          <a:bodyPr/>
          <a:lstStyle/>
          <a:p>
            <a:r>
              <a:rPr lang="en-US" dirty="0"/>
              <a:t>Example of Scriptable Object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EDF-7A2B-443E-BB9D-5A6E7936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412" y="1828800"/>
            <a:ext cx="3200400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interact, create the food item.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A4337D-2645-CFBF-FF03-CAABEAD36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02" y="1762246"/>
            <a:ext cx="7236056" cy="44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9144001" cy="13716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253146E-3530-200B-11D6-767CE3C42137}"/>
              </a:ext>
            </a:extLst>
          </p:cNvPr>
          <p:cNvSpPr/>
          <p:nvPr/>
        </p:nvSpPr>
        <p:spPr>
          <a:xfrm>
            <a:off x="531812" y="1847850"/>
            <a:ext cx="3366862" cy="3352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i="0" dirty="0">
                <a:effectLst/>
                <a:latin typeface="Söhne"/>
              </a:rPr>
              <a:t>Primitive Data Types: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int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float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double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bool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char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string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2EA9B8-BD40-170C-23DF-90006054A9A6}"/>
              </a:ext>
            </a:extLst>
          </p:cNvPr>
          <p:cNvSpPr/>
          <p:nvPr/>
        </p:nvSpPr>
        <p:spPr>
          <a:xfrm>
            <a:off x="4151312" y="1828800"/>
            <a:ext cx="3366862" cy="3352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i="0" dirty="0">
                <a:effectLst/>
                <a:latin typeface="Söhne"/>
              </a:rPr>
              <a:t>Unity Types: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Vector2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Vector3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Vector4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Quaternion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Color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7237F24-55B1-AA4D-C88C-F7FB03C987E0}"/>
              </a:ext>
            </a:extLst>
          </p:cNvPr>
          <p:cNvSpPr/>
          <p:nvPr/>
        </p:nvSpPr>
        <p:spPr>
          <a:xfrm>
            <a:off x="7770812" y="1602921"/>
            <a:ext cx="3366862" cy="4038600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i="0" dirty="0">
                <a:effectLst/>
                <a:latin typeface="Söhne"/>
              </a:rPr>
              <a:t>Unity Object Types: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GameObject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Material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Texture2D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Sprite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AudioClip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AnimationClip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Mesh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Shader</a:t>
            </a:r>
          </a:p>
        </p:txBody>
      </p:sp>
    </p:spTree>
    <p:extLst>
      <p:ext uri="{BB962C8B-B14F-4D97-AF65-F5344CB8AC3E}">
        <p14:creationId xmlns:p14="http://schemas.microsoft.com/office/powerpoint/2010/main" val="421594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9144001" cy="1371600"/>
          </a:xfrm>
        </p:spPr>
        <p:txBody>
          <a:bodyPr/>
          <a:lstStyle/>
          <a:p>
            <a:r>
              <a:rPr lang="en-US" dirty="0"/>
              <a:t>Scriptable Object vs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EDF-7A2B-443E-BB9D-5A6E7936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602" y="1905000"/>
            <a:ext cx="3700009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Scriptable Object</a:t>
            </a:r>
          </a:p>
          <a:p>
            <a:pPr marL="0" indent="0">
              <a:buNone/>
            </a:pPr>
            <a:r>
              <a:rPr lang="en-US" dirty="0"/>
              <a:t>- Support all datatypes in C# and Unity</a:t>
            </a:r>
          </a:p>
          <a:p>
            <a:pPr marL="0" indent="0">
              <a:buNone/>
            </a:pPr>
            <a:r>
              <a:rPr lang="en-US" dirty="0"/>
              <a:t>- Flexible to use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BD65BD-48C6-5CFF-2A1F-304B3989A4EC}"/>
              </a:ext>
            </a:extLst>
          </p:cNvPr>
          <p:cNvSpPr txBox="1">
            <a:spLocks/>
          </p:cNvSpPr>
          <p:nvPr/>
        </p:nvSpPr>
        <p:spPr>
          <a:xfrm>
            <a:off x="5513160" y="1905000"/>
            <a:ext cx="3476852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/>
              <a:t>JSON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- Support basic datatypes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- Text Based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- Useful for Save &amp; Load</a:t>
            </a:r>
            <a:endParaRPr lang="en-US" altLang="ko-KR" dirty="0"/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- Useful for large projects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- Manage data in excel </a:t>
            </a:r>
          </a:p>
        </p:txBody>
      </p:sp>
    </p:spTree>
    <p:extLst>
      <p:ext uri="{BB962C8B-B14F-4D97-AF65-F5344CB8AC3E}">
        <p14:creationId xmlns:p14="http://schemas.microsoft.com/office/powerpoint/2010/main" val="219312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9144001" cy="1371600"/>
          </a:xfrm>
        </p:spPr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EDF-7A2B-443E-BB9D-5A6E7936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602" y="1905000"/>
            <a:ext cx="10177009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Event Handling : Make it easy to work with events happening in some conditions. Easy to track changes.</a:t>
            </a:r>
          </a:p>
          <a:p>
            <a:pPr marL="0" indent="0">
              <a:buNone/>
            </a:pPr>
            <a:r>
              <a:rPr lang="en-US" altLang="ko-KR" dirty="0"/>
              <a:t>Memory Efficiency : Scriptable Object don’t need to be attached to Game Object. It reference the memory rather than copying which reduce overhead. </a:t>
            </a:r>
          </a:p>
          <a:p>
            <a:pPr marL="0" indent="0">
              <a:buNone/>
            </a:pPr>
            <a:r>
              <a:rPr lang="en-US" altLang="ko-KR" dirty="0"/>
              <a:t>Immutability : The data doesn’t change nor reset the value.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478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706</Words>
  <Application>Microsoft Office PowerPoint</Application>
  <PresentationFormat>사용자 지정</PresentationFormat>
  <Paragraphs>137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Söhne</vt:lpstr>
      <vt:lpstr>Arial</vt:lpstr>
      <vt:lpstr>Corbel</vt:lpstr>
      <vt:lpstr>Digital Blue Tunnel 16x9</vt:lpstr>
      <vt:lpstr>Unity Tutorial Video Assignment</vt:lpstr>
      <vt:lpstr>Scriptable Object</vt:lpstr>
      <vt:lpstr>Why you need it?</vt:lpstr>
      <vt:lpstr>Basic Structure</vt:lpstr>
      <vt:lpstr>How It works</vt:lpstr>
      <vt:lpstr>Example of Scriptable Object Usage</vt:lpstr>
      <vt:lpstr>Data Types</vt:lpstr>
      <vt:lpstr>Scriptable Object vs JSON</vt:lpstr>
      <vt:lpstr>Pros</vt:lpstr>
      <vt:lpstr>Be cautious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Tutorial Video Assignment</dc:title>
  <dc:creator>Robert Dieterich</dc:creator>
  <cp:lastModifiedBy>dahye chung</cp:lastModifiedBy>
  <cp:revision>18</cp:revision>
  <dcterms:created xsi:type="dcterms:W3CDTF">2020-09-11T18:28:26Z</dcterms:created>
  <dcterms:modified xsi:type="dcterms:W3CDTF">2023-09-24T09:20:37Z</dcterms:modified>
</cp:coreProperties>
</file>