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73731-3CF3-CB10-2FEB-5F9D02136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C98C48-2C26-5F94-4B99-1CB328ED3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F849F-908C-BFBE-F25A-1F7E4D4A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AF0-21E0-4787-B0FB-8B511040299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49830-EBA8-D513-B89F-B6C25F44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3568B-5FDA-F2EC-EE82-F6244D90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4D84-8CFA-458B-B983-7BC96AB61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8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AB775-F45B-D140-AA28-3D1C866C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3C80F-805F-7A1C-17AC-DE15A9FB4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DF208-B077-F4AA-BC07-7451FFBE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AF0-21E0-4787-B0FB-8B511040299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B6DF1-8929-523F-39B5-2F55A82B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D2310-1A84-62CB-4ECF-ED969D17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4D84-8CFA-458B-B983-7BC96AB61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49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BFC862-002F-990E-25A2-80DBA1BA1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66A79A-39D5-1C92-4254-A0F2059D8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57BF1-93AC-6973-72D9-D3F8C4E5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AF0-21E0-4787-B0FB-8B511040299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FE5E-36D9-EDE8-DD95-1C31AFBB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7E57A-418F-A027-356F-FCB57065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4D84-8CFA-458B-B983-7BC96AB61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4D99E-0CF3-63EC-0508-4508E868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1AC244-2F24-5962-340E-96DE897A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E6846-02AF-649C-3313-C0D30EF6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AF0-21E0-4787-B0FB-8B511040299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CCF53-3FCC-3886-EA1C-C1EBC26B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FF333-CC56-EBD4-67E0-0B837B14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4D84-8CFA-458B-B983-7BC96AB61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0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F60A9-A347-74F2-64D6-8D90DEDD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9A409F-2C46-89EB-8496-B4FF0BFD9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0D039-1835-9F18-A47D-F3244A48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AF0-21E0-4787-B0FB-8B511040299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C6178-C583-DECC-2F86-1F898C06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B356E-9654-6ED3-3819-EEF5526A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4D84-8CFA-458B-B983-7BC96AB61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8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3FE1F-4912-790F-3BDD-515A1CE8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65941-F49D-D6A3-5F88-A09E3D57A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03B2BF-B336-8563-CAED-5D6F1AC28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AB9169-9C8E-EC60-709B-35FC3D05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AF0-21E0-4787-B0FB-8B511040299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F65B6-AAC7-5EE1-BF37-77C5A26F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9BBDE-435A-BCED-17AF-8ED6C518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4D84-8CFA-458B-B983-7BC96AB61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2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3F7F4-80F7-9FE8-5217-EA6AF31A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E53CD-E146-EEE3-513C-F06F57B0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32180F-1DF2-5FC4-7651-D67B900BA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902D9F-F21B-F3B8-CCCC-7DA0387D6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8AB500-335E-5C53-ED9B-38D11699E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16FAC9-82C7-981E-368F-09F9038C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AF0-21E0-4787-B0FB-8B511040299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50295C-F4EB-04CA-7087-31DC7A57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F8A04E-16E6-BDA9-1F8C-4F8D148E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4D84-8CFA-458B-B983-7BC96AB61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57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AE36A-06CB-DE61-CD83-EC1E5602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534859-9E9F-252C-3E92-EC880699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AF0-21E0-4787-B0FB-8B511040299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743999-932A-F367-0281-2F0433DE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2A0DF7-66C5-7CF4-9E9A-C855934E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4D84-8CFA-458B-B983-7BC96AB61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17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935D54-3137-050A-7060-96B2A2B9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AF0-21E0-4787-B0FB-8B511040299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4EC8BE-EFCE-27AE-B8DD-D29F76C4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D79BC4-64B4-4B10-2E89-E32284BD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4D84-8CFA-458B-B983-7BC96AB61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9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CB940-A812-78AD-96BD-F33CACC8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14BB3-8EFB-DC07-3D42-1101A40B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BF743D-87AD-1AE1-A135-E42EF59E7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1E867F-2D51-16D2-D5F4-FD454887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AF0-21E0-4787-B0FB-8B511040299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B83AC-495D-C24A-6742-1146CB8C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EBFEE8-B96A-31D4-C059-CFAE8BB9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4D84-8CFA-458B-B983-7BC96AB61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05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ACE80-BF02-304F-DDF2-601745DC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6AD34-D24D-0FEE-2FFC-9EF1DD51C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7655D1-594A-BE2E-62C5-0E4E68AF5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AD9577-840D-949F-DCF0-77EEE437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AF0-21E0-4787-B0FB-8B511040299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CE9FBC-8BF6-F65A-BA11-40E3AFB0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2EE799-EF04-AE8D-A486-41FB47FA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4D84-8CFA-458B-B983-7BC96AB61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191834-4411-C356-3A6D-17802602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5AE9D-5E19-7F54-568C-CB1DECDD7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1566A-B0BD-EB77-F592-D79B5BFF3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3CAF0-21E0-4787-B0FB-8B511040299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243BD-CB5B-583A-7E8F-A89798369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5CE1C-3358-8BCE-E2F3-937578BBE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4D84-8CFA-458B-B983-7BC96AB61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7BA3-FE17-5D8A-8683-4B40F08F7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3559F6-9C29-1001-16E1-D9F4E0366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suyeon lee</dc:creator>
  <cp:lastModifiedBy>suyeon lee</cp:lastModifiedBy>
  <cp:revision>1</cp:revision>
  <dcterms:created xsi:type="dcterms:W3CDTF">2023-03-28T09:50:10Z</dcterms:created>
  <dcterms:modified xsi:type="dcterms:W3CDTF">2023-03-28T09:50:26Z</dcterms:modified>
</cp:coreProperties>
</file>