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270" r:id="rId3"/>
    <p:sldId id="389" r:id="rId4"/>
    <p:sldId id="359" r:id="rId5"/>
    <p:sldId id="280" r:id="rId6"/>
    <p:sldId id="275" r:id="rId7"/>
    <p:sldId id="293" r:id="rId8"/>
    <p:sldId id="390" r:id="rId9"/>
    <p:sldId id="351" r:id="rId10"/>
    <p:sldId id="361" r:id="rId11"/>
    <p:sldId id="360" r:id="rId12"/>
    <p:sldId id="353" r:id="rId13"/>
    <p:sldId id="369" r:id="rId14"/>
    <p:sldId id="391" r:id="rId15"/>
    <p:sldId id="392" r:id="rId16"/>
    <p:sldId id="394" r:id="rId17"/>
    <p:sldId id="395" r:id="rId18"/>
    <p:sldId id="396" r:id="rId19"/>
    <p:sldId id="393" r:id="rId20"/>
    <p:sldId id="397" r:id="rId21"/>
    <p:sldId id="398" r:id="rId22"/>
    <p:sldId id="399" r:id="rId23"/>
    <p:sldId id="400" r:id="rId24"/>
    <p:sldId id="401" r:id="rId25"/>
    <p:sldId id="402" r:id="rId26"/>
    <p:sldId id="373" r:id="rId27"/>
    <p:sldId id="374" r:id="rId28"/>
    <p:sldId id="375" r:id="rId29"/>
    <p:sldId id="403" r:id="rId30"/>
    <p:sldId id="404" r:id="rId31"/>
    <p:sldId id="405" r:id="rId32"/>
    <p:sldId id="406" r:id="rId33"/>
    <p:sldId id="376" r:id="rId34"/>
    <p:sldId id="377" r:id="rId35"/>
    <p:sldId id="378" r:id="rId36"/>
    <p:sldId id="388" r:id="rId37"/>
    <p:sldId id="386" r:id="rId38"/>
    <p:sldId id="379" r:id="rId39"/>
    <p:sldId id="381" r:id="rId40"/>
    <p:sldId id="382" r:id="rId41"/>
    <p:sldId id="383" r:id="rId42"/>
    <p:sldId id="384" r:id="rId43"/>
    <p:sldId id="355" r:id="rId44"/>
    <p:sldId id="407" r:id="rId45"/>
    <p:sldId id="356" r:id="rId46"/>
    <p:sldId id="357" r:id="rId47"/>
    <p:sldId id="408" r:id="rId48"/>
    <p:sldId id="409" r:id="rId49"/>
    <p:sldId id="410" r:id="rId50"/>
    <p:sldId id="411" r:id="rId51"/>
    <p:sldId id="350" r:id="rId52"/>
  </p:sldIdLst>
  <p:sldSz cx="9144000" cy="6858000" type="screen4x3"/>
  <p:notesSz cx="6858000" cy="9144000"/>
  <p:defaultTextStyle>
    <a:defPPr>
      <a:defRPr lang="zh-CN"/>
    </a:defPPr>
    <a:lvl1pPr algn="l" rtl="0" fontAlgn="base">
      <a:lnSpc>
        <a:spcPct val="130000"/>
      </a:lnSpc>
      <a:spcBef>
        <a:spcPct val="20000"/>
      </a:spcBef>
      <a:spcAft>
        <a:spcPct val="0"/>
      </a:spcAft>
      <a:buFont typeface="Wingdings" pitchFamily="2" charset="2"/>
      <a:buChar char="Ø"/>
      <a:defRPr kern="1200">
        <a:solidFill>
          <a:srgbClr val="333399"/>
        </a:solidFill>
        <a:effectLst>
          <a:outerShdw blurRad="38100" dist="38100" dir="2700000" algn="tl">
            <a:srgbClr val="000000">
              <a:alpha val="43137"/>
            </a:srgbClr>
          </a:outerShdw>
        </a:effectLst>
        <a:latin typeface="Arial" charset="0"/>
        <a:ea typeface="华文细黑" pitchFamily="2" charset="-122"/>
        <a:cs typeface="+mn-cs"/>
      </a:defRPr>
    </a:lvl1pPr>
    <a:lvl2pPr marL="457200" algn="l" rtl="0" fontAlgn="base">
      <a:lnSpc>
        <a:spcPct val="130000"/>
      </a:lnSpc>
      <a:spcBef>
        <a:spcPct val="20000"/>
      </a:spcBef>
      <a:spcAft>
        <a:spcPct val="0"/>
      </a:spcAft>
      <a:buFont typeface="Wingdings" pitchFamily="2" charset="2"/>
      <a:buChar char="Ø"/>
      <a:defRPr kern="1200">
        <a:solidFill>
          <a:srgbClr val="333399"/>
        </a:solidFill>
        <a:effectLst>
          <a:outerShdw blurRad="38100" dist="38100" dir="2700000" algn="tl">
            <a:srgbClr val="000000">
              <a:alpha val="43137"/>
            </a:srgbClr>
          </a:outerShdw>
        </a:effectLst>
        <a:latin typeface="Arial" charset="0"/>
        <a:ea typeface="华文细黑" pitchFamily="2" charset="-122"/>
        <a:cs typeface="+mn-cs"/>
      </a:defRPr>
    </a:lvl2pPr>
    <a:lvl3pPr marL="914400" algn="l" rtl="0" fontAlgn="base">
      <a:lnSpc>
        <a:spcPct val="130000"/>
      </a:lnSpc>
      <a:spcBef>
        <a:spcPct val="20000"/>
      </a:spcBef>
      <a:spcAft>
        <a:spcPct val="0"/>
      </a:spcAft>
      <a:buFont typeface="Wingdings" pitchFamily="2" charset="2"/>
      <a:buChar char="Ø"/>
      <a:defRPr kern="1200">
        <a:solidFill>
          <a:srgbClr val="333399"/>
        </a:solidFill>
        <a:effectLst>
          <a:outerShdw blurRad="38100" dist="38100" dir="2700000" algn="tl">
            <a:srgbClr val="000000">
              <a:alpha val="43137"/>
            </a:srgbClr>
          </a:outerShdw>
        </a:effectLst>
        <a:latin typeface="Arial" charset="0"/>
        <a:ea typeface="华文细黑" pitchFamily="2" charset="-122"/>
        <a:cs typeface="+mn-cs"/>
      </a:defRPr>
    </a:lvl3pPr>
    <a:lvl4pPr marL="1371600" algn="l" rtl="0" fontAlgn="base">
      <a:lnSpc>
        <a:spcPct val="130000"/>
      </a:lnSpc>
      <a:spcBef>
        <a:spcPct val="20000"/>
      </a:spcBef>
      <a:spcAft>
        <a:spcPct val="0"/>
      </a:spcAft>
      <a:buFont typeface="Wingdings" pitchFamily="2" charset="2"/>
      <a:buChar char="Ø"/>
      <a:defRPr kern="1200">
        <a:solidFill>
          <a:srgbClr val="333399"/>
        </a:solidFill>
        <a:effectLst>
          <a:outerShdw blurRad="38100" dist="38100" dir="2700000" algn="tl">
            <a:srgbClr val="000000">
              <a:alpha val="43137"/>
            </a:srgbClr>
          </a:outerShdw>
        </a:effectLst>
        <a:latin typeface="Arial" charset="0"/>
        <a:ea typeface="华文细黑" pitchFamily="2" charset="-122"/>
        <a:cs typeface="+mn-cs"/>
      </a:defRPr>
    </a:lvl4pPr>
    <a:lvl5pPr marL="1828800" algn="l" rtl="0" fontAlgn="base">
      <a:lnSpc>
        <a:spcPct val="130000"/>
      </a:lnSpc>
      <a:spcBef>
        <a:spcPct val="20000"/>
      </a:spcBef>
      <a:spcAft>
        <a:spcPct val="0"/>
      </a:spcAft>
      <a:buFont typeface="Wingdings" pitchFamily="2" charset="2"/>
      <a:buChar char="Ø"/>
      <a:defRPr kern="1200">
        <a:solidFill>
          <a:srgbClr val="333399"/>
        </a:solidFill>
        <a:effectLst>
          <a:outerShdw blurRad="38100" dist="38100" dir="2700000" algn="tl">
            <a:srgbClr val="000000">
              <a:alpha val="43137"/>
            </a:srgbClr>
          </a:outerShdw>
        </a:effectLst>
        <a:latin typeface="Arial" charset="0"/>
        <a:ea typeface="华文细黑" pitchFamily="2" charset="-122"/>
        <a:cs typeface="+mn-cs"/>
      </a:defRPr>
    </a:lvl5pPr>
    <a:lvl6pPr marL="2286000" algn="l" defTabSz="914400" rtl="0" eaLnBrk="1" latinLnBrk="0" hangingPunct="1">
      <a:defRPr kern="1200">
        <a:solidFill>
          <a:srgbClr val="333399"/>
        </a:solidFill>
        <a:effectLst>
          <a:outerShdw blurRad="38100" dist="38100" dir="2700000" algn="tl">
            <a:srgbClr val="000000">
              <a:alpha val="43137"/>
            </a:srgbClr>
          </a:outerShdw>
        </a:effectLst>
        <a:latin typeface="Arial" charset="0"/>
        <a:ea typeface="华文细黑" pitchFamily="2" charset="-122"/>
        <a:cs typeface="+mn-cs"/>
      </a:defRPr>
    </a:lvl6pPr>
    <a:lvl7pPr marL="2743200" algn="l" defTabSz="914400" rtl="0" eaLnBrk="1" latinLnBrk="0" hangingPunct="1">
      <a:defRPr kern="1200">
        <a:solidFill>
          <a:srgbClr val="333399"/>
        </a:solidFill>
        <a:effectLst>
          <a:outerShdw blurRad="38100" dist="38100" dir="2700000" algn="tl">
            <a:srgbClr val="000000">
              <a:alpha val="43137"/>
            </a:srgbClr>
          </a:outerShdw>
        </a:effectLst>
        <a:latin typeface="Arial" charset="0"/>
        <a:ea typeface="华文细黑" pitchFamily="2" charset="-122"/>
        <a:cs typeface="+mn-cs"/>
      </a:defRPr>
    </a:lvl7pPr>
    <a:lvl8pPr marL="3200400" algn="l" defTabSz="914400" rtl="0" eaLnBrk="1" latinLnBrk="0" hangingPunct="1">
      <a:defRPr kern="1200">
        <a:solidFill>
          <a:srgbClr val="333399"/>
        </a:solidFill>
        <a:effectLst>
          <a:outerShdw blurRad="38100" dist="38100" dir="2700000" algn="tl">
            <a:srgbClr val="000000">
              <a:alpha val="43137"/>
            </a:srgbClr>
          </a:outerShdw>
        </a:effectLst>
        <a:latin typeface="Arial" charset="0"/>
        <a:ea typeface="华文细黑" pitchFamily="2" charset="-122"/>
        <a:cs typeface="+mn-cs"/>
      </a:defRPr>
    </a:lvl8pPr>
    <a:lvl9pPr marL="3657600" algn="l" defTabSz="914400" rtl="0" eaLnBrk="1" latinLnBrk="0" hangingPunct="1">
      <a:defRPr kern="1200">
        <a:solidFill>
          <a:srgbClr val="333399"/>
        </a:solidFill>
        <a:effectLst>
          <a:outerShdw blurRad="38100" dist="38100" dir="2700000" algn="tl">
            <a:srgbClr val="000000">
              <a:alpha val="43137"/>
            </a:srgbClr>
          </a:outerShdw>
        </a:effectLst>
        <a:latin typeface="Arial" charset="0"/>
        <a:ea typeface="华文细黑"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D3DE"/>
    <a:srgbClr val="FFFFFF"/>
    <a:srgbClr val="A4001B"/>
    <a:srgbClr val="A50021"/>
    <a:srgbClr val="333399"/>
    <a:srgbClr val="000099"/>
    <a:srgbClr val="CC0000"/>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91" autoAdjust="0"/>
    <p:restoredTop sz="88310" autoAdjust="0"/>
  </p:normalViewPr>
  <p:slideViewPr>
    <p:cSldViewPr>
      <p:cViewPr varScale="1">
        <p:scale>
          <a:sx n="100" d="100"/>
          <a:sy n="100" d="100"/>
        </p:scale>
        <p:origin x="-1944" y="-96"/>
      </p:cViewPr>
      <p:guideLst>
        <p:guide orient="horz" pos="2160"/>
        <p:guide pos="2880"/>
      </p:guideLst>
    </p:cSldViewPr>
  </p:slideViewPr>
  <p:outlineViewPr>
    <p:cViewPr>
      <p:scale>
        <a:sx n="33" d="100"/>
        <a:sy n="33" d="100"/>
      </p:scale>
      <p:origin x="0" y="6408"/>
    </p:cViewPr>
  </p:outlineViewPr>
  <p:notesTextViewPr>
    <p:cViewPr>
      <p:scale>
        <a:sx n="100" d="100"/>
        <a:sy n="100" d="100"/>
      </p:scale>
      <p:origin x="0" y="0"/>
    </p:cViewPr>
  </p:notesTextViewPr>
  <p:sorterViewPr>
    <p:cViewPr>
      <p:scale>
        <a:sx n="100" d="100"/>
        <a:sy n="100" d="100"/>
      </p:scale>
      <p:origin x="0" y="5976"/>
    </p:cViewPr>
  </p:sorterViewPr>
  <p:notesViewPr>
    <p:cSldViewPr>
      <p:cViewPr varScale="1">
        <p:scale>
          <a:sx n="54" d="100"/>
          <a:sy n="54" d="100"/>
        </p:scale>
        <p:origin x="-2610"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solidFill>
                  <a:schemeClr val="tx1"/>
                </a:solidFill>
                <a:effectLst/>
                <a:ea typeface="宋体" pitchFamily="2" charset="-122"/>
              </a:defRPr>
            </a:lvl1pPr>
          </a:lstStyle>
          <a:p>
            <a:pPr>
              <a:defRPr/>
            </a:pPr>
            <a:endParaRPr lang="en-US" altLang="zh-CN"/>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solidFill>
                  <a:schemeClr val="tx1"/>
                </a:solidFill>
                <a:effectLst/>
                <a:ea typeface="宋体" pitchFamily="2" charset="-122"/>
              </a:defRPr>
            </a:lvl1pPr>
          </a:lstStyle>
          <a:p>
            <a:pPr>
              <a:defRPr/>
            </a:pPr>
            <a:endParaRPr lang="en-US" altLang="zh-CN"/>
          </a:p>
        </p:txBody>
      </p:sp>
      <p:sp>
        <p:nvSpPr>
          <p:cNvPr id="286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solidFill>
                  <a:schemeClr val="tx1"/>
                </a:solidFill>
                <a:effectLst/>
                <a:ea typeface="宋体" pitchFamily="2" charset="-122"/>
              </a:defRPr>
            </a:lvl1pPr>
          </a:lstStyle>
          <a:p>
            <a:pPr>
              <a:defRPr/>
            </a:pPr>
            <a:endParaRPr lang="en-US" altLang="zh-C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solidFill>
                  <a:schemeClr val="tx1"/>
                </a:solidFill>
                <a:effectLst/>
                <a:ea typeface="宋体" pitchFamily="2" charset="-122"/>
              </a:defRPr>
            </a:lvl1pPr>
          </a:lstStyle>
          <a:p>
            <a:pPr>
              <a:defRPr/>
            </a:pPr>
            <a:fld id="{7AFCDF12-19A0-4B15-A14F-86FB67AB8A2A}"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F3F69703-EFB1-4964-B949-7E384F4C7F55}" type="slidenum">
              <a:rPr lang="en-US" altLang="zh-CN" smtClean="0"/>
              <a:pPr/>
              <a:t>1</a:t>
            </a:fld>
            <a:endParaRPr lang="en-US" altLang="zh-CN"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AFCDF12-19A0-4B15-A14F-86FB67AB8A2A}" type="slidenum">
              <a:rPr lang="en-US" altLang="zh-CN" smtClean="0"/>
              <a:pPr>
                <a:defRPr/>
              </a:pPr>
              <a:t>10</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AFCDF12-19A0-4B15-A14F-86FB67AB8A2A}" type="slidenum">
              <a:rPr lang="en-US" altLang="zh-CN" smtClean="0"/>
              <a:pPr>
                <a:defRPr/>
              </a:pPr>
              <a:t>11</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p:spPr>
        <p:txBody>
          <a:bodyPr/>
          <a:lstStyle/>
          <a:p>
            <a:pPr>
              <a:lnSpc>
                <a:spcPct val="80000"/>
              </a:lnSpc>
            </a:pPr>
            <a:endParaRPr lang="zh-CN" altLang="en-US" sz="800"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AFCDF12-19A0-4B15-A14F-86FB67AB8A2A}" type="slidenum">
              <a:rPr lang="en-US" altLang="zh-CN" smtClean="0"/>
              <a:pPr>
                <a:defRPr/>
              </a:pPr>
              <a:t>13</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6132B429-7905-49A6-AA81-30DAD41F0C2F}" type="slidenum">
              <a:rPr lang="en-US" altLang="zh-CN" smtClean="0"/>
              <a:pPr/>
              <a:t>14</a:t>
            </a:fld>
            <a:endParaRPr lang="en-US" altLang="zh-CN"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zh-CN" alt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AFCDF12-19A0-4B15-A14F-86FB67AB8A2A}" type="slidenum">
              <a:rPr lang="en-US" altLang="zh-CN" smtClean="0"/>
              <a:pPr>
                <a:defRPr/>
              </a:pPr>
              <a:t>15</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AFCDF12-19A0-4B15-A14F-86FB67AB8A2A}" type="slidenum">
              <a:rPr lang="en-US" altLang="zh-CN" smtClean="0"/>
              <a:pPr>
                <a:defRPr/>
              </a:pPr>
              <a:t>16</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AFCDF12-19A0-4B15-A14F-86FB67AB8A2A}" type="slidenum">
              <a:rPr lang="en-US" altLang="zh-CN" smtClean="0"/>
              <a:pPr>
                <a:defRPr/>
              </a:pPr>
              <a:t>17</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AFCDF12-19A0-4B15-A14F-86FB67AB8A2A}" type="slidenum">
              <a:rPr lang="en-US" altLang="zh-CN" smtClean="0"/>
              <a:pPr>
                <a:defRPr/>
              </a:pPr>
              <a:t>18</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AFCDF12-19A0-4B15-A14F-86FB67AB8A2A}" type="slidenum">
              <a:rPr lang="en-US" altLang="zh-CN" smtClean="0"/>
              <a:pPr>
                <a:defRPr/>
              </a:pPr>
              <a:t>19</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78199B67-B484-4F15-A26B-9742E7FBC656}" type="slidenum">
              <a:rPr lang="en-US" altLang="zh-CN" smtClean="0"/>
              <a:pPr/>
              <a:t>2</a:t>
            </a:fld>
            <a:endParaRPr lang="en-US" altLang="zh-CN"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zh-CN" alt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AFCDF12-19A0-4B15-A14F-86FB67AB8A2A}" type="slidenum">
              <a:rPr lang="en-US" altLang="zh-CN" smtClean="0"/>
              <a:pPr>
                <a:defRPr/>
              </a:pPr>
              <a:t>20</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AFCDF12-19A0-4B15-A14F-86FB67AB8A2A}" type="slidenum">
              <a:rPr lang="en-US" altLang="zh-CN" smtClean="0"/>
              <a:pPr>
                <a:defRPr/>
              </a:pPr>
              <a:t>21</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AFCDF12-19A0-4B15-A14F-86FB67AB8A2A}" type="slidenum">
              <a:rPr lang="en-US" altLang="zh-CN" smtClean="0"/>
              <a:pPr>
                <a:defRPr/>
              </a:pPr>
              <a:t>22</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AFCDF12-19A0-4B15-A14F-86FB67AB8A2A}" type="slidenum">
              <a:rPr lang="en-US" altLang="zh-CN" smtClean="0"/>
              <a:pPr>
                <a:defRPr/>
              </a:pPr>
              <a:t>23</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6132B429-7905-49A6-AA81-30DAD41F0C2F}" type="slidenum">
              <a:rPr lang="en-US" altLang="zh-CN" smtClean="0"/>
              <a:pPr/>
              <a:t>24</a:t>
            </a:fld>
            <a:endParaRPr lang="en-US" altLang="zh-CN"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zh-CN" alt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AFCDF12-19A0-4B15-A14F-86FB67AB8A2A}" type="slidenum">
              <a:rPr lang="en-US" altLang="zh-CN" smtClean="0"/>
              <a:pPr>
                <a:defRPr/>
              </a:pPr>
              <a:t>25</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6132B429-7905-49A6-AA81-30DAD41F0C2F}" type="slidenum">
              <a:rPr lang="en-US" altLang="zh-CN" smtClean="0"/>
              <a:pPr/>
              <a:t>26</a:t>
            </a:fld>
            <a:endParaRPr lang="en-US" altLang="zh-CN"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zh-CN" alt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AFCDF12-19A0-4B15-A14F-86FB67AB8A2A}" type="slidenum">
              <a:rPr lang="en-US" altLang="zh-CN" smtClean="0"/>
              <a:pPr>
                <a:defRPr/>
              </a:pPr>
              <a:t>27</a:t>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AFCDF12-19A0-4B15-A14F-86FB67AB8A2A}" type="slidenum">
              <a:rPr lang="en-US" altLang="zh-CN" smtClean="0"/>
              <a:pPr>
                <a:defRPr/>
              </a:pPr>
              <a:t>28</a:t>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AFCDF12-19A0-4B15-A14F-86FB67AB8A2A}" type="slidenum">
              <a:rPr lang="en-US" altLang="zh-CN" smtClean="0"/>
              <a:pPr>
                <a:defRPr/>
              </a:pPr>
              <a:t>29</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78199B67-B484-4F15-A26B-9742E7FBC656}" type="slidenum">
              <a:rPr lang="en-US" altLang="zh-CN" smtClean="0"/>
              <a:pPr/>
              <a:t>3</a:t>
            </a:fld>
            <a:endParaRPr lang="en-US" altLang="zh-CN"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zh-CN" altLang="en-US"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AFCDF12-19A0-4B15-A14F-86FB67AB8A2A}" type="slidenum">
              <a:rPr lang="en-US" altLang="zh-CN" smtClean="0"/>
              <a:pPr>
                <a:defRPr/>
              </a:pPr>
              <a:t>30</a:t>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AFCDF12-19A0-4B15-A14F-86FB67AB8A2A}" type="slidenum">
              <a:rPr lang="en-US" altLang="zh-CN" smtClean="0"/>
              <a:pPr>
                <a:defRPr/>
              </a:pPr>
              <a:t>31</a:t>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AFCDF12-19A0-4B15-A14F-86FB67AB8A2A}" type="slidenum">
              <a:rPr lang="en-US" altLang="zh-CN" smtClean="0"/>
              <a:pPr>
                <a:defRPr/>
              </a:pPr>
              <a:t>32</a:t>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AFCDF12-19A0-4B15-A14F-86FB67AB8A2A}" type="slidenum">
              <a:rPr lang="en-US" altLang="zh-CN" smtClean="0"/>
              <a:pPr>
                <a:defRPr/>
              </a:pPr>
              <a:t>33</a:t>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AFCDF12-19A0-4B15-A14F-86FB67AB8A2A}" type="slidenum">
              <a:rPr lang="en-US" altLang="zh-CN" smtClean="0"/>
              <a:pPr>
                <a:defRPr/>
              </a:pPr>
              <a:t>34</a:t>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AFCDF12-19A0-4B15-A14F-86FB67AB8A2A}" type="slidenum">
              <a:rPr lang="en-US" altLang="zh-CN" smtClean="0"/>
              <a:pPr>
                <a:defRPr/>
              </a:pPr>
              <a:t>35</a:t>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AFCDF12-19A0-4B15-A14F-86FB67AB8A2A}" type="slidenum">
              <a:rPr lang="en-US" altLang="zh-CN" smtClean="0"/>
              <a:pPr>
                <a:defRPr/>
              </a:pPr>
              <a:t>36</a:t>
            </a:fld>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AFCDF12-19A0-4B15-A14F-86FB67AB8A2A}" type="slidenum">
              <a:rPr lang="en-US" altLang="zh-CN" smtClean="0"/>
              <a:pPr>
                <a:defRPr/>
              </a:pPr>
              <a:t>37</a:t>
            </a:fld>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4774409F-F01F-4384-87AA-98C82950724A}" type="slidenum">
              <a:rPr lang="en-US" altLang="zh-CN" smtClean="0"/>
              <a:pPr/>
              <a:t>38</a:t>
            </a:fld>
            <a:endParaRPr lang="en-US" altLang="zh-CN"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zh-CN" altLang="en-US"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F1B3880D-F1A3-4209-914F-7C103AE2F979}" type="slidenum">
              <a:rPr lang="en-US" altLang="zh-CN" smtClean="0"/>
              <a:pPr/>
              <a:t>39</a:t>
            </a:fld>
            <a:endParaRPr lang="en-US" altLang="zh-CN"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endParaRPr lang="zh-CN" alt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35BCEBDD-90DF-4C66-9612-C693FB45B62A}" type="slidenum">
              <a:rPr lang="en-US" altLang="zh-CN" smtClean="0">
                <a:ea typeface="宋体" charset="-122"/>
              </a:rPr>
              <a:pPr/>
              <a:t>4</a:t>
            </a:fld>
            <a:endParaRPr lang="en-US" altLang="zh-CN" smtClean="0">
              <a:ea typeface="宋体" charset="-122"/>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n-US" altLang="zh-CN" smtClean="0">
              <a:ea typeface="宋体" charset="-122"/>
            </a:endParaRPr>
          </a:p>
          <a:p>
            <a:pPr eaLnBrk="1" hangingPunct="1"/>
            <a:r>
              <a:rPr lang="zh-CN" altLang="en-US" smtClean="0">
                <a:ea typeface="宋体" charset="-122"/>
              </a:rPr>
              <a:t>　　</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AFCDF12-19A0-4B15-A14F-86FB67AB8A2A}" type="slidenum">
              <a:rPr lang="en-US" altLang="zh-CN" smtClean="0"/>
              <a:pPr>
                <a:defRPr/>
              </a:pPr>
              <a:t>40</a:t>
            </a:fld>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AF5D4B32-2980-4745-89E7-D86EFE9BA247}" type="slidenum">
              <a:rPr lang="en-US" altLang="zh-CN" smtClean="0"/>
              <a:pPr/>
              <a:t>41</a:t>
            </a:fld>
            <a:endParaRPr lang="en-US" altLang="zh-CN"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n-US" altLang="zh-CN" dirty="0"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AFCDF12-19A0-4B15-A14F-86FB67AB8A2A}" type="slidenum">
              <a:rPr lang="en-US" altLang="zh-CN" smtClean="0"/>
              <a:pPr>
                <a:defRPr/>
              </a:pPr>
              <a:t>42</a:t>
            </a:fld>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p:spPr>
        <p:txBody>
          <a:bodyPr/>
          <a:lstStyle/>
          <a:p>
            <a:pPr>
              <a:lnSpc>
                <a:spcPct val="80000"/>
              </a:lnSpc>
            </a:pPr>
            <a:r>
              <a:rPr lang="en-US" altLang="zh-CN" sz="800" dirty="0" smtClean="0"/>
              <a:t>PPT</a:t>
            </a:r>
            <a:r>
              <a:rPr lang="zh-CN" altLang="en-US" sz="800" dirty="0" smtClean="0"/>
              <a:t>中图的讲解：</a:t>
            </a:r>
            <a:endParaRPr lang="en-US" altLang="zh-CN" sz="800" dirty="0" smtClean="0"/>
          </a:p>
          <a:p>
            <a:pPr>
              <a:lnSpc>
                <a:spcPct val="80000"/>
              </a:lnSpc>
            </a:pPr>
            <a:r>
              <a:rPr lang="en-US" altLang="zh-CN" sz="800" dirty="0" smtClean="0"/>
              <a:t>	</a:t>
            </a:r>
            <a:r>
              <a:rPr lang="zh-CN" altLang="en-US" sz="800" dirty="0" smtClean="0"/>
              <a:t>数据包由</a:t>
            </a:r>
            <a:r>
              <a:rPr lang="en-US" altLang="zh-CN" sz="800" dirty="0" smtClean="0"/>
              <a:t>RA</a:t>
            </a:r>
            <a:r>
              <a:rPr lang="zh-CN" altLang="en-US" sz="800" dirty="0" smtClean="0"/>
              <a:t>所连的网络发往</a:t>
            </a:r>
            <a:r>
              <a:rPr lang="en-US" altLang="zh-CN" sz="800" dirty="0" smtClean="0"/>
              <a:t>RD</a:t>
            </a:r>
            <a:r>
              <a:rPr lang="zh-CN" altLang="en-US" sz="800" dirty="0" smtClean="0"/>
              <a:t>所连的网络，距离矢量路由协议将进行负载均衡；链路状态路由协议根据实际链路状态决定数据包的转发。</a:t>
            </a:r>
            <a:endParaRPr lang="en-US" altLang="zh-CN" sz="800" dirty="0" smtClean="0"/>
          </a:p>
          <a:p>
            <a:pPr marL="0" marR="0" indent="0" algn="l" defTabSz="914400" rtl="0" eaLnBrk="0" fontAlgn="base" latinLnBrk="0" hangingPunct="0">
              <a:lnSpc>
                <a:spcPct val="80000"/>
              </a:lnSpc>
              <a:spcBef>
                <a:spcPct val="30000"/>
              </a:spcBef>
              <a:spcAft>
                <a:spcPct val="0"/>
              </a:spcAft>
              <a:buClrTx/>
              <a:buSzTx/>
              <a:buFontTx/>
              <a:buNone/>
              <a:tabLst/>
              <a:defRPr/>
            </a:pPr>
            <a:r>
              <a:rPr lang="en-US" altLang="zh-CN" sz="800" dirty="0" smtClean="0"/>
              <a:t>PPT</a:t>
            </a:r>
            <a:r>
              <a:rPr lang="zh-CN" altLang="en-US" sz="800" dirty="0" smtClean="0"/>
              <a:t>中文字的讲解：</a:t>
            </a:r>
            <a:endParaRPr lang="en-US" altLang="zh-CN" sz="800" dirty="0" smtClean="0"/>
          </a:p>
          <a:p>
            <a:pPr>
              <a:lnSpc>
                <a:spcPct val="80000"/>
              </a:lnSpc>
            </a:pPr>
            <a:r>
              <a:rPr lang="zh-CN" altLang="en-US" sz="800" dirty="0" smtClean="0"/>
              <a:t>那么在网络设计时，我们该选择哪些路由协议呢？</a:t>
            </a:r>
          </a:p>
          <a:p>
            <a:pPr>
              <a:lnSpc>
                <a:spcPct val="80000"/>
              </a:lnSpc>
            </a:pPr>
            <a:r>
              <a:rPr lang="zh-CN" altLang="en-US" sz="800" dirty="0" smtClean="0"/>
              <a:t>　　选择路由协议需要考虑的方面：</a:t>
            </a:r>
          </a:p>
          <a:p>
            <a:pPr>
              <a:lnSpc>
                <a:spcPct val="80000"/>
              </a:lnSpc>
            </a:pPr>
            <a:r>
              <a:rPr lang="zh-CN" altLang="en-US" sz="800" dirty="0" smtClean="0"/>
              <a:t>　　首先要考虑网络的规模，如果是中小型网络，并且路由器的路由跳数在１５个路由器的范围内，那么</a:t>
            </a:r>
            <a:r>
              <a:rPr lang="en-US" altLang="zh-CN" sz="800" dirty="0" smtClean="0"/>
              <a:t>RIP</a:t>
            </a:r>
            <a:r>
              <a:rPr lang="zh-CN" altLang="en-US" sz="800" dirty="0" smtClean="0"/>
              <a:t>路由协议可以满足．但超过１５跳，</a:t>
            </a:r>
            <a:r>
              <a:rPr lang="en-US" altLang="zh-CN" sz="800" dirty="0" smtClean="0"/>
              <a:t>RIP</a:t>
            </a:r>
            <a:r>
              <a:rPr lang="zh-CN" altLang="en-US" sz="800" dirty="0" smtClean="0"/>
              <a:t>认为是无法到达的．而</a:t>
            </a:r>
            <a:r>
              <a:rPr lang="en-US" altLang="zh-CN" sz="800" dirty="0" smtClean="0"/>
              <a:t>OSPF</a:t>
            </a:r>
            <a:r>
              <a:rPr lang="zh-CN" altLang="en-US" sz="800" dirty="0" smtClean="0"/>
              <a:t>等路由协议可以支持超过１５跳这个范围的．</a:t>
            </a:r>
          </a:p>
          <a:p>
            <a:pPr>
              <a:lnSpc>
                <a:spcPct val="80000"/>
              </a:lnSpc>
            </a:pPr>
            <a:r>
              <a:rPr lang="zh-CN" altLang="en-US" sz="800" dirty="0" smtClean="0"/>
              <a:t>　　其次要考虑网络中的需求．要想达到此需求，那么选择的路由协议是否支持．还要考虑采用此路由协议的话，网络中的硬件设备是否支持等问题．</a:t>
            </a:r>
          </a:p>
          <a:p>
            <a:pPr>
              <a:lnSpc>
                <a:spcPct val="80000"/>
              </a:lnSpc>
            </a:pPr>
            <a:r>
              <a:rPr lang="zh-CN" altLang="en-US" sz="800" dirty="0" smtClean="0"/>
              <a:t>　　最后还要考虑网络的可扩展性．随着网络的规模的增大，现在的路由协议能否满足企业网络的发展．因为网络改造是一个复杂的工程，选择路由协议必须着眼于未来企业的发展．</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p:spPr>
        <p:txBody>
          <a:bodyPr/>
          <a:lstStyle/>
          <a:p>
            <a:pPr>
              <a:lnSpc>
                <a:spcPct val="80000"/>
              </a:lnSpc>
            </a:pPr>
            <a:r>
              <a:rPr lang="en-US" altLang="zh-CN" sz="800" dirty="0" smtClean="0"/>
              <a:t>PPT</a:t>
            </a:r>
            <a:r>
              <a:rPr lang="zh-CN" altLang="en-US" sz="800" dirty="0" smtClean="0"/>
              <a:t>中图的讲解：</a:t>
            </a:r>
            <a:endParaRPr lang="en-US" altLang="zh-CN" sz="800" dirty="0" smtClean="0"/>
          </a:p>
          <a:p>
            <a:pPr>
              <a:lnSpc>
                <a:spcPct val="80000"/>
              </a:lnSpc>
            </a:pPr>
            <a:r>
              <a:rPr lang="en-US" altLang="zh-CN" sz="800" dirty="0" smtClean="0"/>
              <a:t>	</a:t>
            </a:r>
            <a:r>
              <a:rPr lang="zh-CN" altLang="en-US" sz="800" dirty="0" smtClean="0"/>
              <a:t>数据包由</a:t>
            </a:r>
            <a:r>
              <a:rPr lang="en-US" altLang="zh-CN" sz="800" dirty="0" smtClean="0"/>
              <a:t>RA</a:t>
            </a:r>
            <a:r>
              <a:rPr lang="zh-CN" altLang="en-US" sz="800" dirty="0" smtClean="0"/>
              <a:t>所连的网络发往</a:t>
            </a:r>
            <a:r>
              <a:rPr lang="en-US" altLang="zh-CN" sz="800" dirty="0" smtClean="0"/>
              <a:t>RD</a:t>
            </a:r>
            <a:r>
              <a:rPr lang="zh-CN" altLang="en-US" sz="800" dirty="0" smtClean="0"/>
              <a:t>所连的网络，距离矢量路由协议将进行负载均衡；链路状态路由协议根据实际链路状态决定数据包的转发。</a:t>
            </a:r>
            <a:endParaRPr lang="en-US" altLang="zh-CN" sz="800" dirty="0" smtClean="0"/>
          </a:p>
          <a:p>
            <a:pPr marL="0" marR="0" indent="0" algn="l" defTabSz="914400" rtl="0" eaLnBrk="0" fontAlgn="base" latinLnBrk="0" hangingPunct="0">
              <a:lnSpc>
                <a:spcPct val="80000"/>
              </a:lnSpc>
              <a:spcBef>
                <a:spcPct val="30000"/>
              </a:spcBef>
              <a:spcAft>
                <a:spcPct val="0"/>
              </a:spcAft>
              <a:buClrTx/>
              <a:buSzTx/>
              <a:buFontTx/>
              <a:buNone/>
              <a:tabLst/>
              <a:defRPr/>
            </a:pPr>
            <a:r>
              <a:rPr lang="en-US" altLang="zh-CN" sz="800" dirty="0" smtClean="0"/>
              <a:t>PPT</a:t>
            </a:r>
            <a:r>
              <a:rPr lang="zh-CN" altLang="en-US" sz="800" dirty="0" smtClean="0"/>
              <a:t>中文字的讲解：</a:t>
            </a:r>
            <a:endParaRPr lang="en-US" altLang="zh-CN" sz="800" dirty="0" smtClean="0"/>
          </a:p>
          <a:p>
            <a:pPr>
              <a:lnSpc>
                <a:spcPct val="80000"/>
              </a:lnSpc>
            </a:pPr>
            <a:r>
              <a:rPr lang="zh-CN" altLang="en-US" sz="800" dirty="0" smtClean="0"/>
              <a:t>那么在网络设计时，我们该选择哪些路由协议呢？</a:t>
            </a:r>
          </a:p>
          <a:p>
            <a:pPr>
              <a:lnSpc>
                <a:spcPct val="80000"/>
              </a:lnSpc>
            </a:pPr>
            <a:r>
              <a:rPr lang="zh-CN" altLang="en-US" sz="800" dirty="0" smtClean="0"/>
              <a:t>　　选择路由协议需要考虑的方面：</a:t>
            </a:r>
          </a:p>
          <a:p>
            <a:pPr>
              <a:lnSpc>
                <a:spcPct val="80000"/>
              </a:lnSpc>
            </a:pPr>
            <a:r>
              <a:rPr lang="zh-CN" altLang="en-US" sz="800" dirty="0" smtClean="0"/>
              <a:t>　　首先要考虑网络的规模，如果是中小型网络，并且路由器的路由跳数在１５个路由器的范围内，那么</a:t>
            </a:r>
            <a:r>
              <a:rPr lang="en-US" altLang="zh-CN" sz="800" dirty="0" smtClean="0"/>
              <a:t>RIP</a:t>
            </a:r>
            <a:r>
              <a:rPr lang="zh-CN" altLang="en-US" sz="800" dirty="0" smtClean="0"/>
              <a:t>路由协议可以满足．但超过１５跳，</a:t>
            </a:r>
            <a:r>
              <a:rPr lang="en-US" altLang="zh-CN" sz="800" dirty="0" smtClean="0"/>
              <a:t>RIP</a:t>
            </a:r>
            <a:r>
              <a:rPr lang="zh-CN" altLang="en-US" sz="800" dirty="0" smtClean="0"/>
              <a:t>认为是无法到达的．而</a:t>
            </a:r>
            <a:r>
              <a:rPr lang="en-US" altLang="zh-CN" sz="800" dirty="0" smtClean="0"/>
              <a:t>OSPF</a:t>
            </a:r>
            <a:r>
              <a:rPr lang="zh-CN" altLang="en-US" sz="800" dirty="0" smtClean="0"/>
              <a:t>等路由协议可以支持超过１５跳这个范围的．</a:t>
            </a:r>
          </a:p>
          <a:p>
            <a:pPr>
              <a:lnSpc>
                <a:spcPct val="80000"/>
              </a:lnSpc>
            </a:pPr>
            <a:r>
              <a:rPr lang="zh-CN" altLang="en-US" sz="800" dirty="0" smtClean="0"/>
              <a:t>　　其次要考虑网络中的需求．要想达到此需求，那么选择的路由协议是否支持．还要考虑采用此路由协议的话，网络中的硬件设备是否支持等问题．</a:t>
            </a:r>
          </a:p>
          <a:p>
            <a:pPr>
              <a:lnSpc>
                <a:spcPct val="80000"/>
              </a:lnSpc>
            </a:pPr>
            <a:r>
              <a:rPr lang="zh-CN" altLang="en-US" sz="800" dirty="0" smtClean="0"/>
              <a:t>　　最后还要考虑网络的可扩展性．随着网络的规模的增大，现在的路由协议能否满足企业网络的发展．因为网络改造是一个复杂的工程，选择路由协议必须着眼于未来企业的发展．</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p:spPr>
        <p:txBody>
          <a:bodyPr/>
          <a:lstStyle/>
          <a:p>
            <a:pPr>
              <a:lnSpc>
                <a:spcPct val="80000"/>
              </a:lnSpc>
            </a:pPr>
            <a:endParaRPr lang="zh-CN" altLang="en-US" sz="800" dirty="0"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p:spPr>
        <p:txBody>
          <a:bodyPr/>
          <a:lstStyle/>
          <a:p>
            <a:pPr>
              <a:lnSpc>
                <a:spcPct val="80000"/>
              </a:lnSpc>
            </a:pPr>
            <a:endParaRPr lang="zh-CN" altLang="en-US" sz="800" dirty="0"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p:spPr>
        <p:txBody>
          <a:bodyPr/>
          <a:lstStyle/>
          <a:p>
            <a:pPr>
              <a:lnSpc>
                <a:spcPct val="80000"/>
              </a:lnSpc>
            </a:pPr>
            <a:endParaRPr lang="zh-CN" altLang="en-US" sz="800" dirty="0"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p:spPr>
        <p:txBody>
          <a:bodyPr/>
          <a:lstStyle/>
          <a:p>
            <a:pPr>
              <a:lnSpc>
                <a:spcPct val="80000"/>
              </a:lnSpc>
            </a:pPr>
            <a:endParaRPr lang="zh-CN" altLang="en-US" sz="800" dirty="0"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p:spPr>
        <p:txBody>
          <a:bodyPr/>
          <a:lstStyle/>
          <a:p>
            <a:pPr>
              <a:lnSpc>
                <a:spcPct val="80000"/>
              </a:lnSpc>
            </a:pPr>
            <a:endParaRPr lang="zh-CN" altLang="en-US" sz="800"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0B528387-A91C-4488-B508-BD7424A60FD6}" type="slidenum">
              <a:rPr lang="en-US" altLang="zh-CN" smtClean="0"/>
              <a:pPr/>
              <a:t>5</a:t>
            </a:fld>
            <a:endParaRPr lang="en-US" altLang="zh-CN"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zh-CN" altLang="en-US" dirty="0"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p:spPr>
        <p:txBody>
          <a:bodyPr/>
          <a:lstStyle/>
          <a:p>
            <a:pPr>
              <a:lnSpc>
                <a:spcPct val="80000"/>
              </a:lnSpc>
            </a:pPr>
            <a:endParaRPr lang="zh-CN" altLang="en-US" sz="800" dirty="0"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94559756-BAEC-4C26-B380-80CD44D1A306}" type="slidenum">
              <a:rPr lang="en-US" altLang="zh-CN" smtClean="0"/>
              <a:pPr/>
              <a:t>51</a:t>
            </a:fld>
            <a:endParaRPr lang="en-US" altLang="zh-CN"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marL="685800" lvl="1" indent="-228600" algn="just"/>
            <a:endParaRPr lang="en-US" altLang="zh-CN"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DD10B306-0A49-4DCC-9EAB-A50195272F95}" type="slidenum">
              <a:rPr lang="en-US" altLang="zh-CN" smtClean="0"/>
              <a:pPr/>
              <a:t>6</a:t>
            </a:fld>
            <a:endParaRPr lang="en-US" altLang="zh-CN"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zh-CN" alt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0EF08109-8A48-4BED-B4A7-6004E1AE447B}" type="slidenum">
              <a:rPr lang="en-US" altLang="zh-CN" smtClean="0"/>
              <a:pPr/>
              <a:t>7</a:t>
            </a:fld>
            <a:endParaRPr lang="en-US" altLang="zh-CN"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zh-CN" alt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0EF08109-8A48-4BED-B4A7-6004E1AE447B}" type="slidenum">
              <a:rPr lang="en-US" altLang="zh-CN" smtClean="0"/>
              <a:pPr/>
              <a:t>8</a:t>
            </a:fld>
            <a:endParaRPr lang="en-US" altLang="zh-CN"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zh-CN" alt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p:spPr>
        <p:txBody>
          <a:bodyPr/>
          <a:lstStyle/>
          <a:p>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9"/>
          <p:cNvSpPr>
            <a:spLocks noGrp="1" noChangeArrowheads="1"/>
          </p:cNvSpPr>
          <p:nvPr>
            <p:ph type="sldNum" sz="quarter" idx="10"/>
          </p:nvPr>
        </p:nvSpPr>
        <p:spPr>
          <a:ln/>
        </p:spPr>
        <p:txBody>
          <a:bodyPr/>
          <a:lstStyle>
            <a:lvl1pPr>
              <a:defRPr/>
            </a:lvl1pPr>
          </a:lstStyle>
          <a:p>
            <a:pPr>
              <a:defRPr/>
            </a:pPr>
            <a:r>
              <a:rPr lang="en-US" altLang="zh-CN"/>
              <a:t> -</a:t>
            </a:r>
            <a:fld id="{B30F89F8-399E-46DB-80DC-4A9D0401253C}"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sldNum" sz="quarter" idx="10"/>
          </p:nvPr>
        </p:nvSpPr>
        <p:spPr>
          <a:ln/>
        </p:spPr>
        <p:txBody>
          <a:bodyPr/>
          <a:lstStyle>
            <a:lvl1pPr>
              <a:defRPr/>
            </a:lvl1pPr>
          </a:lstStyle>
          <a:p>
            <a:pPr>
              <a:defRPr/>
            </a:pPr>
            <a:r>
              <a:rPr lang="en-US" altLang="zh-CN"/>
              <a:t> -</a:t>
            </a:r>
            <a:fld id="{C1348F9A-33E5-47AB-8FE1-8CC0F4D0C496}" type="slidenum">
              <a:rPr lang="en-US" altLang="zh-CN"/>
              <a:pPr>
                <a:defRPr/>
              </a:pPr>
              <a:t>‹#›</a:t>
            </a:fld>
            <a:endParaRPr lang="en-US" altLang="zh-CN"/>
          </a:p>
        </p:txBody>
      </p:sp>
      <p:pic>
        <p:nvPicPr>
          <p:cNvPr id="5" name="图片 4" descr="1.jpg"/>
          <p:cNvPicPr>
            <a:picLocks noChangeAspect="1"/>
          </p:cNvPicPr>
          <p:nvPr userDrawn="1"/>
        </p:nvPicPr>
        <p:blipFill>
          <a:blip r:embed="rId2" cstate="print"/>
          <a:stretch>
            <a:fillRect/>
          </a:stretch>
        </p:blipFill>
        <p:spPr>
          <a:xfrm>
            <a:off x="6786578" y="5929330"/>
            <a:ext cx="2043105" cy="64042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77025" y="188913"/>
            <a:ext cx="2071688" cy="58324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88913"/>
            <a:ext cx="6067425" cy="58324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sldNum" sz="quarter" idx="10"/>
          </p:nvPr>
        </p:nvSpPr>
        <p:spPr>
          <a:ln/>
        </p:spPr>
        <p:txBody>
          <a:bodyPr/>
          <a:lstStyle>
            <a:lvl1pPr>
              <a:defRPr/>
            </a:lvl1pPr>
          </a:lstStyle>
          <a:p>
            <a:pPr>
              <a:defRPr/>
            </a:pPr>
            <a:r>
              <a:rPr lang="en-US" altLang="zh-CN"/>
              <a:t> -</a:t>
            </a:r>
            <a:fld id="{13D5BFD7-E9F9-4993-9D43-F4BD87A23897}" type="slidenum">
              <a:rPr lang="en-US" altLang="zh-CN"/>
              <a:pPr>
                <a:defRPr/>
              </a:pPr>
              <a:t>‹#›</a:t>
            </a:fld>
            <a:endParaRPr lang="en-US" altLang="zh-CN"/>
          </a:p>
        </p:txBody>
      </p:sp>
      <p:pic>
        <p:nvPicPr>
          <p:cNvPr id="5" name="图片 4" descr="1.jpg"/>
          <p:cNvPicPr>
            <a:picLocks noChangeAspect="1"/>
          </p:cNvPicPr>
          <p:nvPr userDrawn="1"/>
        </p:nvPicPr>
        <p:blipFill>
          <a:blip r:embed="rId2" cstate="print"/>
          <a:stretch>
            <a:fillRect/>
          </a:stretch>
        </p:blipFill>
        <p:spPr>
          <a:xfrm>
            <a:off x="6786578" y="5929330"/>
            <a:ext cx="2043105" cy="64042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913"/>
            <a:ext cx="7499350" cy="7778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68763" cy="44211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78363" y="1600200"/>
            <a:ext cx="4070350" cy="44211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9"/>
          <p:cNvSpPr>
            <a:spLocks noGrp="1" noChangeArrowheads="1"/>
          </p:cNvSpPr>
          <p:nvPr>
            <p:ph type="sldNum" sz="quarter" idx="10"/>
          </p:nvPr>
        </p:nvSpPr>
        <p:spPr>
          <a:ln/>
        </p:spPr>
        <p:txBody>
          <a:bodyPr/>
          <a:lstStyle>
            <a:lvl1pPr>
              <a:defRPr/>
            </a:lvl1pPr>
          </a:lstStyle>
          <a:p>
            <a:pPr>
              <a:defRPr/>
            </a:pPr>
            <a:r>
              <a:rPr lang="en-US" altLang="zh-CN"/>
              <a:t> -</a:t>
            </a:r>
            <a:fld id="{E81F276C-B0AB-47FA-9E85-41737A0F7CF9}" type="slidenum">
              <a:rPr lang="en-US" altLang="zh-CN"/>
              <a:pPr>
                <a:defRPr/>
              </a:pPr>
              <a:t>‹#›</a:t>
            </a:fld>
            <a:endParaRPr lang="en-US" altLang="zh-CN"/>
          </a:p>
        </p:txBody>
      </p:sp>
      <p:pic>
        <p:nvPicPr>
          <p:cNvPr id="6" name="图片 5" descr="1.jpg"/>
          <p:cNvPicPr>
            <a:picLocks noChangeAspect="1"/>
          </p:cNvPicPr>
          <p:nvPr userDrawn="1"/>
        </p:nvPicPr>
        <p:blipFill>
          <a:blip r:embed="rId2" cstate="print"/>
          <a:stretch>
            <a:fillRect/>
          </a:stretch>
        </p:blipFill>
        <p:spPr>
          <a:xfrm>
            <a:off x="6786578" y="5929330"/>
            <a:ext cx="2043105" cy="640423"/>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913"/>
            <a:ext cx="7499350" cy="77787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91513" cy="4421188"/>
          </a:xfrm>
        </p:spPr>
        <p:txBody>
          <a:bodyPr/>
          <a:lstStyle/>
          <a:p>
            <a:pPr lvl="0"/>
            <a:endParaRPr lang="zh-CN" altLang="en-US" noProof="0" smtClean="0"/>
          </a:p>
        </p:txBody>
      </p:sp>
      <p:sp>
        <p:nvSpPr>
          <p:cNvPr id="4" name="Rectangle 9"/>
          <p:cNvSpPr>
            <a:spLocks noGrp="1" noChangeArrowheads="1"/>
          </p:cNvSpPr>
          <p:nvPr>
            <p:ph type="sldNum" sz="quarter" idx="10"/>
          </p:nvPr>
        </p:nvSpPr>
        <p:spPr>
          <a:ln/>
        </p:spPr>
        <p:txBody>
          <a:bodyPr/>
          <a:lstStyle>
            <a:lvl1pPr>
              <a:defRPr/>
            </a:lvl1pPr>
          </a:lstStyle>
          <a:p>
            <a:pPr>
              <a:defRPr/>
            </a:pPr>
            <a:r>
              <a:rPr lang="en-US" altLang="zh-CN"/>
              <a:t> -</a:t>
            </a:r>
            <a:fld id="{306628FB-269A-430D-8896-74EB6564FA70}" type="slidenum">
              <a:rPr lang="en-US" altLang="zh-CN"/>
              <a:pPr>
                <a:defRPr/>
              </a:pPr>
              <a:t>‹#›</a:t>
            </a:fld>
            <a:endParaRPr lang="en-US" altLang="zh-CN"/>
          </a:p>
        </p:txBody>
      </p:sp>
      <p:pic>
        <p:nvPicPr>
          <p:cNvPr id="5" name="图片 4" descr="1.jpg"/>
          <p:cNvPicPr>
            <a:picLocks noChangeAspect="1"/>
          </p:cNvPicPr>
          <p:nvPr userDrawn="1"/>
        </p:nvPicPr>
        <p:blipFill>
          <a:blip r:embed="rId2" cstate="print"/>
          <a:stretch>
            <a:fillRect/>
          </a:stretch>
        </p:blipFill>
        <p:spPr>
          <a:xfrm>
            <a:off x="6786578" y="5929330"/>
            <a:ext cx="2043105" cy="640423"/>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913"/>
            <a:ext cx="7499350" cy="7778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68763" cy="44211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78363" y="1600200"/>
            <a:ext cx="4070350" cy="2133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78363" y="3886200"/>
            <a:ext cx="4070350" cy="21351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灯片编号占位符 5"/>
          <p:cNvSpPr>
            <a:spLocks noGrp="1"/>
          </p:cNvSpPr>
          <p:nvPr>
            <p:ph type="sldNum" sz="quarter" idx="10"/>
          </p:nvPr>
        </p:nvSpPr>
        <p:spPr>
          <a:xfrm>
            <a:off x="6804025" y="6192838"/>
            <a:ext cx="2133600" cy="476250"/>
          </a:xfrm>
        </p:spPr>
        <p:txBody>
          <a:bodyPr/>
          <a:lstStyle>
            <a:lvl1pPr>
              <a:defRPr smtClean="0"/>
            </a:lvl1pPr>
          </a:lstStyle>
          <a:p>
            <a:pPr>
              <a:defRPr/>
            </a:pPr>
            <a:r>
              <a:rPr lang="en-US" altLang="zh-CN"/>
              <a:t> -</a:t>
            </a:r>
            <a:fld id="{66BCA441-D2AA-45ED-93AE-CB100C587FC1}" type="slidenum">
              <a:rPr lang="en-US" altLang="zh-CN"/>
              <a:pPr>
                <a:defRPr/>
              </a:pPr>
              <a:t>‹#›</a:t>
            </a:fld>
            <a:endParaRPr lang="en-US" altLang="zh-CN"/>
          </a:p>
        </p:txBody>
      </p:sp>
      <p:pic>
        <p:nvPicPr>
          <p:cNvPr id="7" name="图片 6" descr="1.jpg"/>
          <p:cNvPicPr>
            <a:picLocks noChangeAspect="1"/>
          </p:cNvPicPr>
          <p:nvPr userDrawn="1"/>
        </p:nvPicPr>
        <p:blipFill>
          <a:blip r:embed="rId2" cstate="print"/>
          <a:stretch>
            <a:fillRect/>
          </a:stretch>
        </p:blipFill>
        <p:spPr>
          <a:xfrm>
            <a:off x="6786578" y="5929330"/>
            <a:ext cx="2043105" cy="640423"/>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sldNum" sz="quarter" idx="10"/>
          </p:nvPr>
        </p:nvSpPr>
        <p:spPr>
          <a:ln/>
        </p:spPr>
        <p:txBody>
          <a:bodyPr/>
          <a:lstStyle>
            <a:lvl1pPr>
              <a:defRPr/>
            </a:lvl1pPr>
          </a:lstStyle>
          <a:p>
            <a:pPr>
              <a:defRPr/>
            </a:pPr>
            <a:r>
              <a:rPr lang="en-US" altLang="zh-CN"/>
              <a:t> -</a:t>
            </a:r>
            <a:fld id="{BE6F3339-907A-40CB-BB64-283EADC3C246}" type="slidenum">
              <a:rPr lang="en-US" altLang="zh-CN"/>
              <a:pPr>
                <a:defRPr/>
              </a:pPr>
              <a:t>‹#›</a:t>
            </a:fld>
            <a:endParaRPr lang="en-US" altLang="zh-CN"/>
          </a:p>
        </p:txBody>
      </p:sp>
      <p:pic>
        <p:nvPicPr>
          <p:cNvPr id="5" name="图片 4" descr="1.jpg"/>
          <p:cNvPicPr>
            <a:picLocks noChangeAspect="1"/>
          </p:cNvPicPr>
          <p:nvPr userDrawn="1"/>
        </p:nvPicPr>
        <p:blipFill>
          <a:blip r:embed="rId2" cstate="print"/>
          <a:stretch>
            <a:fillRect/>
          </a:stretch>
        </p:blipFill>
        <p:spPr>
          <a:xfrm>
            <a:off x="6786578" y="5929330"/>
            <a:ext cx="2043105" cy="64042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9"/>
          <p:cNvSpPr>
            <a:spLocks noGrp="1" noChangeArrowheads="1"/>
          </p:cNvSpPr>
          <p:nvPr>
            <p:ph type="sldNum" sz="quarter" idx="10"/>
          </p:nvPr>
        </p:nvSpPr>
        <p:spPr>
          <a:ln/>
        </p:spPr>
        <p:txBody>
          <a:bodyPr/>
          <a:lstStyle>
            <a:lvl1pPr>
              <a:defRPr/>
            </a:lvl1pPr>
          </a:lstStyle>
          <a:p>
            <a:pPr>
              <a:defRPr/>
            </a:pPr>
            <a:r>
              <a:rPr lang="en-US" altLang="zh-CN"/>
              <a:t> -</a:t>
            </a:r>
            <a:fld id="{FE7BDBF1-4F77-4806-83CA-0AF04A0D13C1}" type="slidenum">
              <a:rPr lang="en-US" altLang="zh-CN"/>
              <a:pPr>
                <a:defRPr/>
              </a:pPr>
              <a:t>‹#›</a:t>
            </a:fld>
            <a:endParaRPr lang="en-US" altLang="zh-CN"/>
          </a:p>
        </p:txBody>
      </p:sp>
      <p:pic>
        <p:nvPicPr>
          <p:cNvPr id="5" name="图片 4" descr="1.jpg"/>
          <p:cNvPicPr>
            <a:picLocks noChangeAspect="1"/>
          </p:cNvPicPr>
          <p:nvPr userDrawn="1"/>
        </p:nvPicPr>
        <p:blipFill>
          <a:blip r:embed="rId2" cstate="print"/>
          <a:stretch>
            <a:fillRect/>
          </a:stretch>
        </p:blipFill>
        <p:spPr>
          <a:xfrm>
            <a:off x="6786578" y="5929330"/>
            <a:ext cx="2043105" cy="640423"/>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68763" cy="4421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78363" y="1600200"/>
            <a:ext cx="4070350" cy="4421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9"/>
          <p:cNvSpPr>
            <a:spLocks noGrp="1" noChangeArrowheads="1"/>
          </p:cNvSpPr>
          <p:nvPr>
            <p:ph type="sldNum" sz="quarter" idx="10"/>
          </p:nvPr>
        </p:nvSpPr>
        <p:spPr>
          <a:ln/>
        </p:spPr>
        <p:txBody>
          <a:bodyPr/>
          <a:lstStyle>
            <a:lvl1pPr>
              <a:defRPr/>
            </a:lvl1pPr>
          </a:lstStyle>
          <a:p>
            <a:pPr>
              <a:defRPr/>
            </a:pPr>
            <a:r>
              <a:rPr lang="en-US" altLang="zh-CN"/>
              <a:t> -</a:t>
            </a:r>
            <a:fld id="{5BEB4A3D-7975-4C5A-A4E5-828630B0D226}" type="slidenum">
              <a:rPr lang="en-US" altLang="zh-CN"/>
              <a:pPr>
                <a:defRPr/>
              </a:pPr>
              <a:t>‹#›</a:t>
            </a:fld>
            <a:endParaRPr lang="en-US" altLang="zh-CN"/>
          </a:p>
        </p:txBody>
      </p:sp>
      <p:pic>
        <p:nvPicPr>
          <p:cNvPr id="6" name="图片 5" descr="1.jpg"/>
          <p:cNvPicPr>
            <a:picLocks noChangeAspect="1"/>
          </p:cNvPicPr>
          <p:nvPr userDrawn="1"/>
        </p:nvPicPr>
        <p:blipFill>
          <a:blip r:embed="rId2" cstate="print"/>
          <a:stretch>
            <a:fillRect/>
          </a:stretch>
        </p:blipFill>
        <p:spPr>
          <a:xfrm>
            <a:off x="6786578" y="5929330"/>
            <a:ext cx="2043105" cy="64042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9"/>
          <p:cNvSpPr>
            <a:spLocks noGrp="1" noChangeArrowheads="1"/>
          </p:cNvSpPr>
          <p:nvPr>
            <p:ph type="sldNum" sz="quarter" idx="10"/>
          </p:nvPr>
        </p:nvSpPr>
        <p:spPr>
          <a:ln/>
        </p:spPr>
        <p:txBody>
          <a:bodyPr/>
          <a:lstStyle>
            <a:lvl1pPr>
              <a:defRPr/>
            </a:lvl1pPr>
          </a:lstStyle>
          <a:p>
            <a:pPr>
              <a:defRPr/>
            </a:pPr>
            <a:r>
              <a:rPr lang="en-US" altLang="zh-CN"/>
              <a:t> -</a:t>
            </a:r>
            <a:fld id="{867651E3-9236-48A0-80AD-CB068987586B}" type="slidenum">
              <a:rPr lang="en-US" altLang="zh-CN"/>
              <a:pPr>
                <a:defRPr/>
              </a:pPr>
              <a:t>‹#›</a:t>
            </a:fld>
            <a:endParaRPr lang="en-US" altLang="zh-CN"/>
          </a:p>
        </p:txBody>
      </p:sp>
      <p:pic>
        <p:nvPicPr>
          <p:cNvPr id="8" name="图片 7" descr="1.jpg"/>
          <p:cNvPicPr>
            <a:picLocks noChangeAspect="1"/>
          </p:cNvPicPr>
          <p:nvPr userDrawn="1"/>
        </p:nvPicPr>
        <p:blipFill>
          <a:blip r:embed="rId2" cstate="print"/>
          <a:stretch>
            <a:fillRect/>
          </a:stretch>
        </p:blipFill>
        <p:spPr>
          <a:xfrm>
            <a:off x="6786578" y="5929330"/>
            <a:ext cx="2043105" cy="64042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sldNum" sz="quarter" idx="10"/>
          </p:nvPr>
        </p:nvSpPr>
        <p:spPr>
          <a:ln/>
        </p:spPr>
        <p:txBody>
          <a:bodyPr/>
          <a:lstStyle>
            <a:lvl1pPr>
              <a:defRPr/>
            </a:lvl1pPr>
          </a:lstStyle>
          <a:p>
            <a:pPr>
              <a:defRPr/>
            </a:pPr>
            <a:r>
              <a:rPr lang="en-US" altLang="zh-CN"/>
              <a:t> -</a:t>
            </a:r>
            <a:fld id="{247F09B8-3B9E-4B4F-90BF-A2D059071C55}" type="slidenum">
              <a:rPr lang="en-US" altLang="zh-CN"/>
              <a:pPr>
                <a:defRPr/>
              </a:pPr>
              <a:t>‹#›</a:t>
            </a:fld>
            <a:endParaRPr lang="en-US" altLang="zh-CN"/>
          </a:p>
        </p:txBody>
      </p:sp>
      <p:pic>
        <p:nvPicPr>
          <p:cNvPr id="4" name="图片 3" descr="1.jpg"/>
          <p:cNvPicPr>
            <a:picLocks noChangeAspect="1"/>
          </p:cNvPicPr>
          <p:nvPr userDrawn="1"/>
        </p:nvPicPr>
        <p:blipFill>
          <a:blip r:embed="rId2" cstate="print"/>
          <a:stretch>
            <a:fillRect/>
          </a:stretch>
        </p:blipFill>
        <p:spPr>
          <a:xfrm>
            <a:off x="6786578" y="5929330"/>
            <a:ext cx="2043105" cy="64042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pPr>
              <a:defRPr/>
            </a:pPr>
            <a:r>
              <a:rPr lang="en-US" altLang="zh-CN"/>
              <a:t> -</a:t>
            </a:r>
            <a:fld id="{52CAE47F-406D-4904-8521-017F1F199DA8}" type="slidenum">
              <a:rPr lang="en-US" altLang="zh-CN"/>
              <a:pPr>
                <a:defRPr/>
              </a:pPr>
              <a:t>‹#›</a:t>
            </a:fld>
            <a:endParaRPr lang="en-US" altLang="zh-CN"/>
          </a:p>
        </p:txBody>
      </p:sp>
      <p:pic>
        <p:nvPicPr>
          <p:cNvPr id="3" name="图片 2" descr="1.jpg"/>
          <p:cNvPicPr>
            <a:picLocks noChangeAspect="1"/>
          </p:cNvPicPr>
          <p:nvPr userDrawn="1"/>
        </p:nvPicPr>
        <p:blipFill>
          <a:blip r:embed="rId2" cstate="print"/>
          <a:stretch>
            <a:fillRect/>
          </a:stretch>
        </p:blipFill>
        <p:spPr>
          <a:xfrm>
            <a:off x="6786578" y="5929330"/>
            <a:ext cx="2043105" cy="64042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sldNum" sz="quarter" idx="10"/>
          </p:nvPr>
        </p:nvSpPr>
        <p:spPr>
          <a:ln/>
        </p:spPr>
        <p:txBody>
          <a:bodyPr/>
          <a:lstStyle>
            <a:lvl1pPr>
              <a:defRPr/>
            </a:lvl1pPr>
          </a:lstStyle>
          <a:p>
            <a:pPr>
              <a:defRPr/>
            </a:pPr>
            <a:r>
              <a:rPr lang="en-US" altLang="zh-CN"/>
              <a:t> -</a:t>
            </a:r>
            <a:fld id="{D2093D57-86F2-4D16-AA96-1C023FC61470}" type="slidenum">
              <a:rPr lang="en-US" altLang="zh-CN"/>
              <a:pPr>
                <a:defRPr/>
              </a:pPr>
              <a:t>‹#›</a:t>
            </a:fld>
            <a:endParaRPr lang="en-US" altLang="zh-CN"/>
          </a:p>
        </p:txBody>
      </p:sp>
      <p:pic>
        <p:nvPicPr>
          <p:cNvPr id="6" name="图片 5" descr="1.jpg"/>
          <p:cNvPicPr>
            <a:picLocks noChangeAspect="1"/>
          </p:cNvPicPr>
          <p:nvPr userDrawn="1"/>
        </p:nvPicPr>
        <p:blipFill>
          <a:blip r:embed="rId2" cstate="print"/>
          <a:stretch>
            <a:fillRect/>
          </a:stretch>
        </p:blipFill>
        <p:spPr>
          <a:xfrm>
            <a:off x="6786578" y="5929330"/>
            <a:ext cx="2043105" cy="64042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sldNum" sz="quarter" idx="10"/>
          </p:nvPr>
        </p:nvSpPr>
        <p:spPr>
          <a:ln/>
        </p:spPr>
        <p:txBody>
          <a:bodyPr/>
          <a:lstStyle>
            <a:lvl1pPr>
              <a:defRPr/>
            </a:lvl1pPr>
          </a:lstStyle>
          <a:p>
            <a:pPr>
              <a:defRPr/>
            </a:pPr>
            <a:r>
              <a:rPr lang="en-US" altLang="zh-CN"/>
              <a:t> -</a:t>
            </a:r>
            <a:fld id="{961C2A9D-61AF-4C95-AD74-6D07B0AC6F56}" type="slidenum">
              <a:rPr lang="en-US" altLang="zh-CN"/>
              <a:pPr>
                <a:defRPr/>
              </a:pPr>
              <a:t>‹#›</a:t>
            </a:fld>
            <a:endParaRPr lang="en-US" altLang="zh-CN"/>
          </a:p>
        </p:txBody>
      </p:sp>
      <p:pic>
        <p:nvPicPr>
          <p:cNvPr id="6" name="图片 5" descr="1.jpg"/>
          <p:cNvPicPr>
            <a:picLocks noChangeAspect="1"/>
          </p:cNvPicPr>
          <p:nvPr userDrawn="1"/>
        </p:nvPicPr>
        <p:blipFill>
          <a:blip r:embed="rId2" cstate="print"/>
          <a:stretch>
            <a:fillRect/>
          </a:stretch>
        </p:blipFill>
        <p:spPr>
          <a:xfrm>
            <a:off x="6786578" y="5929330"/>
            <a:ext cx="2043105" cy="64042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6"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88913"/>
            <a:ext cx="7499350" cy="7778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91513" cy="4421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正文</a:t>
            </a:r>
          </a:p>
          <a:p>
            <a:pPr lvl="3"/>
            <a:endParaRPr lang="zh-CN" altLang="en-US" smtClean="0"/>
          </a:p>
          <a:p>
            <a:pPr lvl="3"/>
            <a:endParaRPr lang="zh-CN" altLang="en-US" smtClean="0"/>
          </a:p>
          <a:p>
            <a:pPr lvl="3"/>
            <a:endParaRPr lang="en-US" altLang="zh-CN" smtClean="0"/>
          </a:p>
        </p:txBody>
      </p:sp>
      <p:sp>
        <p:nvSpPr>
          <p:cNvPr id="1033" name="Rectangle 9"/>
          <p:cNvSpPr>
            <a:spLocks noGrp="1" noChangeArrowheads="1"/>
          </p:cNvSpPr>
          <p:nvPr>
            <p:ph type="sldNum" sz="quarter" idx="4"/>
          </p:nvPr>
        </p:nvSpPr>
        <p:spPr bwMode="auto">
          <a:xfrm>
            <a:off x="6804025" y="6192838"/>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kumimoji="1" sz="1600" b="1" i="1">
                <a:solidFill>
                  <a:srgbClr val="A4001B"/>
                </a:solidFill>
                <a:effectLst/>
                <a:latin typeface="仿宋_GB2312" pitchFamily="49" charset="-122"/>
                <a:ea typeface="仿宋_GB2312" pitchFamily="49" charset="-122"/>
              </a:defRPr>
            </a:lvl1pPr>
          </a:lstStyle>
          <a:p>
            <a:pPr>
              <a:defRPr/>
            </a:pPr>
            <a:r>
              <a:rPr lang="en-US" altLang="zh-CN"/>
              <a:t> -</a:t>
            </a:r>
            <a:fld id="{1444113D-80C4-48D5-B36A-DF7E991B32AA}" type="slidenum">
              <a:rPr lang="en-US" altLang="zh-CN"/>
              <a:pPr>
                <a:defRPr/>
              </a:pPr>
              <a:t>‹#›</a:t>
            </a:fld>
            <a:endParaRPr lang="en-US" altLang="zh-CN"/>
          </a:p>
        </p:txBody>
      </p:sp>
      <p:pic>
        <p:nvPicPr>
          <p:cNvPr id="5" name="图片 4" descr="1.jpg"/>
          <p:cNvPicPr>
            <a:picLocks noChangeAspect="1"/>
          </p:cNvPicPr>
          <p:nvPr userDrawn="1"/>
        </p:nvPicPr>
        <p:blipFill>
          <a:blip r:embed="rId17" cstate="print"/>
          <a:stretch>
            <a:fillRect/>
          </a:stretch>
        </p:blipFill>
        <p:spPr>
          <a:xfrm>
            <a:off x="6786578" y="5929330"/>
            <a:ext cx="2043105" cy="64042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iming>
    <p:tnLst>
      <p:par>
        <p:cTn id="1" dur="indefinite" restart="never" nodeType="tmRoot"/>
      </p:par>
    </p:tnLst>
  </p:timing>
  <p:txStyles>
    <p:titleStyle>
      <a:lvl1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3000">
          <a:solidFill>
            <a:schemeClr val="tx1"/>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3000">
          <a:solidFill>
            <a:schemeClr val="tx1"/>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3000">
          <a:solidFill>
            <a:schemeClr val="tx1"/>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3000">
          <a:solidFill>
            <a:schemeClr val="tx1"/>
          </a:solidFill>
          <a:effectLst>
            <a:outerShdw blurRad="38100" dist="38100" dir="2700000" algn="tl">
              <a:srgbClr val="C0C0C0"/>
            </a:outerShdw>
          </a:effectLst>
          <a:latin typeface="Arial" charset="0"/>
          <a:ea typeface="黑体" pitchFamily="2" charset="-122"/>
        </a:defRPr>
      </a:lvl9pPr>
    </p:titleStyle>
    <p:bodyStyle>
      <a:lvl1pPr marL="342900" indent="-342900" algn="l" rtl="0" eaLnBrk="0" fontAlgn="base" hangingPunct="0">
        <a:lnSpc>
          <a:spcPct val="150000"/>
        </a:lnSpc>
        <a:spcBef>
          <a:spcPct val="20000"/>
        </a:spcBef>
        <a:spcAft>
          <a:spcPct val="0"/>
        </a:spcAft>
        <a:buFont typeface="Wingdings" pitchFamily="2" charset="2"/>
        <a:buChar char="§"/>
        <a:defRPr sz="2100">
          <a:solidFill>
            <a:srgbClr val="A4001B"/>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itchFamily="2" charset="2"/>
        <a:buChar char="Ø"/>
        <a:defRPr sz="2800">
          <a:solidFill>
            <a:srgbClr val="333399"/>
          </a:solidFill>
          <a:effectLst>
            <a:outerShdw blurRad="38100" dist="38100" dir="2700000" algn="tl">
              <a:srgbClr val="C0C0C0"/>
            </a:outerShdw>
          </a:effectLst>
          <a:latin typeface="+mn-lt"/>
          <a:ea typeface="华文细黑" pitchFamily="2" charset="-122"/>
        </a:defRPr>
      </a:lvl2pPr>
      <a:lvl3pPr marL="1143000" indent="-228600" algn="l" rtl="0" eaLnBrk="0" fontAlgn="base" hangingPunct="0">
        <a:spcBef>
          <a:spcPct val="20000"/>
        </a:spcBef>
        <a:spcAft>
          <a:spcPct val="0"/>
        </a:spcAft>
        <a:buFont typeface="Wingdings" pitchFamily="2" charset="2"/>
        <a:buChar char="æ"/>
        <a:defRPr sz="1600">
          <a:solidFill>
            <a:schemeClr val="tx1"/>
          </a:solidFill>
          <a:latin typeface="+mn-lt"/>
          <a:ea typeface="华文细黑" pitchFamily="2" charset="-122"/>
        </a:defRPr>
      </a:lvl3pPr>
      <a:lvl4pPr marL="1600200" indent="-228600" algn="l" rtl="0" eaLnBrk="0" fontAlgn="base" hangingPunct="0">
        <a:spcBef>
          <a:spcPct val="20000"/>
        </a:spcBef>
        <a:spcAft>
          <a:spcPct val="0"/>
        </a:spcAft>
        <a:buChar char="–"/>
        <a:defRPr sz="1600">
          <a:solidFill>
            <a:schemeClr val="tx1"/>
          </a:solidFill>
          <a:latin typeface="+mn-lt"/>
          <a:ea typeface="华文细黑"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fontAlgn="base">
        <a:spcBef>
          <a:spcPct val="20000"/>
        </a:spcBef>
        <a:spcAft>
          <a:spcPct val="0"/>
        </a:spcAft>
        <a:buChar char="»"/>
        <a:defRPr sz="2000">
          <a:solidFill>
            <a:schemeClr val="tx1"/>
          </a:solidFill>
          <a:latin typeface="+mn-lt"/>
          <a:ea typeface="宋体" pitchFamily="2" charset="-122"/>
        </a:defRPr>
      </a:lvl6pPr>
      <a:lvl7pPr marL="2971800" indent="-228600" algn="l" rtl="0" fontAlgn="base">
        <a:spcBef>
          <a:spcPct val="20000"/>
        </a:spcBef>
        <a:spcAft>
          <a:spcPct val="0"/>
        </a:spcAft>
        <a:buChar char="»"/>
        <a:defRPr sz="2000">
          <a:solidFill>
            <a:schemeClr val="tx1"/>
          </a:solidFill>
          <a:latin typeface="+mn-lt"/>
          <a:ea typeface="宋体" pitchFamily="2" charset="-122"/>
        </a:defRPr>
      </a:lvl7pPr>
      <a:lvl8pPr marL="3429000" indent="-228600" algn="l" rtl="0" fontAlgn="base">
        <a:spcBef>
          <a:spcPct val="20000"/>
        </a:spcBef>
        <a:spcAft>
          <a:spcPct val="0"/>
        </a:spcAft>
        <a:buChar char="»"/>
        <a:defRPr sz="2000">
          <a:solidFill>
            <a:schemeClr val="tx1"/>
          </a:solidFill>
          <a:latin typeface="+mn-lt"/>
          <a:ea typeface="宋体" pitchFamily="2" charset="-122"/>
        </a:defRPr>
      </a:lvl8pPr>
      <a:lvl9pPr marL="3886200" indent="-228600" algn="l" rtl="0" fontAlgn="base">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s/_rels/slide2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4.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5"/>
          <p:cNvSpPr>
            <a:spLocks noGrp="1" noChangeArrowheads="1"/>
          </p:cNvSpPr>
          <p:nvPr>
            <p:ph type="body" idx="1"/>
          </p:nvPr>
        </p:nvSpPr>
        <p:spPr>
          <a:xfrm>
            <a:off x="500034" y="3214686"/>
            <a:ext cx="8229600" cy="1225550"/>
          </a:xfrm>
        </p:spPr>
        <p:txBody>
          <a:bodyPr/>
          <a:lstStyle/>
          <a:p>
            <a:pPr algn="ctr" eaLnBrk="1" hangingPunct="1">
              <a:buNone/>
              <a:defRPr/>
            </a:pPr>
            <a:r>
              <a:rPr lang="zh-CN" altLang="en-US" sz="4000" dirty="0" smtClean="0"/>
              <a:t>第</a:t>
            </a:r>
            <a:r>
              <a:rPr lang="en-US" sz="4000" dirty="0" smtClean="0"/>
              <a:t>8</a:t>
            </a:r>
            <a:r>
              <a:rPr lang="zh-CN" altLang="en-US" sz="4000" dirty="0" smtClean="0"/>
              <a:t>章</a:t>
            </a:r>
            <a:r>
              <a:rPr lang="en-US" sz="4000" dirty="0" smtClean="0"/>
              <a:t>  </a:t>
            </a:r>
            <a:r>
              <a:rPr lang="zh-CN" altLang="en-US" sz="4000" dirty="0" smtClean="0"/>
              <a:t>路由和静态路由技术</a:t>
            </a:r>
            <a:endParaRPr lang="en-US" altLang="zh-CN" sz="3800" b="1" dirty="0" smtClean="0">
              <a:solidFill>
                <a:schemeClr val="tx1"/>
              </a:solidFill>
              <a:ea typeface="华文中宋" pitchFamily="2" charset="-122"/>
            </a:endParaRPr>
          </a:p>
        </p:txBody>
      </p:sp>
      <p:sp>
        <p:nvSpPr>
          <p:cNvPr id="3" name="Rectangle 5"/>
          <p:cNvSpPr txBox="1">
            <a:spLocks noChangeArrowheads="1"/>
          </p:cNvSpPr>
          <p:nvPr/>
        </p:nvSpPr>
        <p:spPr bwMode="auto">
          <a:xfrm>
            <a:off x="0" y="1000108"/>
            <a:ext cx="5357850" cy="12255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50000"/>
              </a:lnSpc>
              <a:spcBef>
                <a:spcPct val="20000"/>
              </a:spcBef>
              <a:spcAft>
                <a:spcPct val="0"/>
              </a:spcAft>
              <a:buClrTx/>
              <a:buSzTx/>
              <a:buFont typeface="Wingdings" pitchFamily="2" charset="2"/>
              <a:buNone/>
              <a:tabLst/>
              <a:defRPr/>
            </a:pPr>
            <a:r>
              <a:rPr lang="en-US" altLang="zh-CN" sz="4000" b="1" kern="0" dirty="0" smtClean="0">
                <a:effectLst>
                  <a:outerShdw blurRad="38100" dist="38100" dir="2700000" algn="tl">
                    <a:srgbClr val="C0C0C0"/>
                  </a:outerShdw>
                </a:effectLst>
                <a:latin typeface="+mn-ea"/>
                <a:ea typeface="+mn-ea"/>
              </a:rPr>
              <a:t>《</a:t>
            </a:r>
            <a:r>
              <a:rPr lang="zh-CN" altLang="en-US" sz="4000" b="1" kern="0" dirty="0" smtClean="0">
                <a:effectLst>
                  <a:outerShdw blurRad="38100" dist="38100" dir="2700000" algn="tl">
                    <a:srgbClr val="C0C0C0"/>
                  </a:outerShdw>
                </a:effectLst>
                <a:latin typeface="+mn-ea"/>
                <a:ea typeface="+mn-ea"/>
              </a:rPr>
              <a:t>网络互联网技术</a:t>
            </a:r>
            <a:r>
              <a:rPr lang="en-US" altLang="zh-CN" sz="4000" b="1" kern="0" dirty="0" smtClean="0">
                <a:effectLst>
                  <a:outerShdw blurRad="38100" dist="38100" dir="2700000" algn="tl">
                    <a:srgbClr val="C0C0C0"/>
                  </a:outerShdw>
                </a:effectLst>
                <a:latin typeface="+mn-ea"/>
                <a:ea typeface="+mn-ea"/>
              </a:rPr>
              <a:t>》</a:t>
            </a:r>
            <a:endParaRPr kumimoji="0" lang="zh-CN" altLang="en-US" sz="3800" b="1" i="0" u="none" strike="noStrike" kern="0" cap="none" spc="0" normalizeH="0" baseline="0" noProof="0" dirty="0" smtClean="0">
              <a:ln>
                <a:noFill/>
              </a:ln>
              <a:effectLst>
                <a:outerShdw blurRad="38100" dist="38100" dir="2700000" algn="tl">
                  <a:srgbClr val="C0C0C0"/>
                </a:outerShdw>
              </a:effectLst>
              <a:uLnTx/>
              <a:uFillTx/>
              <a:latin typeface="+mn-ea"/>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静态路由与动态路由</a:t>
            </a:r>
            <a:endParaRPr lang="zh-CN" altLang="en-US" dirty="0"/>
          </a:p>
        </p:txBody>
      </p:sp>
      <p:sp>
        <p:nvSpPr>
          <p:cNvPr id="3" name="内容占位符 2"/>
          <p:cNvSpPr>
            <a:spLocks noGrp="1"/>
          </p:cNvSpPr>
          <p:nvPr>
            <p:ph idx="1"/>
          </p:nvPr>
        </p:nvSpPr>
        <p:spPr>
          <a:xfrm>
            <a:off x="457200" y="1436704"/>
            <a:ext cx="8543956" cy="4421188"/>
          </a:xfrm>
        </p:spPr>
        <p:txBody>
          <a:bodyPr/>
          <a:lstStyle/>
          <a:p>
            <a:r>
              <a:rPr lang="zh-CN" altLang="en-US" dirty="0" smtClean="0"/>
              <a:t>静态路由：</a:t>
            </a:r>
            <a:endParaRPr lang="en-US" altLang="zh-CN" dirty="0" smtClean="0"/>
          </a:p>
          <a:p>
            <a:pPr lvl="1"/>
            <a:r>
              <a:rPr lang="zh-CN" altLang="en-US" sz="1800" dirty="0" smtClean="0"/>
              <a:t>静态路由的路由表中的条目是网络管理员手工添加的</a:t>
            </a:r>
            <a:endParaRPr lang="en-US" altLang="zh-CN" sz="1800" dirty="0" smtClean="0"/>
          </a:p>
          <a:p>
            <a:pPr lvl="1"/>
            <a:r>
              <a:rPr lang="zh-CN" altLang="en-US" sz="1800" dirty="0" smtClean="0"/>
              <a:t>不需要占用路由器的</a:t>
            </a:r>
            <a:r>
              <a:rPr lang="en-US" altLang="zh-CN" sz="1800" dirty="0" smtClean="0"/>
              <a:t>CPU</a:t>
            </a:r>
            <a:r>
              <a:rPr lang="zh-CN" altLang="en-US" sz="1800" dirty="0" smtClean="0"/>
              <a:t>与带宽资源</a:t>
            </a:r>
            <a:endParaRPr lang="en-US" altLang="zh-CN" sz="1800" dirty="0" smtClean="0"/>
          </a:p>
          <a:p>
            <a:pPr lvl="1"/>
            <a:r>
              <a:rPr lang="zh-CN" altLang="en-US" sz="1800" dirty="0" smtClean="0"/>
              <a:t>适用于中小型网络和特殊环境</a:t>
            </a:r>
            <a:endParaRPr lang="en-US" altLang="zh-CN" sz="1800" dirty="0" smtClean="0"/>
          </a:p>
          <a:p>
            <a:pPr lvl="1"/>
            <a:r>
              <a:rPr lang="zh-CN" altLang="en-US" sz="1800" dirty="0" smtClean="0"/>
              <a:t>配置简单、维护复杂</a:t>
            </a:r>
            <a:endParaRPr lang="en-US" altLang="zh-CN" sz="1800" dirty="0" smtClean="0"/>
          </a:p>
          <a:p>
            <a:r>
              <a:rPr lang="zh-CN" altLang="en-US" dirty="0" smtClean="0"/>
              <a:t>动态路由：</a:t>
            </a:r>
            <a:endParaRPr lang="en-US" altLang="zh-CN" dirty="0" smtClean="0"/>
          </a:p>
          <a:p>
            <a:pPr lvl="1"/>
            <a:r>
              <a:rPr lang="zh-CN" altLang="en-US" sz="1800" dirty="0" smtClean="0"/>
              <a:t>动态路由的路由表中的条目是路由协议自动学习的</a:t>
            </a:r>
            <a:endParaRPr lang="en-US" altLang="zh-CN" sz="1800" dirty="0" smtClean="0"/>
          </a:p>
          <a:p>
            <a:pPr lvl="1"/>
            <a:r>
              <a:rPr lang="zh-CN" altLang="en-US" sz="1800" dirty="0" smtClean="0"/>
              <a:t>需要占用路由器的</a:t>
            </a:r>
            <a:r>
              <a:rPr lang="en-US" altLang="zh-CN" sz="1800" dirty="0" smtClean="0"/>
              <a:t>CPU</a:t>
            </a:r>
            <a:r>
              <a:rPr lang="zh-CN" altLang="en-US" sz="1800" dirty="0" smtClean="0"/>
              <a:t>与带宽资源</a:t>
            </a:r>
            <a:endParaRPr lang="en-US" altLang="zh-CN" sz="1800" dirty="0" smtClean="0"/>
          </a:p>
          <a:p>
            <a:pPr lvl="1"/>
            <a:r>
              <a:rPr lang="zh-CN" altLang="en-US" sz="1800" dirty="0" smtClean="0"/>
              <a:t>适用于大型网络</a:t>
            </a:r>
            <a:endParaRPr lang="en-US" altLang="zh-CN" sz="1800" dirty="0" smtClean="0"/>
          </a:p>
          <a:p>
            <a:pPr lvl="1"/>
            <a:r>
              <a:rPr lang="zh-CN" altLang="en-US" sz="1800" dirty="0" smtClean="0"/>
              <a:t>配置复杂、维护简单</a:t>
            </a:r>
            <a:endParaRPr lang="en-US" altLang="zh-CN" sz="18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距离矢量协议与链路状态协议</a:t>
            </a:r>
            <a:endParaRPr lang="zh-CN" altLang="en-US" dirty="0"/>
          </a:p>
        </p:txBody>
      </p:sp>
      <p:sp>
        <p:nvSpPr>
          <p:cNvPr id="3" name="内容占位符 2"/>
          <p:cNvSpPr>
            <a:spLocks noGrp="1"/>
          </p:cNvSpPr>
          <p:nvPr>
            <p:ph idx="1"/>
          </p:nvPr>
        </p:nvSpPr>
        <p:spPr>
          <a:xfrm>
            <a:off x="457200" y="1600200"/>
            <a:ext cx="8543956" cy="4421188"/>
          </a:xfrm>
        </p:spPr>
        <p:txBody>
          <a:bodyPr/>
          <a:lstStyle/>
          <a:p>
            <a:r>
              <a:rPr lang="zh-CN" altLang="en-US" dirty="0" smtClean="0"/>
              <a:t>距离矢量协议：</a:t>
            </a:r>
            <a:endParaRPr lang="en-US" altLang="zh-CN" dirty="0" smtClean="0"/>
          </a:p>
          <a:p>
            <a:pPr lvl="1"/>
            <a:r>
              <a:rPr lang="zh-CN" altLang="en-US" sz="1800" dirty="0" smtClean="0"/>
              <a:t>每台路由器在路由信息上都依赖于自己的相邻路由器，而它的相邻路由器又是通过自它们自己的相邻路由器那里学习路由</a:t>
            </a:r>
            <a:endParaRPr lang="en-US" altLang="zh-CN" sz="1800" dirty="0" smtClean="0"/>
          </a:p>
          <a:p>
            <a:pPr lvl="1"/>
            <a:r>
              <a:rPr lang="zh-CN" altLang="en-US" sz="1800" dirty="0" smtClean="0"/>
              <a:t>典型的距离矢量协议：</a:t>
            </a:r>
            <a:r>
              <a:rPr lang="en-US" altLang="zh-CN" sz="1800" dirty="0" smtClean="0"/>
              <a:t>RIP</a:t>
            </a:r>
          </a:p>
          <a:p>
            <a:r>
              <a:rPr lang="zh-CN" altLang="en-US" dirty="0" smtClean="0"/>
              <a:t>链路状态协议</a:t>
            </a:r>
            <a:endParaRPr lang="en-US" altLang="zh-CN" dirty="0" smtClean="0"/>
          </a:p>
          <a:p>
            <a:pPr lvl="1"/>
            <a:r>
              <a:rPr lang="zh-CN" altLang="en-US" sz="1800" dirty="0" smtClean="0"/>
              <a:t>运行链路状态协议的路由器把路由器分成区域，收集区域的所有的路由器的链路状态信息，根据状态信息生成网络拓扑结构，每一个路由器再根据拓扑结构计算出路由。</a:t>
            </a:r>
            <a:endParaRPr lang="en-US" altLang="zh-CN" sz="1800" dirty="0" smtClean="0"/>
          </a:p>
          <a:p>
            <a:pPr lvl="1"/>
            <a:r>
              <a:rPr lang="zh-CN" altLang="en-US" sz="1800" dirty="0" smtClean="0"/>
              <a:t>典型的链路状态协议：</a:t>
            </a:r>
            <a:r>
              <a:rPr lang="en-US" altLang="zh-CN" sz="1800" dirty="0" smtClean="0"/>
              <a:t>OSPF</a:t>
            </a:r>
          </a:p>
          <a:p>
            <a:pPr lvl="1"/>
            <a:endParaRPr lang="zh-CN" altLang="en-US" sz="1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noFill/>
          <a:ln/>
        </p:spPr>
        <p:txBody>
          <a:bodyPr/>
          <a:lstStyle/>
          <a:p>
            <a:r>
              <a:rPr lang="zh-CN" altLang="en-US" smtClean="0">
                <a:effectLst/>
              </a:rPr>
              <a:t>有类路由协议与无类路由协议</a:t>
            </a:r>
          </a:p>
        </p:txBody>
      </p:sp>
      <p:sp>
        <p:nvSpPr>
          <p:cNvPr id="60419" name="Rectangle 3"/>
          <p:cNvSpPr>
            <a:spLocks noGrp="1" noChangeArrowheads="1"/>
          </p:cNvSpPr>
          <p:nvPr>
            <p:ph type="body" sz="half" idx="1"/>
          </p:nvPr>
        </p:nvSpPr>
        <p:spPr>
          <a:xfrm>
            <a:off x="428596" y="1071546"/>
            <a:ext cx="8280400" cy="5214974"/>
          </a:xfrm>
          <a:noFill/>
          <a:ln/>
        </p:spPr>
        <p:txBody>
          <a:bodyPr/>
          <a:lstStyle/>
          <a:p>
            <a:r>
              <a:rPr lang="zh-CN" altLang="en-US" dirty="0" smtClean="0">
                <a:effectLst/>
              </a:rPr>
              <a:t>有类路由协议</a:t>
            </a:r>
          </a:p>
          <a:p>
            <a:pPr lvl="1">
              <a:defRPr/>
            </a:pPr>
            <a:r>
              <a:rPr lang="zh-CN" altLang="en-US" sz="1800" kern="1200" dirty="0" smtClean="0">
                <a:latin typeface="Arial" charset="0"/>
                <a:cs typeface="+mn-cs"/>
              </a:rPr>
              <a:t>有类路由协议在网络宣告时不带子网掩码</a:t>
            </a:r>
          </a:p>
          <a:p>
            <a:pPr lvl="1">
              <a:defRPr/>
            </a:pPr>
            <a:r>
              <a:rPr lang="zh-CN" altLang="en-US" sz="1800" kern="1200" dirty="0" smtClean="0">
                <a:latin typeface="Arial" charset="0"/>
                <a:cs typeface="+mn-cs"/>
              </a:rPr>
              <a:t>在同一网络中，子网掩码保持一致</a:t>
            </a:r>
          </a:p>
          <a:p>
            <a:pPr lvl="1">
              <a:defRPr/>
            </a:pPr>
            <a:r>
              <a:rPr lang="zh-CN" altLang="en-US" sz="1800" kern="1200" dirty="0" smtClean="0">
                <a:latin typeface="Arial" charset="0"/>
                <a:cs typeface="+mn-cs"/>
              </a:rPr>
              <a:t>在网络的边界上交换汇总路由信息</a:t>
            </a:r>
          </a:p>
          <a:p>
            <a:pPr lvl="1">
              <a:defRPr/>
            </a:pPr>
            <a:r>
              <a:rPr lang="zh-CN" altLang="en-US" sz="1800" kern="1200" dirty="0" smtClean="0">
                <a:latin typeface="Arial" charset="0"/>
                <a:cs typeface="+mn-cs"/>
              </a:rPr>
              <a:t>典型的有类路由协议：</a:t>
            </a:r>
            <a:r>
              <a:rPr lang="en-US" altLang="zh-CN" sz="1800" kern="1200" dirty="0" smtClean="0">
                <a:latin typeface="Arial" charset="0"/>
                <a:cs typeface="+mn-cs"/>
              </a:rPr>
              <a:t>RIPV1</a:t>
            </a:r>
          </a:p>
          <a:p>
            <a:pPr lvl="0">
              <a:defRPr/>
            </a:pPr>
            <a:r>
              <a:rPr lang="zh-CN" altLang="en-US" sz="1900" dirty="0" smtClean="0">
                <a:effectLst/>
              </a:rPr>
              <a:t>无类路由协议</a:t>
            </a:r>
          </a:p>
          <a:p>
            <a:pPr lvl="1">
              <a:defRPr/>
            </a:pPr>
            <a:r>
              <a:rPr lang="zh-CN" altLang="en-US" sz="1800" kern="1200" dirty="0" smtClean="0">
                <a:latin typeface="Arial" charset="0"/>
                <a:cs typeface="+mn-cs"/>
              </a:rPr>
              <a:t>无类路由协议在网络宣告时带有子网掩码</a:t>
            </a:r>
          </a:p>
          <a:p>
            <a:pPr lvl="1">
              <a:defRPr/>
            </a:pPr>
            <a:r>
              <a:rPr lang="zh-CN" altLang="en-US" sz="1800" kern="1200" dirty="0" smtClean="0">
                <a:latin typeface="Arial" charset="0"/>
                <a:cs typeface="+mn-cs"/>
              </a:rPr>
              <a:t>无类路由协议支持变长子网掩码</a:t>
            </a:r>
          </a:p>
          <a:p>
            <a:pPr lvl="1">
              <a:defRPr/>
            </a:pPr>
            <a:r>
              <a:rPr lang="zh-CN" altLang="en-US" sz="1800" kern="1200" dirty="0" smtClean="0">
                <a:latin typeface="Arial" charset="0"/>
                <a:cs typeface="+mn-cs"/>
              </a:rPr>
              <a:t>在网络中，无类路由协议可以手动控制汇总路由</a:t>
            </a:r>
          </a:p>
          <a:p>
            <a:pPr lvl="1">
              <a:defRPr/>
            </a:pPr>
            <a:r>
              <a:rPr lang="zh-CN" altLang="en-US" sz="1800" kern="1200" dirty="0" smtClean="0">
                <a:latin typeface="Arial" charset="0"/>
                <a:cs typeface="+mn-cs"/>
              </a:rPr>
              <a:t>典型的无类路由协议：</a:t>
            </a:r>
            <a:r>
              <a:rPr lang="en-US" altLang="zh-CN" sz="1800" kern="1200" dirty="0" smtClean="0">
                <a:latin typeface="Arial" charset="0"/>
                <a:cs typeface="+mn-cs"/>
              </a:rPr>
              <a:t>RIPV2    OSPF    </a:t>
            </a:r>
          </a:p>
          <a:p>
            <a:pPr lvl="1">
              <a:defRPr/>
            </a:pPr>
            <a:endParaRPr lang="en-US" altLang="zh-CN" sz="1800" kern="1200" dirty="0" smtClean="0">
              <a:latin typeface="Arial" charset="0"/>
              <a:cs typeface="+mn-cs"/>
            </a:endParaRPr>
          </a:p>
        </p:txBody>
      </p:sp>
      <p:sp>
        <p:nvSpPr>
          <p:cNvPr id="6" name="Rectangle 3"/>
          <p:cNvSpPr txBox="1">
            <a:spLocks noChangeArrowheads="1"/>
          </p:cNvSpPr>
          <p:nvPr/>
        </p:nvSpPr>
        <p:spPr bwMode="auto">
          <a:xfrm>
            <a:off x="357158" y="3643314"/>
            <a:ext cx="8280400" cy="28575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742950" marR="0" lvl="1" indent="-285750" algn="l" defTabSz="914400" rtl="0" eaLnBrk="0" fontAlgn="base" latinLnBrk="0" hangingPunct="0">
              <a:lnSpc>
                <a:spcPct val="130000"/>
              </a:lnSpc>
              <a:spcBef>
                <a:spcPct val="20000"/>
              </a:spcBef>
              <a:spcAft>
                <a:spcPct val="0"/>
              </a:spcAft>
              <a:buClrTx/>
              <a:buSzTx/>
              <a:buFont typeface="Wingdings" pitchFamily="2" charset="2"/>
              <a:buNone/>
              <a:tabLst/>
              <a:defRPr/>
            </a:pPr>
            <a:r>
              <a:rPr kumimoji="0" lang="en-US" altLang="zh-CN" sz="2400" b="0" i="0" u="none" strike="noStrike" kern="0" cap="none" spc="0" normalizeH="0" baseline="0" noProof="0" dirty="0" smtClean="0">
                <a:ln>
                  <a:noFill/>
                </a:ln>
                <a:solidFill>
                  <a:srgbClr val="333399"/>
                </a:solidFill>
                <a:effectLst/>
                <a:uLnTx/>
                <a:uFillTx/>
                <a:latin typeface="+mn-lt"/>
                <a:ea typeface="华文细黑" pitchFamily="2" charset="-122"/>
              </a:rPr>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p:spPr>
        <p:txBody>
          <a:bodyPr/>
          <a:lstStyle/>
          <a:p>
            <a:r>
              <a:rPr lang="zh-CN" altLang="en-US" dirty="0" smtClean="0">
                <a:effectLst/>
              </a:rPr>
              <a:t>内部网关协议与外部网关协议</a:t>
            </a:r>
          </a:p>
        </p:txBody>
      </p:sp>
      <p:sp>
        <p:nvSpPr>
          <p:cNvPr id="20483" name="Rectangle 3"/>
          <p:cNvSpPr>
            <a:spLocks noGrp="1" noChangeArrowheads="1"/>
          </p:cNvSpPr>
          <p:nvPr>
            <p:ph type="body" idx="1"/>
          </p:nvPr>
        </p:nvSpPr>
        <p:spPr>
          <a:xfrm>
            <a:off x="457200" y="1285860"/>
            <a:ext cx="8291513" cy="4786346"/>
          </a:xfrm>
          <a:noFill/>
        </p:spPr>
        <p:txBody>
          <a:bodyPr/>
          <a:lstStyle/>
          <a:p>
            <a:pPr marL="342900" lvl="1" indent="-342900">
              <a:lnSpc>
                <a:spcPct val="150000"/>
              </a:lnSpc>
              <a:buFont typeface="Wingdings" pitchFamily="2" charset="2"/>
              <a:buChar char="§"/>
            </a:pPr>
            <a:r>
              <a:rPr lang="zh-CN" altLang="en-US" sz="2100" dirty="0" smtClean="0">
                <a:solidFill>
                  <a:srgbClr val="A4001B"/>
                </a:solidFill>
                <a:effectLst/>
                <a:ea typeface="+mn-ea"/>
                <a:cs typeface="+mn-cs"/>
              </a:rPr>
              <a:t>内部网关协议：</a:t>
            </a:r>
            <a:endParaRPr lang="en-US" altLang="zh-CN" sz="2100" dirty="0" smtClean="0">
              <a:solidFill>
                <a:srgbClr val="A4001B"/>
              </a:solidFill>
              <a:effectLst/>
              <a:ea typeface="+mn-ea"/>
              <a:cs typeface="+mn-cs"/>
            </a:endParaRPr>
          </a:p>
          <a:p>
            <a:pPr lvl="1"/>
            <a:r>
              <a:rPr lang="en-US" altLang="zh-CN" sz="1800" dirty="0" smtClean="0">
                <a:effectLst/>
              </a:rPr>
              <a:t>Interior Gateway Protocol</a:t>
            </a:r>
            <a:r>
              <a:rPr lang="zh-CN" altLang="en-US" sz="1800" dirty="0" smtClean="0">
                <a:effectLst/>
              </a:rPr>
              <a:t>（</a:t>
            </a:r>
            <a:r>
              <a:rPr lang="en-US" altLang="zh-CN" sz="1800" dirty="0" smtClean="0">
                <a:effectLst/>
              </a:rPr>
              <a:t>IGP</a:t>
            </a:r>
            <a:r>
              <a:rPr lang="zh-CN" altLang="en-US" sz="1800" dirty="0" smtClean="0">
                <a:effectLst/>
              </a:rPr>
              <a:t>），用来在同一个自治系统内部交换路由信息。</a:t>
            </a:r>
            <a:endParaRPr lang="en-US" altLang="zh-CN" sz="1800" dirty="0" smtClean="0">
              <a:effectLst/>
            </a:endParaRPr>
          </a:p>
          <a:p>
            <a:pPr lvl="1"/>
            <a:r>
              <a:rPr lang="zh-CN" altLang="en-US" sz="1800" dirty="0" smtClean="0">
                <a:effectLst/>
              </a:rPr>
              <a:t>典型的内部网关协议：</a:t>
            </a:r>
            <a:r>
              <a:rPr lang="en-US" altLang="zh-CN" sz="1800" dirty="0" smtClean="0">
                <a:effectLst/>
              </a:rPr>
              <a:t>OSPF</a:t>
            </a:r>
          </a:p>
          <a:p>
            <a:pPr marL="342900" lvl="1" indent="-342900">
              <a:lnSpc>
                <a:spcPct val="150000"/>
              </a:lnSpc>
              <a:buFont typeface="Wingdings" pitchFamily="2" charset="2"/>
              <a:buChar char="§"/>
            </a:pPr>
            <a:r>
              <a:rPr lang="zh-CN" altLang="en-US" sz="2100" dirty="0" smtClean="0">
                <a:solidFill>
                  <a:srgbClr val="A4001B"/>
                </a:solidFill>
                <a:effectLst/>
                <a:ea typeface="+mn-ea"/>
                <a:cs typeface="+mn-cs"/>
              </a:rPr>
              <a:t>外部网关协议</a:t>
            </a:r>
          </a:p>
          <a:p>
            <a:pPr lvl="1"/>
            <a:r>
              <a:rPr lang="en-US" altLang="zh-CN" sz="1800" dirty="0" smtClean="0">
                <a:effectLst/>
              </a:rPr>
              <a:t>Exterior Gateway Protocol</a:t>
            </a:r>
            <a:r>
              <a:rPr lang="zh-CN" altLang="en-US" sz="1800" dirty="0" smtClean="0">
                <a:effectLst/>
              </a:rPr>
              <a:t>（</a:t>
            </a:r>
            <a:r>
              <a:rPr lang="en-US" altLang="zh-CN" sz="1800" dirty="0" smtClean="0">
                <a:effectLst/>
              </a:rPr>
              <a:t>EGP</a:t>
            </a:r>
            <a:r>
              <a:rPr lang="zh-CN" altLang="en-US" sz="1800" dirty="0" smtClean="0">
                <a:effectLst/>
              </a:rPr>
              <a:t>），用来在不同的自治系统间交换路由信息。</a:t>
            </a:r>
            <a:endParaRPr lang="en-US" altLang="zh-CN" sz="1800" dirty="0" smtClean="0">
              <a:effectLst/>
            </a:endParaRPr>
          </a:p>
          <a:p>
            <a:pPr lvl="1"/>
            <a:r>
              <a:rPr lang="zh-CN" altLang="en-US" sz="1800" dirty="0" smtClean="0">
                <a:effectLst/>
              </a:rPr>
              <a:t>典型的外部网关协议：</a:t>
            </a:r>
            <a:r>
              <a:rPr lang="en-US" altLang="zh-CN" sz="1800" dirty="0" smtClean="0">
                <a:effectLst/>
              </a:rPr>
              <a:t>BGP</a:t>
            </a:r>
            <a:endParaRPr lang="zh-CN" altLang="en-US" sz="1800" dirty="0" smtClean="0">
              <a:effectLs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defRPr/>
            </a:pPr>
            <a:r>
              <a:rPr lang="zh-CN" altLang="en-US" dirty="0" smtClean="0"/>
              <a:t>课程议题</a:t>
            </a:r>
          </a:p>
        </p:txBody>
      </p:sp>
      <p:grpSp>
        <p:nvGrpSpPr>
          <p:cNvPr id="2" name="Group 3"/>
          <p:cNvGrpSpPr>
            <a:grpSpLocks/>
          </p:cNvGrpSpPr>
          <p:nvPr/>
        </p:nvGrpSpPr>
        <p:grpSpPr bwMode="auto">
          <a:xfrm>
            <a:off x="0" y="2060575"/>
            <a:ext cx="9144000" cy="2952750"/>
            <a:chOff x="0" y="1298"/>
            <a:chExt cx="5760" cy="1860"/>
          </a:xfrm>
        </p:grpSpPr>
        <p:sp>
          <p:nvSpPr>
            <p:cNvPr id="97284" name="Rectangle 4"/>
            <p:cNvSpPr>
              <a:spLocks noChangeArrowheads="1"/>
            </p:cNvSpPr>
            <p:nvPr/>
          </p:nvSpPr>
          <p:spPr bwMode="auto">
            <a:xfrm>
              <a:off x="0" y="1298"/>
              <a:ext cx="5760" cy="1860"/>
            </a:xfrm>
            <a:prstGeom prst="rect">
              <a:avLst/>
            </a:prstGeom>
            <a:solidFill>
              <a:srgbClr val="B61638"/>
            </a:solidFill>
            <a:ln w="9525">
              <a:solidFill>
                <a:schemeClr val="tx1"/>
              </a:solidFill>
              <a:miter lim="800000"/>
              <a:headEnd/>
              <a:tailEnd/>
            </a:ln>
            <a:effectLst/>
          </p:spPr>
          <p:txBody>
            <a:bodyPr wrap="none" anchor="ctr"/>
            <a:lstStyle/>
            <a:p>
              <a:pPr>
                <a:defRPr/>
              </a:pPr>
              <a:endParaRPr lang="zh-CN" altLang="en-US"/>
            </a:p>
          </p:txBody>
        </p:sp>
        <p:pic>
          <p:nvPicPr>
            <p:cNvPr id="8198" name="Picture 5" descr="愿景"/>
            <p:cNvPicPr>
              <a:picLocks noChangeAspect="1" noChangeArrowheads="1"/>
            </p:cNvPicPr>
            <p:nvPr/>
          </p:nvPicPr>
          <p:blipFill>
            <a:blip r:embed="rId3" cstate="print"/>
            <a:srcRect/>
            <a:stretch>
              <a:fillRect/>
            </a:stretch>
          </p:blipFill>
          <p:spPr bwMode="auto">
            <a:xfrm>
              <a:off x="2245" y="1298"/>
              <a:ext cx="3515" cy="1860"/>
            </a:xfrm>
            <a:prstGeom prst="rect">
              <a:avLst/>
            </a:prstGeom>
            <a:noFill/>
            <a:ln w="9525">
              <a:noFill/>
              <a:miter lim="800000"/>
              <a:headEnd/>
              <a:tailEnd/>
            </a:ln>
          </p:spPr>
        </p:pic>
      </p:grpSp>
      <p:sp>
        <p:nvSpPr>
          <p:cNvPr id="97286" name="Rectangle 6"/>
          <p:cNvSpPr>
            <a:spLocks noChangeArrowheads="1"/>
          </p:cNvSpPr>
          <p:nvPr/>
        </p:nvSpPr>
        <p:spPr bwMode="auto">
          <a:xfrm>
            <a:off x="-252413" y="3141663"/>
            <a:ext cx="3816351" cy="820737"/>
          </a:xfrm>
          <a:prstGeom prst="rect">
            <a:avLst/>
          </a:prstGeom>
          <a:noFill/>
          <a:ln w="9525">
            <a:noFill/>
            <a:miter lim="800000"/>
            <a:headEnd/>
            <a:tailEnd/>
          </a:ln>
          <a:effectLst/>
        </p:spPr>
        <p:txBody>
          <a:bodyPr/>
          <a:lstStyle/>
          <a:p>
            <a:pPr marL="342900" indent="-342900" algn="ctr">
              <a:lnSpc>
                <a:spcPct val="150000"/>
              </a:lnSpc>
              <a:buFont typeface="Wingdings" pitchFamily="2" charset="2"/>
              <a:buNone/>
              <a:defRPr/>
            </a:pPr>
            <a:r>
              <a:rPr lang="zh-CN" altLang="en-US" sz="2800" b="1" dirty="0" smtClean="0">
                <a:solidFill>
                  <a:schemeClr val="bg1"/>
                </a:solidFill>
                <a:effectLst>
                  <a:outerShdw blurRad="38100" dist="38100" dir="2700000" algn="tl">
                    <a:srgbClr val="C0C0C0"/>
                  </a:outerShdw>
                </a:effectLst>
                <a:ea typeface="黑体" pitchFamily="2" charset="-122"/>
              </a:rPr>
              <a:t>认识路由器</a:t>
            </a:r>
            <a:endParaRPr lang="zh-CN" altLang="en-US" sz="2800" b="1" dirty="0">
              <a:solidFill>
                <a:schemeClr val="bg1"/>
              </a:solidFill>
              <a:effectLst>
                <a:outerShdw blurRad="38100" dist="38100" dir="2700000" algn="tl">
                  <a:srgbClr val="C0C0C0"/>
                </a:outerShdw>
              </a:effectLst>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p:txBody>
          <a:bodyPr/>
          <a:lstStyle/>
          <a:p>
            <a:pPr eaLnBrk="1" hangingPunct="1">
              <a:defRPr/>
            </a:pPr>
            <a:r>
              <a:rPr lang="zh-CN" altLang="en-US" dirty="0" smtClean="0"/>
              <a:t>路由器的端口和指示灯</a:t>
            </a:r>
          </a:p>
        </p:txBody>
      </p:sp>
      <p:sp>
        <p:nvSpPr>
          <p:cNvPr id="297991" name="Text Box 7"/>
          <p:cNvSpPr txBox="1">
            <a:spLocks noChangeArrowheads="1"/>
          </p:cNvSpPr>
          <p:nvPr/>
        </p:nvSpPr>
        <p:spPr bwMode="auto">
          <a:xfrm>
            <a:off x="2598739" y="4724400"/>
            <a:ext cx="3044832" cy="4124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marL="342900" indent="-342900">
              <a:spcBef>
                <a:spcPct val="0"/>
              </a:spcBef>
              <a:defRPr>
                <a:solidFill>
                  <a:schemeClr val="tx1"/>
                </a:solidFill>
                <a:latin typeface="Arial" charset="0"/>
                <a:ea typeface="宋体" pitchFamily="2" charset="-122"/>
              </a:defRPr>
            </a:lvl1pPr>
            <a:lvl2pPr>
              <a:spcBef>
                <a:spcPct val="0"/>
              </a:spcBef>
              <a:defRPr>
                <a:solidFill>
                  <a:schemeClr val="tx1"/>
                </a:solidFill>
                <a:latin typeface="Arial" charset="0"/>
                <a:ea typeface="宋体" pitchFamily="2" charset="-122"/>
              </a:defRPr>
            </a:lvl2pPr>
            <a:lvl3pPr>
              <a:spcBef>
                <a:spcPct val="0"/>
              </a:spcBef>
              <a:defRPr>
                <a:solidFill>
                  <a:schemeClr val="tx1"/>
                </a:solidFill>
                <a:latin typeface="Arial" charset="0"/>
                <a:ea typeface="宋体" pitchFamily="2" charset="-122"/>
              </a:defRPr>
            </a:lvl3pPr>
            <a:lvl4pPr>
              <a:spcBef>
                <a:spcPct val="0"/>
              </a:spcBef>
              <a:defRPr>
                <a:solidFill>
                  <a:schemeClr val="tx1"/>
                </a:solidFill>
                <a:latin typeface="Arial" charset="0"/>
                <a:ea typeface="宋体" pitchFamily="2" charset="-122"/>
              </a:defRPr>
            </a:lvl4pPr>
            <a:lvl5pPr>
              <a:spcBef>
                <a:spcPct val="0"/>
              </a:spcBef>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spcBef>
                <a:spcPct val="50000"/>
              </a:spcBef>
              <a:defRPr/>
            </a:pPr>
            <a:r>
              <a:rPr lang="en-US" altLang="zh-CN" sz="1600" dirty="0" smtClean="0">
                <a:effectLst>
                  <a:outerShdw blurRad="38100" dist="38100" dir="2700000" algn="tl">
                    <a:srgbClr val="C0C0C0"/>
                  </a:outerShdw>
                </a:effectLst>
                <a:ea typeface="黑体" pitchFamily="2" charset="-122"/>
              </a:rPr>
              <a:t>RG-RSR20</a:t>
            </a:r>
            <a:r>
              <a:rPr lang="zh-CN" altLang="en-US" sz="1600" dirty="0" smtClean="0">
                <a:effectLst>
                  <a:outerShdw blurRad="38100" dist="38100" dir="2700000" algn="tl">
                    <a:srgbClr val="C0C0C0"/>
                  </a:outerShdw>
                </a:effectLst>
                <a:ea typeface="黑体" pitchFamily="2" charset="-122"/>
              </a:rPr>
              <a:t>路由器</a:t>
            </a:r>
          </a:p>
        </p:txBody>
      </p:sp>
      <p:pic>
        <p:nvPicPr>
          <p:cNvPr id="9" name="图片 8" descr="20100422190919699.png"/>
          <p:cNvPicPr>
            <a:picLocks noChangeAspect="1"/>
          </p:cNvPicPr>
          <p:nvPr/>
        </p:nvPicPr>
        <p:blipFill>
          <a:blip r:embed="rId3"/>
          <a:stretch>
            <a:fillRect/>
          </a:stretch>
        </p:blipFill>
        <p:spPr>
          <a:xfrm>
            <a:off x="1571604" y="2643182"/>
            <a:ext cx="5236419" cy="1357171"/>
          </a:xfrm>
          <a:prstGeom prst="rect">
            <a:avLst/>
          </a:prstGeom>
        </p:spPr>
      </p:pic>
      <p:sp>
        <p:nvSpPr>
          <p:cNvPr id="297994" name="AutoShape 10"/>
          <p:cNvSpPr>
            <a:spLocks/>
          </p:cNvSpPr>
          <p:nvPr/>
        </p:nvSpPr>
        <p:spPr bwMode="auto">
          <a:xfrm>
            <a:off x="5429256" y="2000240"/>
            <a:ext cx="1785950" cy="360363"/>
          </a:xfrm>
          <a:prstGeom prst="accentCallout1">
            <a:avLst>
              <a:gd name="adj1" fmla="val 31718"/>
              <a:gd name="adj2" fmla="val -5875"/>
              <a:gd name="adj3" fmla="val 482275"/>
              <a:gd name="adj4" fmla="val -36607"/>
            </a:avLst>
          </a:prstGeom>
          <a:gradFill rotWithShape="1">
            <a:gsLst>
              <a:gs pos="0">
                <a:srgbClr val="CED3DE"/>
              </a:gs>
              <a:gs pos="100000">
                <a:srgbClr val="CED3DE">
                  <a:gamma/>
                  <a:tint val="19216"/>
                  <a:invGamma/>
                </a:srgbClr>
              </a:gs>
            </a:gsLst>
            <a:lin ang="0" scaled="1"/>
          </a:gradFill>
          <a:ln w="38100">
            <a:solidFill>
              <a:srgbClr val="A5002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nSpc>
                <a:spcPct val="100000"/>
              </a:lnSpc>
              <a:spcBef>
                <a:spcPct val="0"/>
              </a:spcBef>
              <a:defRPr/>
            </a:pPr>
            <a:r>
              <a:rPr lang="zh-CN" altLang="en-US" sz="1600" dirty="0">
                <a:effectLst>
                  <a:outerShdw blurRad="38100" dist="38100" dir="2700000" algn="tl">
                    <a:srgbClr val="FFFFFF"/>
                  </a:outerShdw>
                </a:effectLst>
                <a:ea typeface="黑体" pitchFamily="2" charset="-122"/>
              </a:rPr>
              <a:t>端口指示灯</a:t>
            </a:r>
          </a:p>
        </p:txBody>
      </p:sp>
      <p:sp>
        <p:nvSpPr>
          <p:cNvPr id="297995" name="AutoShape 11"/>
          <p:cNvSpPr>
            <a:spLocks/>
          </p:cNvSpPr>
          <p:nvPr/>
        </p:nvSpPr>
        <p:spPr bwMode="auto">
          <a:xfrm>
            <a:off x="1285852" y="1928802"/>
            <a:ext cx="1439866" cy="428628"/>
          </a:xfrm>
          <a:prstGeom prst="accentCallout1">
            <a:avLst>
              <a:gd name="adj1" fmla="val 17648"/>
              <a:gd name="adj2" fmla="val 108773"/>
              <a:gd name="adj3" fmla="val 420874"/>
              <a:gd name="adj4" fmla="val 188809"/>
            </a:avLst>
          </a:prstGeom>
          <a:gradFill rotWithShape="1">
            <a:gsLst>
              <a:gs pos="0">
                <a:srgbClr val="CED3DE"/>
              </a:gs>
              <a:gs pos="100000">
                <a:srgbClr val="CED3DE">
                  <a:gamma/>
                  <a:tint val="19216"/>
                  <a:invGamma/>
                </a:srgbClr>
              </a:gs>
            </a:gsLst>
            <a:lin ang="0" scaled="1"/>
          </a:gradFill>
          <a:ln w="38100">
            <a:solidFill>
              <a:srgbClr val="A5002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nSpc>
                <a:spcPct val="100000"/>
              </a:lnSpc>
              <a:spcBef>
                <a:spcPct val="0"/>
              </a:spcBef>
              <a:defRPr/>
            </a:pPr>
            <a:r>
              <a:rPr lang="zh-CN" altLang="en-US" sz="1600">
                <a:effectLst>
                  <a:outerShdw blurRad="38100" dist="38100" dir="2700000" algn="tl">
                    <a:srgbClr val="FFFFFF"/>
                  </a:outerShdw>
                </a:effectLst>
                <a:ea typeface="黑体" pitchFamily="2" charset="-122"/>
              </a:rPr>
              <a:t>电源指示灯</a:t>
            </a:r>
          </a:p>
        </p:txBody>
      </p:sp>
      <p:sp>
        <p:nvSpPr>
          <p:cNvPr id="297993" name="AutoShape 9"/>
          <p:cNvSpPr>
            <a:spLocks/>
          </p:cNvSpPr>
          <p:nvPr/>
        </p:nvSpPr>
        <p:spPr bwMode="auto">
          <a:xfrm>
            <a:off x="5786446" y="4286256"/>
            <a:ext cx="1296987" cy="360363"/>
          </a:xfrm>
          <a:prstGeom prst="accentCallout1">
            <a:avLst>
              <a:gd name="adj1" fmla="val 31718"/>
              <a:gd name="adj2" fmla="val -5875"/>
              <a:gd name="adj3" fmla="val -133297"/>
              <a:gd name="adj4" fmla="val -47937"/>
            </a:avLst>
          </a:prstGeom>
          <a:gradFill rotWithShape="1">
            <a:gsLst>
              <a:gs pos="0">
                <a:srgbClr val="CED3DE"/>
              </a:gs>
              <a:gs pos="100000">
                <a:srgbClr val="CED3DE">
                  <a:gamma/>
                  <a:tint val="19216"/>
                  <a:invGamma/>
                </a:srgbClr>
              </a:gs>
            </a:gsLst>
            <a:lin ang="0" scaled="1"/>
          </a:gradFill>
          <a:ln w="38100">
            <a:solidFill>
              <a:srgbClr val="A5002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nSpc>
                <a:spcPct val="100000"/>
              </a:lnSpc>
              <a:spcBef>
                <a:spcPct val="0"/>
              </a:spcBef>
              <a:defRPr/>
            </a:pPr>
            <a:r>
              <a:rPr lang="en-US" altLang="zh-CN" sz="1600" dirty="0">
                <a:effectLst>
                  <a:outerShdw blurRad="38100" dist="38100" dir="2700000" algn="tl">
                    <a:srgbClr val="FFFFFF"/>
                  </a:outerShdw>
                </a:effectLst>
                <a:ea typeface="黑体" pitchFamily="2" charset="-122"/>
              </a:rPr>
              <a:t>Console</a:t>
            </a:r>
            <a:r>
              <a:rPr lang="zh-CN" altLang="en-US" sz="1600" dirty="0">
                <a:effectLst>
                  <a:outerShdw blurRad="38100" dist="38100" dir="2700000" algn="tl">
                    <a:srgbClr val="FFFFFF"/>
                  </a:outerShdw>
                </a:effectLst>
                <a:ea typeface="黑体" pitchFamily="2" charset="-122"/>
              </a:rPr>
              <a:t>口</a:t>
            </a:r>
          </a:p>
        </p:txBody>
      </p:sp>
      <p:sp>
        <p:nvSpPr>
          <p:cNvPr id="11" name="AutoShape 10"/>
          <p:cNvSpPr>
            <a:spLocks/>
          </p:cNvSpPr>
          <p:nvPr/>
        </p:nvSpPr>
        <p:spPr bwMode="auto">
          <a:xfrm>
            <a:off x="7143768" y="3143248"/>
            <a:ext cx="1785950" cy="360363"/>
          </a:xfrm>
          <a:prstGeom prst="accentCallout1">
            <a:avLst>
              <a:gd name="adj1" fmla="val 31718"/>
              <a:gd name="adj2" fmla="val -5875"/>
              <a:gd name="adj3" fmla="val 183753"/>
              <a:gd name="adj4" fmla="val -64466"/>
            </a:avLst>
          </a:prstGeom>
          <a:gradFill rotWithShape="1">
            <a:gsLst>
              <a:gs pos="0">
                <a:srgbClr val="CED3DE"/>
              </a:gs>
              <a:gs pos="100000">
                <a:srgbClr val="CED3DE">
                  <a:gamma/>
                  <a:tint val="19216"/>
                  <a:invGamma/>
                </a:srgbClr>
              </a:gs>
            </a:gsLst>
            <a:lin ang="0" scaled="1"/>
          </a:gradFill>
          <a:ln w="38100">
            <a:solidFill>
              <a:srgbClr val="A5002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nSpc>
                <a:spcPct val="100000"/>
              </a:lnSpc>
              <a:spcBef>
                <a:spcPct val="0"/>
              </a:spcBef>
              <a:defRPr/>
            </a:pPr>
            <a:r>
              <a:rPr lang="zh-CN" altLang="en-US" sz="1600" dirty="0" smtClean="0">
                <a:effectLst>
                  <a:outerShdw blurRad="38100" dist="38100" dir="2700000" algn="tl">
                    <a:srgbClr val="FFFFFF"/>
                  </a:outerShdw>
                </a:effectLst>
                <a:ea typeface="黑体" pitchFamily="2" charset="-122"/>
              </a:rPr>
              <a:t>路由端口</a:t>
            </a:r>
            <a:endParaRPr lang="zh-CN" altLang="en-US" sz="1600" dirty="0">
              <a:effectLst>
                <a:outerShdw blurRad="38100" dist="38100" dir="2700000" algn="tl">
                  <a:srgbClr val="FFFFFF"/>
                </a:outerShdw>
              </a:effectLst>
              <a:ea typeface="黑体" pitchFamily="2"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p:txBody>
          <a:bodyPr/>
          <a:lstStyle/>
          <a:p>
            <a:pPr eaLnBrk="1" hangingPunct="1">
              <a:defRPr/>
            </a:pPr>
            <a:r>
              <a:rPr lang="en-US" dirty="0" smtClean="0"/>
              <a:t>8.2.2  </a:t>
            </a:r>
            <a:r>
              <a:rPr lang="zh-CN" altLang="en-US" dirty="0" smtClean="0"/>
              <a:t>认识路由器接口</a:t>
            </a:r>
          </a:p>
        </p:txBody>
      </p:sp>
      <p:sp>
        <p:nvSpPr>
          <p:cNvPr id="299011" name="Rectangle 3"/>
          <p:cNvSpPr>
            <a:spLocks noGrp="1" noChangeArrowheads="1"/>
          </p:cNvSpPr>
          <p:nvPr>
            <p:ph type="body" idx="1"/>
          </p:nvPr>
        </p:nvSpPr>
        <p:spPr>
          <a:xfrm>
            <a:off x="457200" y="1600200"/>
            <a:ext cx="4475163" cy="4421188"/>
          </a:xfrm>
        </p:spPr>
        <p:txBody>
          <a:bodyPr/>
          <a:lstStyle/>
          <a:p>
            <a:pPr lvl="0"/>
            <a:r>
              <a:rPr lang="zh-CN" altLang="en-US" dirty="0" smtClean="0"/>
              <a:t>局域网接口</a:t>
            </a:r>
            <a:endParaRPr lang="zh-CN" altLang="en-US" dirty="0"/>
          </a:p>
        </p:txBody>
      </p:sp>
      <p:pic>
        <p:nvPicPr>
          <p:cNvPr id="149506" name="Picture 2"/>
          <p:cNvPicPr>
            <a:picLocks noChangeAspect="1" noChangeArrowheads="1"/>
          </p:cNvPicPr>
          <p:nvPr/>
        </p:nvPicPr>
        <p:blipFill>
          <a:blip r:embed="rId3"/>
          <a:srcRect/>
          <a:stretch>
            <a:fillRect/>
          </a:stretch>
        </p:blipFill>
        <p:spPr bwMode="auto">
          <a:xfrm>
            <a:off x="285720" y="3500438"/>
            <a:ext cx="2095500" cy="1295400"/>
          </a:xfrm>
          <a:prstGeom prst="rect">
            <a:avLst/>
          </a:prstGeom>
          <a:noFill/>
          <a:ln w="9525">
            <a:noFill/>
            <a:miter lim="800000"/>
            <a:headEnd/>
            <a:tailEnd/>
          </a:ln>
        </p:spPr>
      </p:pic>
      <p:sp>
        <p:nvSpPr>
          <p:cNvPr id="8" name="Rectangle 3"/>
          <p:cNvSpPr txBox="1">
            <a:spLocks noChangeArrowheads="1"/>
          </p:cNvSpPr>
          <p:nvPr/>
        </p:nvSpPr>
        <p:spPr bwMode="auto">
          <a:xfrm>
            <a:off x="3929058" y="1643050"/>
            <a:ext cx="4475163" cy="4421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eaLnBrk="0" hangingPunct="0">
              <a:lnSpc>
                <a:spcPct val="150000"/>
              </a:lnSpc>
              <a:buFont typeface="Wingdings" pitchFamily="2" charset="2"/>
              <a:buChar char="§"/>
            </a:pPr>
            <a:r>
              <a:rPr lang="zh-CN" altLang="en-US" sz="2100" kern="0" dirty="0" smtClean="0">
                <a:solidFill>
                  <a:srgbClr val="A4001B"/>
                </a:solidFill>
                <a:effectLst>
                  <a:outerShdw blurRad="38100" dist="38100" dir="2700000" algn="tl">
                    <a:srgbClr val="C0C0C0"/>
                  </a:outerShdw>
                </a:effectLst>
                <a:latin typeface="+mn-lt"/>
                <a:ea typeface="+mn-ea"/>
              </a:rPr>
              <a:t>广域网接口</a:t>
            </a:r>
          </a:p>
        </p:txBody>
      </p:sp>
      <p:pic>
        <p:nvPicPr>
          <p:cNvPr id="149507" name="Picture 3" descr="3-4-13(a)"/>
          <p:cNvPicPr>
            <a:picLocks noChangeAspect="1" noChangeArrowheads="1"/>
          </p:cNvPicPr>
          <p:nvPr/>
        </p:nvPicPr>
        <p:blipFill>
          <a:blip r:embed="rId4"/>
          <a:srcRect/>
          <a:stretch>
            <a:fillRect/>
          </a:stretch>
        </p:blipFill>
        <p:spPr bwMode="auto">
          <a:xfrm>
            <a:off x="3428992" y="3000372"/>
            <a:ext cx="2305050" cy="1895475"/>
          </a:xfrm>
          <a:prstGeom prst="rect">
            <a:avLst/>
          </a:prstGeom>
          <a:noFill/>
          <a:ln w="9525">
            <a:noFill/>
            <a:miter lim="800000"/>
            <a:headEnd/>
            <a:tailEnd/>
          </a:ln>
        </p:spPr>
      </p:pic>
      <p:pic>
        <p:nvPicPr>
          <p:cNvPr id="149508" name="Picture 4" descr="DSC05066"/>
          <p:cNvPicPr>
            <a:picLocks noChangeAspect="1" noChangeArrowheads="1"/>
          </p:cNvPicPr>
          <p:nvPr/>
        </p:nvPicPr>
        <p:blipFill>
          <a:blip r:embed="rId5"/>
          <a:srcRect l="5704" t="10753" r="5263"/>
          <a:stretch>
            <a:fillRect/>
          </a:stretch>
        </p:blipFill>
        <p:spPr bwMode="auto">
          <a:xfrm>
            <a:off x="6191250" y="3214686"/>
            <a:ext cx="2952750" cy="1704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p:txBody>
          <a:bodyPr/>
          <a:lstStyle/>
          <a:p>
            <a:pPr eaLnBrk="1" hangingPunct="1">
              <a:defRPr/>
            </a:pPr>
            <a:r>
              <a:rPr lang="en-US" dirty="0" smtClean="0"/>
              <a:t>8.2.2  </a:t>
            </a:r>
            <a:r>
              <a:rPr lang="zh-CN" altLang="en-US" dirty="0" smtClean="0"/>
              <a:t>认识路由器接口</a:t>
            </a:r>
          </a:p>
        </p:txBody>
      </p:sp>
      <p:sp>
        <p:nvSpPr>
          <p:cNvPr id="299011" name="Rectangle 3"/>
          <p:cNvSpPr>
            <a:spLocks noGrp="1" noChangeArrowheads="1"/>
          </p:cNvSpPr>
          <p:nvPr>
            <p:ph type="body" idx="1"/>
          </p:nvPr>
        </p:nvSpPr>
        <p:spPr>
          <a:xfrm>
            <a:off x="457200" y="1600200"/>
            <a:ext cx="4475163" cy="4421188"/>
          </a:xfrm>
        </p:spPr>
        <p:txBody>
          <a:bodyPr/>
          <a:lstStyle/>
          <a:p>
            <a:pPr lvl="0"/>
            <a:r>
              <a:rPr lang="zh-CN" altLang="en-US" dirty="0" smtClean="0"/>
              <a:t>高速同步串口（</a:t>
            </a:r>
            <a:r>
              <a:rPr lang="en-US" dirty="0" smtClean="0"/>
              <a:t>Serial</a:t>
            </a:r>
            <a:r>
              <a:rPr lang="zh-CN" altLang="en-US" dirty="0" smtClean="0"/>
              <a:t>）</a:t>
            </a:r>
            <a:endParaRPr lang="zh-CN" altLang="en-US" dirty="0"/>
          </a:p>
        </p:txBody>
      </p:sp>
      <p:sp>
        <p:nvSpPr>
          <p:cNvPr id="8" name="Rectangle 3"/>
          <p:cNvSpPr txBox="1">
            <a:spLocks noChangeArrowheads="1"/>
          </p:cNvSpPr>
          <p:nvPr/>
        </p:nvSpPr>
        <p:spPr bwMode="auto">
          <a:xfrm>
            <a:off x="4668837" y="1571612"/>
            <a:ext cx="4475163" cy="4421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eaLnBrk="0" hangingPunct="0">
              <a:lnSpc>
                <a:spcPct val="150000"/>
              </a:lnSpc>
              <a:buFont typeface="Wingdings" pitchFamily="2" charset="2"/>
              <a:buChar char="§"/>
            </a:pPr>
            <a:r>
              <a:rPr lang="zh-CN" altLang="en-US" sz="2100" kern="0" dirty="0" smtClean="0">
                <a:solidFill>
                  <a:srgbClr val="A4001B"/>
                </a:solidFill>
                <a:effectLst>
                  <a:outerShdw blurRad="38100" dist="38100" dir="2700000" algn="tl">
                    <a:srgbClr val="C0C0C0"/>
                  </a:outerShdw>
                </a:effectLst>
                <a:latin typeface="+mn-lt"/>
                <a:ea typeface="+mn-ea"/>
              </a:rPr>
              <a:t>异步串口（</a:t>
            </a:r>
            <a:r>
              <a:rPr lang="en-US" altLang="zh-CN" sz="2100" kern="0" dirty="0" err="1" smtClean="0">
                <a:solidFill>
                  <a:srgbClr val="A4001B"/>
                </a:solidFill>
                <a:effectLst>
                  <a:outerShdw blurRad="38100" dist="38100" dir="2700000" algn="tl">
                    <a:srgbClr val="C0C0C0"/>
                  </a:outerShdw>
                </a:effectLst>
                <a:latin typeface="+mn-lt"/>
                <a:ea typeface="+mn-ea"/>
              </a:rPr>
              <a:t>ASYNC</a:t>
            </a:r>
            <a:r>
              <a:rPr lang="zh-CN" altLang="en-US" sz="2100" kern="0" dirty="0" smtClean="0">
                <a:solidFill>
                  <a:srgbClr val="A4001B"/>
                </a:solidFill>
                <a:effectLst>
                  <a:outerShdw blurRad="38100" dist="38100" dir="2700000" algn="tl">
                    <a:srgbClr val="C0C0C0"/>
                  </a:outerShdw>
                </a:effectLst>
                <a:latin typeface="+mn-lt"/>
                <a:ea typeface="+mn-ea"/>
              </a:rPr>
              <a:t>）</a:t>
            </a:r>
          </a:p>
        </p:txBody>
      </p:sp>
      <p:pic>
        <p:nvPicPr>
          <p:cNvPr id="150530" name="Picture 2"/>
          <p:cNvPicPr>
            <a:picLocks noChangeAspect="1" noChangeArrowheads="1"/>
          </p:cNvPicPr>
          <p:nvPr/>
        </p:nvPicPr>
        <p:blipFill>
          <a:blip r:embed="rId3"/>
          <a:srcRect/>
          <a:stretch>
            <a:fillRect/>
          </a:stretch>
        </p:blipFill>
        <p:spPr bwMode="auto">
          <a:xfrm>
            <a:off x="357158" y="3143248"/>
            <a:ext cx="2152650" cy="1123950"/>
          </a:xfrm>
          <a:prstGeom prst="rect">
            <a:avLst/>
          </a:prstGeom>
          <a:noFill/>
          <a:ln w="9525">
            <a:noFill/>
            <a:miter lim="800000"/>
            <a:headEnd/>
            <a:tailEnd/>
          </a:ln>
        </p:spPr>
      </p:pic>
      <p:pic>
        <p:nvPicPr>
          <p:cNvPr id="150531" name="Picture 3" descr="R2501+背"/>
          <p:cNvPicPr>
            <a:picLocks noChangeAspect="1" noChangeArrowheads="1"/>
          </p:cNvPicPr>
          <p:nvPr/>
        </p:nvPicPr>
        <p:blipFill>
          <a:blip r:embed="rId4"/>
          <a:srcRect b="6767"/>
          <a:stretch>
            <a:fillRect/>
          </a:stretch>
        </p:blipFill>
        <p:spPr bwMode="auto">
          <a:xfrm>
            <a:off x="5286380" y="3071810"/>
            <a:ext cx="2943225" cy="1076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p:txBody>
          <a:bodyPr/>
          <a:lstStyle/>
          <a:p>
            <a:pPr eaLnBrk="1" hangingPunct="1">
              <a:defRPr/>
            </a:pPr>
            <a:r>
              <a:rPr lang="en-US" dirty="0" smtClean="0"/>
              <a:t>8.2.2  </a:t>
            </a:r>
            <a:r>
              <a:rPr lang="zh-CN" altLang="en-US" dirty="0" smtClean="0"/>
              <a:t>认识路由器接口</a:t>
            </a:r>
          </a:p>
        </p:txBody>
      </p:sp>
      <p:sp>
        <p:nvSpPr>
          <p:cNvPr id="299011" name="Rectangle 3"/>
          <p:cNvSpPr>
            <a:spLocks noGrp="1" noChangeArrowheads="1"/>
          </p:cNvSpPr>
          <p:nvPr>
            <p:ph type="body" idx="1"/>
          </p:nvPr>
        </p:nvSpPr>
        <p:spPr>
          <a:xfrm>
            <a:off x="457200" y="1600200"/>
            <a:ext cx="4475163" cy="4421188"/>
          </a:xfrm>
        </p:spPr>
        <p:txBody>
          <a:bodyPr/>
          <a:lstStyle/>
          <a:p>
            <a:pPr lvl="0"/>
            <a:r>
              <a:rPr lang="zh-CN" altLang="en-US" dirty="0" smtClean="0"/>
              <a:t>配置接口</a:t>
            </a:r>
            <a:endParaRPr lang="zh-CN" altLang="en-US" dirty="0"/>
          </a:p>
        </p:txBody>
      </p:sp>
      <p:sp>
        <p:nvSpPr>
          <p:cNvPr id="8" name="Rectangle 3"/>
          <p:cNvSpPr txBox="1">
            <a:spLocks noChangeArrowheads="1"/>
          </p:cNvSpPr>
          <p:nvPr/>
        </p:nvSpPr>
        <p:spPr bwMode="auto">
          <a:xfrm>
            <a:off x="4668837" y="1571612"/>
            <a:ext cx="4475163" cy="4421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eaLnBrk="0" hangingPunct="0">
              <a:lnSpc>
                <a:spcPct val="150000"/>
              </a:lnSpc>
              <a:buFont typeface="Wingdings" pitchFamily="2" charset="2"/>
              <a:buChar char="§"/>
            </a:pPr>
            <a:r>
              <a:rPr lang="zh-CN" altLang="en-US" sz="2100" kern="0" dirty="0" smtClean="0">
                <a:solidFill>
                  <a:srgbClr val="A4001B"/>
                </a:solidFill>
                <a:effectLst>
                  <a:outerShdw blurRad="38100" dist="38100" dir="2700000" algn="tl">
                    <a:srgbClr val="C0C0C0"/>
                  </a:outerShdw>
                </a:effectLst>
                <a:latin typeface="+mn-lt"/>
                <a:ea typeface="+mn-ea"/>
              </a:rPr>
              <a:t>异步串口（</a:t>
            </a:r>
            <a:r>
              <a:rPr lang="en-US" altLang="zh-CN" sz="2100" kern="0" dirty="0" err="1" smtClean="0">
                <a:solidFill>
                  <a:srgbClr val="A4001B"/>
                </a:solidFill>
                <a:effectLst>
                  <a:outerShdw blurRad="38100" dist="38100" dir="2700000" algn="tl">
                    <a:srgbClr val="C0C0C0"/>
                  </a:outerShdw>
                </a:effectLst>
                <a:latin typeface="+mn-lt"/>
                <a:ea typeface="+mn-ea"/>
              </a:rPr>
              <a:t>ASYNC</a:t>
            </a:r>
            <a:r>
              <a:rPr lang="zh-CN" altLang="en-US" sz="2100" kern="0" dirty="0" smtClean="0">
                <a:solidFill>
                  <a:srgbClr val="A4001B"/>
                </a:solidFill>
                <a:effectLst>
                  <a:outerShdw blurRad="38100" dist="38100" dir="2700000" algn="tl">
                    <a:srgbClr val="C0C0C0"/>
                  </a:outerShdw>
                </a:effectLst>
                <a:latin typeface="+mn-lt"/>
                <a:ea typeface="+mn-ea"/>
              </a:rPr>
              <a:t>）</a:t>
            </a:r>
          </a:p>
        </p:txBody>
      </p:sp>
      <p:pic>
        <p:nvPicPr>
          <p:cNvPr id="151554" name="Picture 2"/>
          <p:cNvPicPr>
            <a:picLocks noChangeAspect="1" noChangeArrowheads="1"/>
          </p:cNvPicPr>
          <p:nvPr/>
        </p:nvPicPr>
        <p:blipFill>
          <a:blip r:embed="rId3"/>
          <a:srcRect/>
          <a:stretch>
            <a:fillRect/>
          </a:stretch>
        </p:blipFill>
        <p:spPr bwMode="auto">
          <a:xfrm>
            <a:off x="500034" y="2857496"/>
            <a:ext cx="2019300" cy="1057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p:txBody>
          <a:bodyPr/>
          <a:lstStyle/>
          <a:p>
            <a:pPr eaLnBrk="1" hangingPunct="1">
              <a:defRPr/>
            </a:pPr>
            <a:r>
              <a:rPr lang="en-US" dirty="0" smtClean="0"/>
              <a:t>8.2.3  </a:t>
            </a:r>
            <a:r>
              <a:rPr lang="zh-CN" altLang="en-US" dirty="0" smtClean="0"/>
              <a:t>路由器访问方式</a:t>
            </a:r>
          </a:p>
        </p:txBody>
      </p:sp>
      <p:sp>
        <p:nvSpPr>
          <p:cNvPr id="299011" name="Rectangle 3"/>
          <p:cNvSpPr>
            <a:spLocks noGrp="1" noChangeArrowheads="1"/>
          </p:cNvSpPr>
          <p:nvPr>
            <p:ph type="body" idx="1"/>
          </p:nvPr>
        </p:nvSpPr>
        <p:spPr>
          <a:xfrm>
            <a:off x="457200" y="1600200"/>
            <a:ext cx="4475163" cy="4421188"/>
          </a:xfrm>
        </p:spPr>
        <p:txBody>
          <a:bodyPr/>
          <a:lstStyle/>
          <a:p>
            <a:pPr eaLnBrk="1" hangingPunct="1">
              <a:defRPr/>
            </a:pPr>
            <a:r>
              <a:rPr lang="zh-CN" altLang="en-US" dirty="0" smtClean="0"/>
              <a:t>通过带外方式对路由器进行管理</a:t>
            </a:r>
          </a:p>
          <a:p>
            <a:pPr eaLnBrk="1" hangingPunct="1">
              <a:defRPr/>
            </a:pPr>
            <a:r>
              <a:rPr lang="zh-CN" altLang="en-US" dirty="0" smtClean="0"/>
              <a:t>通过</a:t>
            </a:r>
            <a:r>
              <a:rPr lang="en-US" altLang="zh-CN" dirty="0" smtClean="0"/>
              <a:t>Telnet</a:t>
            </a:r>
            <a:r>
              <a:rPr lang="zh-CN" altLang="en-US" dirty="0" smtClean="0"/>
              <a:t>对路由器进行远程管理</a:t>
            </a:r>
          </a:p>
          <a:p>
            <a:pPr eaLnBrk="1" hangingPunct="1">
              <a:defRPr/>
            </a:pPr>
            <a:r>
              <a:rPr lang="zh-CN" altLang="en-US" dirty="0" smtClean="0"/>
              <a:t>通过</a:t>
            </a:r>
            <a:r>
              <a:rPr lang="en-US" altLang="zh-CN" dirty="0" smtClean="0"/>
              <a:t>Web</a:t>
            </a:r>
            <a:r>
              <a:rPr lang="zh-CN" altLang="en-US" dirty="0" smtClean="0"/>
              <a:t>对路由器进行远程管理</a:t>
            </a:r>
          </a:p>
          <a:p>
            <a:pPr eaLnBrk="1" hangingPunct="1">
              <a:defRPr/>
            </a:pPr>
            <a:r>
              <a:rPr lang="zh-CN" altLang="en-US" dirty="0" smtClean="0"/>
              <a:t>通过</a:t>
            </a:r>
            <a:r>
              <a:rPr lang="en-US" altLang="zh-CN" dirty="0" smtClean="0"/>
              <a:t>SNMP</a:t>
            </a:r>
            <a:r>
              <a:rPr lang="zh-CN" altLang="en-US" dirty="0" smtClean="0"/>
              <a:t>管理工作站对路由器进行远程管理</a:t>
            </a:r>
          </a:p>
        </p:txBody>
      </p:sp>
      <p:sp>
        <p:nvSpPr>
          <p:cNvPr id="1566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6673" name="Object 1"/>
          <p:cNvGraphicFramePr>
            <a:graphicFrameLocks noChangeAspect="1"/>
          </p:cNvGraphicFramePr>
          <p:nvPr/>
        </p:nvGraphicFramePr>
        <p:xfrm>
          <a:off x="4500562" y="3214686"/>
          <a:ext cx="4429125" cy="3019425"/>
        </p:xfrm>
        <a:graphic>
          <a:graphicData uri="http://schemas.openxmlformats.org/presentationml/2006/ole">
            <p:oleObj spid="_x0000_s156673" name="Visio" r:id="rId4" imgW="9064614" imgH="6192006" progId="">
              <p:embed/>
            </p:oleObj>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defRPr/>
            </a:pPr>
            <a:r>
              <a:rPr lang="en-US" altLang="zh-CN" b="1" dirty="0" smtClean="0"/>
              <a:t>【</a:t>
            </a:r>
            <a:r>
              <a:rPr lang="zh-CN" altLang="en-US" b="1" dirty="0" smtClean="0"/>
              <a:t>单元背景</a:t>
            </a:r>
            <a:r>
              <a:rPr lang="en-US" altLang="zh-CN" b="1" dirty="0" smtClean="0"/>
              <a:t>】</a:t>
            </a:r>
            <a:endParaRPr lang="zh-CN" altLang="en-US" dirty="0" smtClean="0"/>
          </a:p>
        </p:txBody>
      </p:sp>
      <p:sp>
        <p:nvSpPr>
          <p:cNvPr id="1116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1617" name="Object 1"/>
          <p:cNvGraphicFramePr>
            <a:graphicFrameLocks noChangeAspect="1"/>
          </p:cNvGraphicFramePr>
          <p:nvPr/>
        </p:nvGraphicFramePr>
        <p:xfrm>
          <a:off x="1000099" y="1428736"/>
          <a:ext cx="6888127" cy="4286280"/>
        </p:xfrm>
        <a:graphic>
          <a:graphicData uri="http://schemas.openxmlformats.org/presentationml/2006/ole">
            <p:oleObj spid="_x0000_s111617" name="Visio" r:id="rId4" imgW="8224019" imgH="4960839" progId="">
              <p:embed/>
            </p:oleObj>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p:txBody>
          <a:bodyPr/>
          <a:lstStyle/>
          <a:p>
            <a:pPr lvl="0"/>
            <a:r>
              <a:rPr lang="en-US" b="1" dirty="0" smtClean="0"/>
              <a:t>Console</a:t>
            </a:r>
            <a:r>
              <a:rPr lang="zh-CN" altLang="en-US" b="1" dirty="0" smtClean="0"/>
              <a:t>口方式</a:t>
            </a:r>
            <a:endParaRPr lang="zh-CN" altLang="en-US" dirty="0"/>
          </a:p>
        </p:txBody>
      </p:sp>
      <p:sp>
        <p:nvSpPr>
          <p:cNvPr id="299011" name="Rectangle 3"/>
          <p:cNvSpPr>
            <a:spLocks noGrp="1" noChangeArrowheads="1"/>
          </p:cNvSpPr>
          <p:nvPr>
            <p:ph type="body" idx="1"/>
          </p:nvPr>
        </p:nvSpPr>
        <p:spPr>
          <a:xfrm>
            <a:off x="500034" y="1142984"/>
            <a:ext cx="8186766" cy="4421188"/>
          </a:xfrm>
        </p:spPr>
        <p:txBody>
          <a:bodyPr/>
          <a:lstStyle/>
          <a:p>
            <a:r>
              <a:rPr lang="zh-CN" altLang="en-US" dirty="0" smtClean="0"/>
              <a:t>第一次配置路由器时，必须采用通过</a:t>
            </a:r>
            <a:r>
              <a:rPr lang="en-US" dirty="0" smtClean="0"/>
              <a:t>Console</a:t>
            </a:r>
            <a:r>
              <a:rPr lang="zh-CN" altLang="en-US" dirty="0" smtClean="0"/>
              <a:t>口（也叫配置口或控制台口）方式，对路由器进行配置，因为这种配置方式通过计算机的串口，直接连接路由器的</a:t>
            </a:r>
            <a:r>
              <a:rPr lang="en-US" dirty="0" smtClean="0"/>
              <a:t>Console</a:t>
            </a:r>
            <a:r>
              <a:rPr lang="zh-CN" altLang="en-US" dirty="0" smtClean="0"/>
              <a:t>口进行配置，不占用网络带宽，因此被称为带外管理（</a:t>
            </a:r>
            <a:r>
              <a:rPr lang="en-US" dirty="0" smtClean="0"/>
              <a:t>Out of band</a:t>
            </a:r>
            <a:r>
              <a:rPr lang="zh-CN" altLang="en-US" dirty="0" smtClean="0"/>
              <a:t>），只能在本地配置。</a:t>
            </a:r>
            <a:endParaRPr lang="zh-CN" altLang="en-US" dirty="0"/>
          </a:p>
        </p:txBody>
      </p:sp>
      <p:sp>
        <p:nvSpPr>
          <p:cNvPr id="1566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62819" name="Picture 3"/>
          <p:cNvPicPr>
            <a:picLocks noChangeAspect="1" noChangeArrowheads="1"/>
          </p:cNvPicPr>
          <p:nvPr/>
        </p:nvPicPr>
        <p:blipFill>
          <a:blip r:embed="rId3"/>
          <a:srcRect/>
          <a:stretch>
            <a:fillRect/>
          </a:stretch>
        </p:blipFill>
        <p:spPr bwMode="auto">
          <a:xfrm>
            <a:off x="1500166" y="3857628"/>
            <a:ext cx="5400675" cy="23717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p:txBody>
          <a:bodyPr/>
          <a:lstStyle/>
          <a:p>
            <a:pPr lvl="0"/>
            <a:r>
              <a:rPr lang="en-US" dirty="0" smtClean="0"/>
              <a:t>8.3  </a:t>
            </a:r>
            <a:r>
              <a:rPr lang="zh-CN" altLang="en-US" dirty="0" smtClean="0"/>
              <a:t>使用命令行配置路由器</a:t>
            </a:r>
            <a:endParaRPr lang="zh-CN" altLang="en-US" dirty="0"/>
          </a:p>
        </p:txBody>
      </p:sp>
      <p:sp>
        <p:nvSpPr>
          <p:cNvPr id="1566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63842" name="Picture 2"/>
          <p:cNvPicPr>
            <a:picLocks noChangeAspect="1" noChangeArrowheads="1"/>
          </p:cNvPicPr>
          <p:nvPr/>
        </p:nvPicPr>
        <p:blipFill>
          <a:blip r:embed="rId3"/>
          <a:srcRect/>
          <a:stretch>
            <a:fillRect/>
          </a:stretch>
        </p:blipFill>
        <p:spPr bwMode="auto">
          <a:xfrm>
            <a:off x="857224" y="2071678"/>
            <a:ext cx="7355468" cy="214314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p:txBody>
          <a:bodyPr/>
          <a:lstStyle/>
          <a:p>
            <a:r>
              <a:rPr lang="en-US" b="1" dirty="0" smtClean="0"/>
              <a:t>8.3.2  </a:t>
            </a:r>
            <a:r>
              <a:rPr lang="zh-CN" altLang="en-US" b="1" dirty="0" smtClean="0"/>
              <a:t>配置路由器基础命令</a:t>
            </a:r>
            <a:endParaRPr lang="zh-CN" altLang="en-US" b="1" dirty="0"/>
          </a:p>
        </p:txBody>
      </p:sp>
      <p:sp>
        <p:nvSpPr>
          <p:cNvPr id="1566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TextBox 4"/>
          <p:cNvSpPr txBox="1"/>
          <p:nvPr/>
        </p:nvSpPr>
        <p:spPr>
          <a:xfrm>
            <a:off x="928662" y="1096936"/>
            <a:ext cx="7072362" cy="5761064"/>
          </a:xfrm>
          <a:prstGeom prst="rect">
            <a:avLst/>
          </a:prstGeom>
          <a:noFill/>
        </p:spPr>
        <p:txBody>
          <a:bodyPr wrap="square" rtlCol="0">
            <a:spAutoFit/>
          </a:bodyPr>
          <a:lstStyle/>
          <a:p>
            <a:pPr>
              <a:buNone/>
            </a:pPr>
            <a:r>
              <a:rPr lang="en-US" altLang="zh-CN" dirty="0" smtClean="0">
                <a:solidFill>
                  <a:schemeClr val="tx1"/>
                </a:solidFill>
                <a:effectLst/>
              </a:rPr>
              <a:t>Router#</a:t>
            </a:r>
          </a:p>
          <a:p>
            <a:pPr>
              <a:buNone/>
            </a:pPr>
            <a:r>
              <a:rPr lang="en-US" altLang="zh-CN" dirty="0" err="1" smtClean="0">
                <a:solidFill>
                  <a:schemeClr val="tx1"/>
                </a:solidFill>
                <a:effectLst/>
              </a:rPr>
              <a:t>Router#configure</a:t>
            </a:r>
            <a:r>
              <a:rPr lang="en-US" altLang="zh-CN" dirty="0" smtClean="0">
                <a:solidFill>
                  <a:schemeClr val="tx1"/>
                </a:solidFill>
                <a:effectLst/>
              </a:rPr>
              <a:t> terminal                    ! </a:t>
            </a:r>
            <a:r>
              <a:rPr lang="zh-CN" altLang="en-US" dirty="0" smtClean="0">
                <a:solidFill>
                  <a:schemeClr val="tx1"/>
                </a:solidFill>
                <a:effectLst/>
              </a:rPr>
              <a:t>进入全局配置模式</a:t>
            </a:r>
          </a:p>
          <a:p>
            <a:pPr>
              <a:buNone/>
            </a:pPr>
            <a:r>
              <a:rPr lang="en-US" altLang="zh-CN" dirty="0" smtClean="0">
                <a:solidFill>
                  <a:schemeClr val="tx1"/>
                </a:solidFill>
                <a:effectLst/>
              </a:rPr>
              <a:t>Router(</a:t>
            </a:r>
            <a:r>
              <a:rPr lang="en-US" altLang="zh-CN" dirty="0" err="1" smtClean="0">
                <a:solidFill>
                  <a:schemeClr val="tx1"/>
                </a:solidFill>
                <a:effectLst/>
              </a:rPr>
              <a:t>config</a:t>
            </a:r>
            <a:r>
              <a:rPr lang="en-US" altLang="zh-CN" dirty="0" smtClean="0">
                <a:solidFill>
                  <a:schemeClr val="tx1"/>
                </a:solidFill>
                <a:effectLst/>
              </a:rPr>
              <a:t>)#</a:t>
            </a:r>
          </a:p>
          <a:p>
            <a:pPr>
              <a:buNone/>
            </a:pPr>
            <a:r>
              <a:rPr lang="en-US" altLang="zh-CN" dirty="0" smtClean="0">
                <a:solidFill>
                  <a:schemeClr val="tx1"/>
                </a:solidFill>
                <a:effectLst/>
              </a:rPr>
              <a:t> </a:t>
            </a:r>
          </a:p>
          <a:p>
            <a:pPr>
              <a:buNone/>
            </a:pPr>
            <a:r>
              <a:rPr lang="en-US" altLang="zh-CN" dirty="0" smtClean="0">
                <a:solidFill>
                  <a:schemeClr val="tx1"/>
                </a:solidFill>
                <a:effectLst/>
              </a:rPr>
              <a:t>Router(</a:t>
            </a:r>
            <a:r>
              <a:rPr lang="en-US" altLang="zh-CN" dirty="0" err="1" smtClean="0">
                <a:solidFill>
                  <a:schemeClr val="tx1"/>
                </a:solidFill>
                <a:effectLst/>
              </a:rPr>
              <a:t>config</a:t>
            </a:r>
            <a:r>
              <a:rPr lang="en-US" altLang="zh-CN" dirty="0" smtClean="0">
                <a:solidFill>
                  <a:schemeClr val="tx1"/>
                </a:solidFill>
                <a:effectLst/>
              </a:rPr>
              <a:t>)#interface </a:t>
            </a:r>
            <a:r>
              <a:rPr lang="en-US" altLang="zh-CN" dirty="0" err="1" smtClean="0">
                <a:solidFill>
                  <a:schemeClr val="tx1"/>
                </a:solidFill>
                <a:effectLst/>
              </a:rPr>
              <a:t>fastethernet</a:t>
            </a:r>
            <a:r>
              <a:rPr lang="en-US" altLang="zh-CN" dirty="0" smtClean="0">
                <a:solidFill>
                  <a:schemeClr val="tx1"/>
                </a:solidFill>
                <a:effectLst/>
              </a:rPr>
              <a:t> 1/0      !  </a:t>
            </a:r>
            <a:r>
              <a:rPr lang="zh-CN" altLang="en-US" dirty="0" smtClean="0">
                <a:solidFill>
                  <a:schemeClr val="tx1"/>
                </a:solidFill>
                <a:effectLst/>
              </a:rPr>
              <a:t>进入路由器</a:t>
            </a:r>
            <a:r>
              <a:rPr lang="en-US" altLang="zh-CN" dirty="0" err="1" smtClean="0">
                <a:solidFill>
                  <a:schemeClr val="tx1"/>
                </a:solidFill>
                <a:effectLst/>
              </a:rPr>
              <a:t>F1</a:t>
            </a:r>
            <a:r>
              <a:rPr lang="en-US" altLang="zh-CN" dirty="0" smtClean="0">
                <a:solidFill>
                  <a:schemeClr val="tx1"/>
                </a:solidFill>
                <a:effectLst/>
              </a:rPr>
              <a:t>/0</a:t>
            </a:r>
            <a:r>
              <a:rPr lang="zh-CN" altLang="en-US" dirty="0" smtClean="0">
                <a:solidFill>
                  <a:schemeClr val="tx1"/>
                </a:solidFill>
                <a:effectLst/>
              </a:rPr>
              <a:t>接口模式</a:t>
            </a:r>
          </a:p>
          <a:p>
            <a:pPr>
              <a:buNone/>
            </a:pPr>
            <a:r>
              <a:rPr lang="en-US" altLang="zh-CN" dirty="0" smtClean="0">
                <a:solidFill>
                  <a:schemeClr val="tx1"/>
                </a:solidFill>
                <a:effectLst/>
              </a:rPr>
              <a:t>Router(</a:t>
            </a:r>
            <a:r>
              <a:rPr lang="en-US" altLang="zh-CN" dirty="0" err="1" smtClean="0">
                <a:solidFill>
                  <a:schemeClr val="tx1"/>
                </a:solidFill>
                <a:effectLst/>
              </a:rPr>
              <a:t>config</a:t>
            </a:r>
            <a:r>
              <a:rPr lang="en-US" altLang="zh-CN" dirty="0" smtClean="0">
                <a:solidFill>
                  <a:schemeClr val="tx1"/>
                </a:solidFill>
                <a:effectLst/>
              </a:rPr>
              <a:t>-if) #</a:t>
            </a:r>
          </a:p>
          <a:p>
            <a:pPr>
              <a:buNone/>
            </a:pPr>
            <a:r>
              <a:rPr lang="en-US" altLang="zh-CN" dirty="0" smtClean="0">
                <a:solidFill>
                  <a:schemeClr val="tx1"/>
                </a:solidFill>
                <a:effectLst/>
              </a:rPr>
              <a:t> </a:t>
            </a:r>
          </a:p>
          <a:p>
            <a:pPr>
              <a:buNone/>
            </a:pPr>
            <a:r>
              <a:rPr lang="en-US" altLang="zh-CN" dirty="0" smtClean="0">
                <a:solidFill>
                  <a:schemeClr val="tx1"/>
                </a:solidFill>
                <a:effectLst/>
              </a:rPr>
              <a:t>Router(</a:t>
            </a:r>
            <a:r>
              <a:rPr lang="en-US" altLang="zh-CN" dirty="0" err="1" smtClean="0">
                <a:solidFill>
                  <a:schemeClr val="tx1"/>
                </a:solidFill>
                <a:effectLst/>
              </a:rPr>
              <a:t>config</a:t>
            </a:r>
            <a:r>
              <a:rPr lang="en-US" altLang="zh-CN" dirty="0" smtClean="0">
                <a:solidFill>
                  <a:schemeClr val="tx1"/>
                </a:solidFill>
                <a:effectLst/>
              </a:rPr>
              <a:t>-if)#exit                        ! </a:t>
            </a:r>
            <a:r>
              <a:rPr lang="zh-CN" altLang="en-US" dirty="0" smtClean="0">
                <a:solidFill>
                  <a:schemeClr val="tx1"/>
                </a:solidFill>
                <a:effectLst/>
              </a:rPr>
              <a:t>退回到上一级操作模式</a:t>
            </a:r>
          </a:p>
          <a:p>
            <a:pPr>
              <a:buNone/>
            </a:pPr>
            <a:r>
              <a:rPr lang="en-US" altLang="zh-CN" dirty="0" smtClean="0">
                <a:solidFill>
                  <a:schemeClr val="tx1"/>
                </a:solidFill>
                <a:effectLst/>
              </a:rPr>
              <a:t>Router(</a:t>
            </a:r>
            <a:r>
              <a:rPr lang="en-US" altLang="zh-CN" dirty="0" err="1" smtClean="0">
                <a:solidFill>
                  <a:schemeClr val="tx1"/>
                </a:solidFill>
                <a:effectLst/>
              </a:rPr>
              <a:t>config</a:t>
            </a:r>
            <a:r>
              <a:rPr lang="en-US" altLang="zh-CN" dirty="0" smtClean="0">
                <a:solidFill>
                  <a:schemeClr val="tx1"/>
                </a:solidFill>
                <a:effectLst/>
              </a:rPr>
              <a:t>)#</a:t>
            </a:r>
          </a:p>
          <a:p>
            <a:pPr>
              <a:buNone/>
            </a:pPr>
            <a:r>
              <a:rPr lang="en-US" altLang="zh-CN" dirty="0" smtClean="0">
                <a:solidFill>
                  <a:schemeClr val="tx1"/>
                </a:solidFill>
                <a:effectLst/>
              </a:rPr>
              <a:t> </a:t>
            </a:r>
          </a:p>
          <a:p>
            <a:pPr>
              <a:buNone/>
            </a:pPr>
            <a:r>
              <a:rPr lang="en-US" altLang="zh-CN" dirty="0" smtClean="0">
                <a:solidFill>
                  <a:schemeClr val="tx1"/>
                </a:solidFill>
                <a:effectLst/>
              </a:rPr>
              <a:t>Router(</a:t>
            </a:r>
            <a:r>
              <a:rPr lang="en-US" altLang="zh-CN" dirty="0" err="1" smtClean="0">
                <a:solidFill>
                  <a:schemeClr val="tx1"/>
                </a:solidFill>
                <a:effectLst/>
              </a:rPr>
              <a:t>config</a:t>
            </a:r>
            <a:r>
              <a:rPr lang="en-US" altLang="zh-CN" dirty="0" smtClean="0">
                <a:solidFill>
                  <a:schemeClr val="tx1"/>
                </a:solidFill>
                <a:effectLst/>
              </a:rPr>
              <a:t>-if)#end                        ! </a:t>
            </a:r>
            <a:r>
              <a:rPr lang="zh-CN" altLang="en-US" dirty="0" smtClean="0">
                <a:solidFill>
                  <a:schemeClr val="tx1"/>
                </a:solidFill>
                <a:effectLst/>
              </a:rPr>
              <a:t>直接退回到特权模式</a:t>
            </a:r>
          </a:p>
          <a:p>
            <a:pPr>
              <a:buNone/>
            </a:pPr>
            <a:r>
              <a:rPr lang="en-US" altLang="zh-CN" dirty="0" smtClean="0">
                <a:solidFill>
                  <a:schemeClr val="tx1"/>
                </a:solidFill>
                <a:effectLst/>
              </a:rPr>
              <a:t>Router#</a:t>
            </a:r>
          </a:p>
          <a:p>
            <a:pPr>
              <a:buNone/>
            </a:pPr>
            <a:endParaRPr lang="zh-CN" altLang="en-US" dirty="0">
              <a:solidFill>
                <a:schemeClr val="tx1"/>
              </a:solidFill>
              <a:effectLst/>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p:txBody>
          <a:bodyPr/>
          <a:lstStyle/>
          <a:p>
            <a:r>
              <a:rPr lang="en-US" b="1" dirty="0" smtClean="0"/>
              <a:t>8.3.2  </a:t>
            </a:r>
            <a:r>
              <a:rPr lang="zh-CN" altLang="en-US" b="1" dirty="0" smtClean="0"/>
              <a:t>配置路由器基础命令</a:t>
            </a:r>
            <a:endParaRPr lang="zh-CN" altLang="en-US" b="1" dirty="0"/>
          </a:p>
        </p:txBody>
      </p:sp>
      <p:sp>
        <p:nvSpPr>
          <p:cNvPr id="1566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TextBox 4"/>
          <p:cNvSpPr txBox="1"/>
          <p:nvPr/>
        </p:nvSpPr>
        <p:spPr>
          <a:xfrm>
            <a:off x="642910" y="1071546"/>
            <a:ext cx="8001056" cy="6684907"/>
          </a:xfrm>
          <a:prstGeom prst="rect">
            <a:avLst/>
          </a:prstGeom>
          <a:noFill/>
        </p:spPr>
        <p:txBody>
          <a:bodyPr wrap="square" rtlCol="0">
            <a:spAutoFit/>
          </a:bodyPr>
          <a:lstStyle/>
          <a:p>
            <a:pPr>
              <a:buNone/>
            </a:pPr>
            <a:r>
              <a:rPr lang="en-US" altLang="zh-CN" dirty="0" smtClean="0">
                <a:solidFill>
                  <a:schemeClr val="tx1"/>
                </a:solidFill>
                <a:effectLst/>
              </a:rPr>
              <a:t>Router&gt; enable</a:t>
            </a:r>
          </a:p>
          <a:p>
            <a:pPr>
              <a:buNone/>
            </a:pPr>
            <a:r>
              <a:rPr lang="en-US" altLang="zh-CN" dirty="0" smtClean="0">
                <a:solidFill>
                  <a:schemeClr val="tx1"/>
                </a:solidFill>
                <a:effectLst/>
              </a:rPr>
              <a:t>Router# configure terminal</a:t>
            </a:r>
          </a:p>
          <a:p>
            <a:pPr>
              <a:buNone/>
            </a:pPr>
            <a:r>
              <a:rPr lang="en-US" altLang="zh-CN" dirty="0" smtClean="0">
                <a:solidFill>
                  <a:schemeClr val="tx1"/>
                </a:solidFill>
                <a:effectLst/>
              </a:rPr>
              <a:t>Router(</a:t>
            </a:r>
            <a:r>
              <a:rPr lang="en-US" altLang="zh-CN" dirty="0" err="1" smtClean="0">
                <a:solidFill>
                  <a:schemeClr val="tx1"/>
                </a:solidFill>
                <a:effectLst/>
              </a:rPr>
              <a:t>config</a:t>
            </a:r>
            <a:r>
              <a:rPr lang="en-US" altLang="zh-CN" dirty="0" smtClean="0">
                <a:solidFill>
                  <a:schemeClr val="tx1"/>
                </a:solidFill>
                <a:effectLst/>
              </a:rPr>
              <a:t>)#hostname </a:t>
            </a:r>
            <a:r>
              <a:rPr lang="en-US" altLang="zh-CN" dirty="0" err="1" smtClean="0">
                <a:solidFill>
                  <a:schemeClr val="tx1"/>
                </a:solidFill>
                <a:effectLst/>
              </a:rPr>
              <a:t>RouterA</a:t>
            </a:r>
            <a:r>
              <a:rPr lang="en-US" altLang="zh-CN" dirty="0" smtClean="0">
                <a:solidFill>
                  <a:schemeClr val="tx1"/>
                </a:solidFill>
                <a:effectLst/>
              </a:rPr>
              <a:t>             </a:t>
            </a:r>
            <a:r>
              <a:rPr lang="zh-CN" altLang="en-US" dirty="0" smtClean="0">
                <a:solidFill>
                  <a:schemeClr val="tx1"/>
                </a:solidFill>
                <a:effectLst/>
              </a:rPr>
              <a:t>！把设备的名称修改为</a:t>
            </a:r>
            <a:r>
              <a:rPr lang="en-US" altLang="zh-CN" dirty="0" err="1" smtClean="0">
                <a:solidFill>
                  <a:schemeClr val="tx1"/>
                </a:solidFill>
                <a:effectLst/>
              </a:rPr>
              <a:t>RouterA</a:t>
            </a:r>
            <a:endParaRPr lang="en-US" altLang="zh-CN" dirty="0" smtClean="0">
              <a:solidFill>
                <a:schemeClr val="tx1"/>
              </a:solidFill>
              <a:effectLst/>
            </a:endParaRPr>
          </a:p>
          <a:p>
            <a:pPr>
              <a:buNone/>
            </a:pPr>
            <a:r>
              <a:rPr lang="en-US" altLang="zh-CN" dirty="0" err="1" smtClean="0">
                <a:solidFill>
                  <a:schemeClr val="tx1"/>
                </a:solidFill>
                <a:effectLst/>
              </a:rPr>
              <a:t>RouterA</a:t>
            </a:r>
            <a:r>
              <a:rPr lang="en-US" altLang="zh-CN" dirty="0" smtClean="0">
                <a:solidFill>
                  <a:schemeClr val="tx1"/>
                </a:solidFill>
                <a:effectLst/>
              </a:rPr>
              <a:t>(</a:t>
            </a:r>
            <a:r>
              <a:rPr lang="en-US" altLang="zh-CN" dirty="0" err="1" smtClean="0">
                <a:solidFill>
                  <a:schemeClr val="tx1"/>
                </a:solidFill>
                <a:effectLst/>
              </a:rPr>
              <a:t>config</a:t>
            </a:r>
            <a:r>
              <a:rPr lang="en-US" altLang="zh-CN" dirty="0" smtClean="0">
                <a:solidFill>
                  <a:schemeClr val="tx1"/>
                </a:solidFill>
                <a:effectLst/>
              </a:rPr>
              <a:t>)#</a:t>
            </a:r>
          </a:p>
          <a:p>
            <a:pPr>
              <a:buNone/>
            </a:pPr>
            <a:endParaRPr lang="en-US" altLang="zh-CN" dirty="0" smtClean="0">
              <a:solidFill>
                <a:schemeClr val="tx1"/>
              </a:solidFill>
              <a:effectLst/>
            </a:endParaRPr>
          </a:p>
          <a:p>
            <a:pPr>
              <a:buNone/>
            </a:pPr>
            <a:r>
              <a:rPr lang="en-US" altLang="zh-CN" dirty="0" smtClean="0">
                <a:solidFill>
                  <a:schemeClr val="tx1"/>
                </a:solidFill>
                <a:effectLst/>
              </a:rPr>
              <a:t>Router # show version		          </a:t>
            </a:r>
            <a:r>
              <a:rPr lang="zh-CN" altLang="en-US" dirty="0" smtClean="0">
                <a:solidFill>
                  <a:schemeClr val="tx1"/>
                </a:solidFill>
                <a:effectLst/>
              </a:rPr>
              <a:t>！ 查看版本及引导信息</a:t>
            </a:r>
          </a:p>
          <a:p>
            <a:pPr>
              <a:buNone/>
            </a:pPr>
            <a:r>
              <a:rPr lang="en-US" altLang="zh-CN" dirty="0" smtClean="0">
                <a:solidFill>
                  <a:schemeClr val="tx1"/>
                </a:solidFill>
                <a:effectLst/>
              </a:rPr>
              <a:t>……</a:t>
            </a:r>
          </a:p>
          <a:p>
            <a:pPr>
              <a:buNone/>
            </a:pPr>
            <a:r>
              <a:rPr lang="en-US" altLang="zh-CN" dirty="0" smtClean="0">
                <a:solidFill>
                  <a:schemeClr val="tx1"/>
                </a:solidFill>
                <a:effectLst/>
              </a:rPr>
              <a:t>Router # show running-</a:t>
            </a:r>
            <a:r>
              <a:rPr lang="en-US" altLang="zh-CN" dirty="0" err="1" smtClean="0">
                <a:solidFill>
                  <a:schemeClr val="tx1"/>
                </a:solidFill>
                <a:effectLst/>
              </a:rPr>
              <a:t>config</a:t>
            </a:r>
            <a:r>
              <a:rPr lang="en-US" altLang="zh-CN" dirty="0" smtClean="0">
                <a:solidFill>
                  <a:schemeClr val="tx1"/>
                </a:solidFill>
                <a:effectLst/>
              </a:rPr>
              <a:t>	      </a:t>
            </a:r>
            <a:r>
              <a:rPr lang="zh-CN" altLang="en-US" dirty="0" smtClean="0">
                <a:solidFill>
                  <a:schemeClr val="tx1"/>
                </a:solidFill>
                <a:effectLst/>
              </a:rPr>
              <a:t>！ 查看运行配置</a:t>
            </a:r>
          </a:p>
          <a:p>
            <a:pPr>
              <a:buNone/>
            </a:pPr>
            <a:r>
              <a:rPr lang="en-US" altLang="zh-CN" dirty="0" smtClean="0">
                <a:solidFill>
                  <a:schemeClr val="tx1"/>
                </a:solidFill>
                <a:effectLst/>
              </a:rPr>
              <a:t>……</a:t>
            </a:r>
          </a:p>
          <a:p>
            <a:pPr>
              <a:buNone/>
            </a:pPr>
            <a:r>
              <a:rPr lang="en-US" altLang="zh-CN" dirty="0" smtClean="0">
                <a:solidFill>
                  <a:schemeClr val="tx1"/>
                </a:solidFill>
                <a:effectLst/>
              </a:rPr>
              <a:t>Router # show startup-</a:t>
            </a:r>
            <a:r>
              <a:rPr lang="en-US" altLang="zh-CN" dirty="0" err="1" smtClean="0">
                <a:solidFill>
                  <a:schemeClr val="tx1"/>
                </a:solidFill>
                <a:effectLst/>
              </a:rPr>
              <a:t>config</a:t>
            </a:r>
            <a:r>
              <a:rPr lang="en-US" altLang="zh-CN" dirty="0" smtClean="0">
                <a:solidFill>
                  <a:schemeClr val="tx1"/>
                </a:solidFill>
                <a:effectLst/>
              </a:rPr>
              <a:t> 	          </a:t>
            </a:r>
            <a:r>
              <a:rPr lang="zh-CN" altLang="en-US" dirty="0" smtClean="0">
                <a:solidFill>
                  <a:schemeClr val="tx1"/>
                </a:solidFill>
                <a:effectLst/>
              </a:rPr>
              <a:t>！ 查看保存在的配置文件</a:t>
            </a:r>
          </a:p>
          <a:p>
            <a:pPr>
              <a:buNone/>
            </a:pPr>
            <a:r>
              <a:rPr lang="en-US" altLang="zh-CN" dirty="0" smtClean="0">
                <a:solidFill>
                  <a:schemeClr val="tx1"/>
                </a:solidFill>
                <a:effectLst/>
              </a:rPr>
              <a:t>……</a:t>
            </a:r>
          </a:p>
          <a:p>
            <a:pPr>
              <a:buNone/>
            </a:pPr>
            <a:r>
              <a:rPr lang="en-US" altLang="zh-CN" dirty="0" smtClean="0">
                <a:solidFill>
                  <a:schemeClr val="tx1"/>
                </a:solidFill>
                <a:effectLst/>
              </a:rPr>
              <a:t>Router # show interface type number      </a:t>
            </a:r>
            <a:r>
              <a:rPr lang="zh-CN" altLang="en-US" dirty="0" smtClean="0">
                <a:solidFill>
                  <a:schemeClr val="tx1"/>
                </a:solidFill>
                <a:effectLst/>
              </a:rPr>
              <a:t>！ 查看接口信息</a:t>
            </a:r>
          </a:p>
          <a:p>
            <a:pPr>
              <a:buNone/>
            </a:pPr>
            <a:r>
              <a:rPr lang="en-US" altLang="zh-CN" dirty="0" smtClean="0">
                <a:solidFill>
                  <a:schemeClr val="tx1"/>
                </a:solidFill>
                <a:effectLst/>
              </a:rPr>
              <a:t>Router # show </a:t>
            </a:r>
            <a:r>
              <a:rPr lang="en-US" altLang="zh-CN" dirty="0" err="1" smtClean="0">
                <a:solidFill>
                  <a:schemeClr val="tx1"/>
                </a:solidFill>
                <a:effectLst/>
              </a:rPr>
              <a:t>ip</a:t>
            </a:r>
            <a:r>
              <a:rPr lang="en-US" altLang="zh-CN" dirty="0" smtClean="0">
                <a:solidFill>
                  <a:schemeClr val="tx1"/>
                </a:solidFill>
                <a:effectLst/>
              </a:rPr>
              <a:t> route		      </a:t>
            </a:r>
            <a:r>
              <a:rPr lang="zh-CN" altLang="en-US" dirty="0" smtClean="0">
                <a:solidFill>
                  <a:schemeClr val="tx1"/>
                </a:solidFill>
                <a:effectLst/>
              </a:rPr>
              <a:t>！ 查看路由表信息</a:t>
            </a:r>
          </a:p>
          <a:p>
            <a:pPr>
              <a:buNone/>
            </a:pPr>
            <a:r>
              <a:rPr lang="en-US" altLang="zh-CN" dirty="0" smtClean="0">
                <a:solidFill>
                  <a:schemeClr val="tx1"/>
                </a:solidFill>
                <a:effectLst/>
              </a:rPr>
              <a:t>……</a:t>
            </a:r>
          </a:p>
          <a:p>
            <a:pPr>
              <a:buNone/>
            </a:pPr>
            <a:endParaRPr lang="en-US" altLang="zh-CN" dirty="0" smtClean="0">
              <a:solidFill>
                <a:schemeClr val="tx1"/>
              </a:solidFill>
              <a:effectLst/>
            </a:endParaRPr>
          </a:p>
          <a:p>
            <a:pPr>
              <a:buNone/>
            </a:pPr>
            <a:endParaRPr lang="zh-CN" altLang="en-US" dirty="0" smtClean="0">
              <a:solidFill>
                <a:schemeClr val="tx1"/>
              </a:solidFill>
              <a:effectLst/>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defRPr/>
            </a:pPr>
            <a:r>
              <a:rPr lang="zh-CN" altLang="en-US" dirty="0" smtClean="0"/>
              <a:t>课程议题</a:t>
            </a:r>
          </a:p>
        </p:txBody>
      </p:sp>
      <p:grpSp>
        <p:nvGrpSpPr>
          <p:cNvPr id="2" name="Group 3"/>
          <p:cNvGrpSpPr>
            <a:grpSpLocks/>
          </p:cNvGrpSpPr>
          <p:nvPr/>
        </p:nvGrpSpPr>
        <p:grpSpPr bwMode="auto">
          <a:xfrm>
            <a:off x="0" y="2060575"/>
            <a:ext cx="9144000" cy="2952750"/>
            <a:chOff x="0" y="1298"/>
            <a:chExt cx="5760" cy="1860"/>
          </a:xfrm>
        </p:grpSpPr>
        <p:sp>
          <p:nvSpPr>
            <p:cNvPr id="97284" name="Rectangle 4"/>
            <p:cNvSpPr>
              <a:spLocks noChangeArrowheads="1"/>
            </p:cNvSpPr>
            <p:nvPr/>
          </p:nvSpPr>
          <p:spPr bwMode="auto">
            <a:xfrm>
              <a:off x="0" y="1298"/>
              <a:ext cx="5760" cy="1860"/>
            </a:xfrm>
            <a:prstGeom prst="rect">
              <a:avLst/>
            </a:prstGeom>
            <a:solidFill>
              <a:srgbClr val="B61638"/>
            </a:solidFill>
            <a:ln w="9525">
              <a:solidFill>
                <a:schemeClr val="tx1"/>
              </a:solidFill>
              <a:miter lim="800000"/>
              <a:headEnd/>
              <a:tailEnd/>
            </a:ln>
            <a:effectLst/>
          </p:spPr>
          <p:txBody>
            <a:bodyPr wrap="none" anchor="ctr"/>
            <a:lstStyle/>
            <a:p>
              <a:pPr>
                <a:defRPr/>
              </a:pPr>
              <a:endParaRPr lang="zh-CN" altLang="en-US"/>
            </a:p>
          </p:txBody>
        </p:sp>
        <p:pic>
          <p:nvPicPr>
            <p:cNvPr id="8198" name="Picture 5" descr="愿景"/>
            <p:cNvPicPr>
              <a:picLocks noChangeAspect="1" noChangeArrowheads="1"/>
            </p:cNvPicPr>
            <p:nvPr/>
          </p:nvPicPr>
          <p:blipFill>
            <a:blip r:embed="rId3" cstate="print"/>
            <a:srcRect/>
            <a:stretch>
              <a:fillRect/>
            </a:stretch>
          </p:blipFill>
          <p:spPr bwMode="auto">
            <a:xfrm>
              <a:off x="2245" y="1298"/>
              <a:ext cx="3515" cy="1860"/>
            </a:xfrm>
            <a:prstGeom prst="rect">
              <a:avLst/>
            </a:prstGeom>
            <a:noFill/>
            <a:ln w="9525">
              <a:noFill/>
              <a:miter lim="800000"/>
              <a:headEnd/>
              <a:tailEnd/>
            </a:ln>
          </p:spPr>
        </p:pic>
      </p:grpSp>
      <p:sp>
        <p:nvSpPr>
          <p:cNvPr id="97286" name="Rectangle 6"/>
          <p:cNvSpPr>
            <a:spLocks noChangeArrowheads="1"/>
          </p:cNvSpPr>
          <p:nvPr/>
        </p:nvSpPr>
        <p:spPr bwMode="auto">
          <a:xfrm>
            <a:off x="0" y="3141663"/>
            <a:ext cx="3563938" cy="820737"/>
          </a:xfrm>
          <a:prstGeom prst="rect">
            <a:avLst/>
          </a:prstGeom>
          <a:noFill/>
          <a:ln w="9525">
            <a:noFill/>
            <a:miter lim="800000"/>
            <a:headEnd/>
            <a:tailEnd/>
          </a:ln>
          <a:effectLst/>
        </p:spPr>
        <p:txBody>
          <a:bodyPr/>
          <a:lstStyle/>
          <a:p>
            <a:pPr marL="342900" indent="-342900" algn="ctr">
              <a:lnSpc>
                <a:spcPct val="150000"/>
              </a:lnSpc>
              <a:buNone/>
              <a:defRPr/>
            </a:pPr>
            <a:r>
              <a:rPr lang="zh-CN" altLang="en-US" sz="2800" b="1" dirty="0" smtClean="0">
                <a:solidFill>
                  <a:schemeClr val="bg1"/>
                </a:solidFill>
                <a:effectLst>
                  <a:outerShdw blurRad="38100" dist="38100" dir="2700000" algn="tl">
                    <a:srgbClr val="C0C0C0"/>
                  </a:outerShdw>
                </a:effectLst>
                <a:ea typeface="黑体" pitchFamily="2" charset="-122"/>
              </a:rPr>
              <a:t>配置路由器直连路由</a:t>
            </a:r>
            <a:endParaRPr lang="zh-CN" altLang="en-US" sz="2800" b="1" dirty="0">
              <a:solidFill>
                <a:schemeClr val="bg1"/>
              </a:solidFill>
              <a:effectLst>
                <a:outerShdw blurRad="38100" dist="38100" dir="2700000" algn="tl">
                  <a:srgbClr val="C0C0C0"/>
                </a:outerShdw>
              </a:effectLst>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p:txBody>
          <a:bodyPr/>
          <a:lstStyle/>
          <a:p>
            <a:r>
              <a:rPr lang="zh-CN" altLang="en-US" dirty="0" smtClean="0"/>
              <a:t>配置路由器直连路由</a:t>
            </a:r>
            <a:endParaRPr lang="zh-CN" altLang="en-US" b="1" dirty="0"/>
          </a:p>
        </p:txBody>
      </p:sp>
      <p:sp>
        <p:nvSpPr>
          <p:cNvPr id="1566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TextBox 4"/>
          <p:cNvSpPr txBox="1"/>
          <p:nvPr/>
        </p:nvSpPr>
        <p:spPr>
          <a:xfrm>
            <a:off x="642910" y="1071546"/>
            <a:ext cx="8001056" cy="3554819"/>
          </a:xfrm>
          <a:prstGeom prst="rect">
            <a:avLst/>
          </a:prstGeom>
          <a:noFill/>
        </p:spPr>
        <p:txBody>
          <a:bodyPr wrap="square" rtlCol="0">
            <a:spAutoFit/>
          </a:bodyPr>
          <a:lstStyle/>
          <a:p>
            <a:pPr>
              <a:buNone/>
            </a:pPr>
            <a:r>
              <a:rPr lang="zh-CN" altLang="en-US" dirty="0" smtClean="0">
                <a:solidFill>
                  <a:schemeClr val="tx1"/>
                </a:solidFill>
                <a:effectLst/>
              </a:rPr>
              <a:t>和交换机工作模式不同的是，路由器设备必须经过配置以后，才能开始工作，需要赋予路由器设备的初始配置，其连接网络接口地址，才能保证所连接网络正常通讯。</a:t>
            </a:r>
          </a:p>
          <a:p>
            <a:pPr>
              <a:buNone/>
            </a:pPr>
            <a:r>
              <a:rPr lang="zh-CN" altLang="en-US" dirty="0" smtClean="0">
                <a:solidFill>
                  <a:schemeClr val="tx1"/>
                </a:solidFill>
                <a:effectLst/>
              </a:rPr>
              <a:t>路由器各接口直接连接的子网，称为直连网络。直连网络之间使用路由器自动产生的直连路由实现通信。路由表中直连路由信息，在配置完路由器接口</a:t>
            </a:r>
            <a:r>
              <a:rPr lang="en-US" altLang="zh-CN" dirty="0" smtClean="0">
                <a:solidFill>
                  <a:schemeClr val="tx1"/>
                </a:solidFill>
                <a:effectLst/>
              </a:rPr>
              <a:t>IP</a:t>
            </a:r>
            <a:r>
              <a:rPr lang="zh-CN" altLang="en-US" dirty="0" smtClean="0">
                <a:solidFill>
                  <a:schemeClr val="tx1"/>
                </a:solidFill>
                <a:effectLst/>
              </a:rPr>
              <a:t>地址后，自动生成。</a:t>
            </a:r>
          </a:p>
          <a:p>
            <a:pPr>
              <a:buNone/>
            </a:pPr>
            <a:r>
              <a:rPr lang="en-US" altLang="zh-CN" dirty="0" smtClean="0">
                <a:solidFill>
                  <a:schemeClr val="tx1"/>
                </a:solidFill>
                <a:effectLst/>
              </a:rPr>
              <a:t>……</a:t>
            </a:r>
          </a:p>
          <a:p>
            <a:pPr>
              <a:buNone/>
            </a:pPr>
            <a:endParaRPr lang="en-US" altLang="zh-CN" dirty="0" smtClean="0">
              <a:solidFill>
                <a:schemeClr val="tx1"/>
              </a:solidFill>
              <a:effectLst/>
            </a:endParaRPr>
          </a:p>
          <a:p>
            <a:pPr>
              <a:buNone/>
            </a:pPr>
            <a:endParaRPr lang="zh-CN" altLang="en-US" dirty="0" smtClean="0">
              <a:solidFill>
                <a:schemeClr val="tx1"/>
              </a:solidFill>
              <a:effectLst/>
            </a:endParaRPr>
          </a:p>
        </p:txBody>
      </p:sp>
      <p:sp>
        <p:nvSpPr>
          <p:cNvPr id="1658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5889" name="Object 1"/>
          <p:cNvGraphicFramePr>
            <a:graphicFrameLocks noChangeAspect="1"/>
          </p:cNvGraphicFramePr>
          <p:nvPr/>
        </p:nvGraphicFramePr>
        <p:xfrm>
          <a:off x="1428727" y="3500438"/>
          <a:ext cx="5562467" cy="2571768"/>
        </p:xfrm>
        <a:graphic>
          <a:graphicData uri="http://schemas.openxmlformats.org/presentationml/2006/ole">
            <p:oleObj spid="_x0000_s165889" name="Visio" r:id="rId4" imgW="7426883" imgH="3569332" progId="">
              <p:embed/>
            </p:oleObj>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defRPr/>
            </a:pPr>
            <a:r>
              <a:rPr lang="zh-CN" altLang="en-US" dirty="0" smtClean="0"/>
              <a:t>课程议题</a:t>
            </a:r>
          </a:p>
        </p:txBody>
      </p:sp>
      <p:grpSp>
        <p:nvGrpSpPr>
          <p:cNvPr id="2" name="Group 3"/>
          <p:cNvGrpSpPr>
            <a:grpSpLocks/>
          </p:cNvGrpSpPr>
          <p:nvPr/>
        </p:nvGrpSpPr>
        <p:grpSpPr bwMode="auto">
          <a:xfrm>
            <a:off x="0" y="2060575"/>
            <a:ext cx="9144000" cy="2952750"/>
            <a:chOff x="0" y="1298"/>
            <a:chExt cx="5760" cy="1860"/>
          </a:xfrm>
        </p:grpSpPr>
        <p:sp>
          <p:nvSpPr>
            <p:cNvPr id="97284" name="Rectangle 4"/>
            <p:cNvSpPr>
              <a:spLocks noChangeArrowheads="1"/>
            </p:cNvSpPr>
            <p:nvPr/>
          </p:nvSpPr>
          <p:spPr bwMode="auto">
            <a:xfrm>
              <a:off x="0" y="1298"/>
              <a:ext cx="5760" cy="1860"/>
            </a:xfrm>
            <a:prstGeom prst="rect">
              <a:avLst/>
            </a:prstGeom>
            <a:solidFill>
              <a:srgbClr val="B61638"/>
            </a:solidFill>
            <a:ln w="9525">
              <a:solidFill>
                <a:schemeClr val="tx1"/>
              </a:solidFill>
              <a:miter lim="800000"/>
              <a:headEnd/>
              <a:tailEnd/>
            </a:ln>
            <a:effectLst/>
          </p:spPr>
          <p:txBody>
            <a:bodyPr wrap="none" anchor="ctr"/>
            <a:lstStyle/>
            <a:p>
              <a:pPr>
                <a:defRPr/>
              </a:pPr>
              <a:endParaRPr lang="zh-CN" altLang="en-US"/>
            </a:p>
          </p:txBody>
        </p:sp>
        <p:pic>
          <p:nvPicPr>
            <p:cNvPr id="8198" name="Picture 5" descr="愿景"/>
            <p:cNvPicPr>
              <a:picLocks noChangeAspect="1" noChangeArrowheads="1"/>
            </p:cNvPicPr>
            <p:nvPr/>
          </p:nvPicPr>
          <p:blipFill>
            <a:blip r:embed="rId3" cstate="print"/>
            <a:srcRect/>
            <a:stretch>
              <a:fillRect/>
            </a:stretch>
          </p:blipFill>
          <p:spPr bwMode="auto">
            <a:xfrm>
              <a:off x="2245" y="1298"/>
              <a:ext cx="3515" cy="1860"/>
            </a:xfrm>
            <a:prstGeom prst="rect">
              <a:avLst/>
            </a:prstGeom>
            <a:noFill/>
            <a:ln w="9525">
              <a:noFill/>
              <a:miter lim="800000"/>
              <a:headEnd/>
              <a:tailEnd/>
            </a:ln>
          </p:spPr>
        </p:pic>
      </p:grpSp>
      <p:sp>
        <p:nvSpPr>
          <p:cNvPr id="97286" name="Rectangle 6"/>
          <p:cNvSpPr>
            <a:spLocks noChangeArrowheads="1"/>
          </p:cNvSpPr>
          <p:nvPr/>
        </p:nvSpPr>
        <p:spPr bwMode="auto">
          <a:xfrm>
            <a:off x="0" y="3141663"/>
            <a:ext cx="3563938" cy="820737"/>
          </a:xfrm>
          <a:prstGeom prst="rect">
            <a:avLst/>
          </a:prstGeom>
          <a:noFill/>
          <a:ln w="9525">
            <a:noFill/>
            <a:miter lim="800000"/>
            <a:headEnd/>
            <a:tailEnd/>
          </a:ln>
          <a:effectLst/>
        </p:spPr>
        <p:txBody>
          <a:bodyPr/>
          <a:lstStyle/>
          <a:p>
            <a:pPr marL="342900" indent="-342900" algn="ctr">
              <a:lnSpc>
                <a:spcPct val="150000"/>
              </a:lnSpc>
              <a:buFont typeface="Wingdings" pitchFamily="2" charset="2"/>
              <a:buNone/>
              <a:defRPr/>
            </a:pPr>
            <a:r>
              <a:rPr lang="en-US" altLang="zh-CN" sz="2800" b="1" dirty="0" err="1" smtClean="0">
                <a:solidFill>
                  <a:schemeClr val="bg1"/>
                </a:solidFill>
                <a:effectLst>
                  <a:outerShdw blurRad="38100" dist="38100" dir="2700000" algn="tl">
                    <a:srgbClr val="C0C0C0"/>
                  </a:outerShdw>
                </a:effectLst>
                <a:ea typeface="黑体" pitchFamily="2" charset="-122"/>
              </a:rPr>
              <a:t>静态路由</a:t>
            </a:r>
            <a:endParaRPr lang="zh-CN" altLang="en-US" sz="2800" b="1" dirty="0">
              <a:solidFill>
                <a:schemeClr val="bg1"/>
              </a:solidFill>
              <a:effectLst>
                <a:outerShdw blurRad="38100" dist="38100" dir="2700000" algn="tl">
                  <a:srgbClr val="C0C0C0"/>
                </a:outerShdw>
              </a:effectLst>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Rectangle 3"/>
          <p:cNvSpPr>
            <a:spLocks noGrp="1" noChangeArrowheads="1"/>
          </p:cNvSpPr>
          <p:nvPr>
            <p:ph type="title"/>
          </p:nvPr>
        </p:nvSpPr>
        <p:spPr/>
        <p:txBody>
          <a:bodyPr/>
          <a:lstStyle/>
          <a:p>
            <a:pPr eaLnBrk="1" hangingPunct="1">
              <a:defRPr/>
            </a:pPr>
            <a:r>
              <a:rPr lang="zh-CN" altLang="en-US" smtClean="0"/>
              <a:t>静态路由配置</a:t>
            </a:r>
            <a:r>
              <a:rPr lang="zh-CN" altLang="en-US" smtClean="0">
                <a:effectLst/>
              </a:rPr>
              <a:t> </a:t>
            </a:r>
          </a:p>
        </p:txBody>
      </p:sp>
      <p:sp>
        <p:nvSpPr>
          <p:cNvPr id="159789" name="Rectangle 45"/>
          <p:cNvSpPr>
            <a:spLocks noChangeArrowheads="1"/>
          </p:cNvSpPr>
          <p:nvPr/>
        </p:nvSpPr>
        <p:spPr bwMode="auto">
          <a:xfrm>
            <a:off x="395288" y="1196975"/>
            <a:ext cx="8137525" cy="1512888"/>
          </a:xfrm>
          <a:prstGeom prst="rect">
            <a:avLst/>
          </a:prstGeom>
          <a:noFill/>
          <a:ln w="9525">
            <a:noFill/>
            <a:miter lim="800000"/>
            <a:headEnd/>
            <a:tailEnd/>
          </a:ln>
          <a:effectLst/>
        </p:spPr>
        <p:txBody>
          <a:bodyPr/>
          <a:lstStyle/>
          <a:p>
            <a:pPr marL="342900" indent="-342900">
              <a:lnSpc>
                <a:spcPct val="150000"/>
              </a:lnSpc>
              <a:buFont typeface="Wingdings" pitchFamily="2" charset="2"/>
              <a:buChar char="§"/>
              <a:defRPr/>
            </a:pPr>
            <a:r>
              <a:rPr lang="zh-CN" altLang="en-US" sz="2100" dirty="0">
                <a:solidFill>
                  <a:srgbClr val="A4001B"/>
                </a:solidFill>
                <a:effectLst>
                  <a:outerShdw blurRad="38100" dist="38100" dir="2700000" algn="tl">
                    <a:srgbClr val="C0C0C0"/>
                  </a:outerShdw>
                </a:effectLst>
                <a:ea typeface="黑体" pitchFamily="2" charset="-122"/>
              </a:rPr>
              <a:t>配置命令</a:t>
            </a:r>
          </a:p>
          <a:p>
            <a:pPr marL="742950" lvl="1" indent="-285750">
              <a:defRPr/>
            </a:pPr>
            <a:r>
              <a:rPr lang="en-US" altLang="zh-CN" b="1" dirty="0" err="1">
                <a:effectLst>
                  <a:outerShdw blurRad="38100" dist="38100" dir="2700000" algn="tl">
                    <a:srgbClr val="C0C0C0"/>
                  </a:outerShdw>
                </a:effectLst>
              </a:rPr>
              <a:t>ip</a:t>
            </a:r>
            <a:r>
              <a:rPr lang="en-US" altLang="zh-CN" b="1" dirty="0">
                <a:effectLst>
                  <a:outerShdw blurRad="38100" dist="38100" dir="2700000" algn="tl">
                    <a:srgbClr val="C0C0C0"/>
                  </a:outerShdw>
                </a:effectLst>
              </a:rPr>
              <a:t> route</a:t>
            </a:r>
            <a:r>
              <a:rPr lang="en-US" altLang="zh-CN" dirty="0">
                <a:effectLst>
                  <a:outerShdw blurRad="38100" dist="38100" dir="2700000" algn="tl">
                    <a:srgbClr val="C0C0C0"/>
                  </a:outerShdw>
                </a:effectLst>
              </a:rPr>
              <a:t> </a:t>
            </a:r>
            <a:r>
              <a:rPr lang="en-US" altLang="zh-CN" i="1" dirty="0">
                <a:effectLst>
                  <a:outerShdw blurRad="38100" dist="38100" dir="2700000" algn="tl">
                    <a:srgbClr val="C0C0C0"/>
                  </a:outerShdw>
                </a:effectLst>
              </a:rPr>
              <a:t>network-number network-mask</a:t>
            </a:r>
            <a:r>
              <a:rPr lang="en-US" altLang="zh-CN" dirty="0">
                <a:effectLst>
                  <a:outerShdw blurRad="38100" dist="38100" dir="2700000" algn="tl">
                    <a:srgbClr val="C0C0C0"/>
                  </a:outerShdw>
                </a:effectLst>
              </a:rPr>
              <a:t> {</a:t>
            </a:r>
            <a:r>
              <a:rPr lang="en-US" altLang="zh-CN" i="1" dirty="0">
                <a:effectLst>
                  <a:outerShdw blurRad="38100" dist="38100" dir="2700000" algn="tl">
                    <a:srgbClr val="C0C0C0"/>
                  </a:outerShdw>
                </a:effectLst>
              </a:rPr>
              <a:t> </a:t>
            </a:r>
            <a:r>
              <a:rPr lang="en-US" altLang="zh-CN" i="1" dirty="0" err="1">
                <a:effectLst>
                  <a:outerShdw blurRad="38100" dist="38100" dir="2700000" algn="tl">
                    <a:srgbClr val="C0C0C0"/>
                  </a:outerShdw>
                </a:effectLst>
              </a:rPr>
              <a:t>ip</a:t>
            </a:r>
            <a:r>
              <a:rPr lang="en-US" altLang="zh-CN" i="1" dirty="0">
                <a:effectLst>
                  <a:outerShdw blurRad="38100" dist="38100" dir="2700000" algn="tl">
                    <a:srgbClr val="C0C0C0"/>
                  </a:outerShdw>
                </a:effectLst>
              </a:rPr>
              <a:t>-address </a:t>
            </a:r>
            <a:r>
              <a:rPr lang="en-US" altLang="zh-CN" dirty="0">
                <a:effectLst>
                  <a:outerShdw blurRad="38100" dist="38100" dir="2700000" algn="tl">
                    <a:srgbClr val="C0C0C0"/>
                  </a:outerShdw>
                </a:effectLst>
              </a:rPr>
              <a:t>|</a:t>
            </a:r>
            <a:r>
              <a:rPr lang="en-US" altLang="zh-CN" i="1" dirty="0">
                <a:effectLst>
                  <a:outerShdw blurRad="38100" dist="38100" dir="2700000" algn="tl">
                    <a:srgbClr val="C0C0C0"/>
                  </a:outerShdw>
                </a:effectLst>
              </a:rPr>
              <a:t> interface-id</a:t>
            </a:r>
            <a:r>
              <a:rPr lang="en-US" altLang="zh-CN" dirty="0">
                <a:effectLst>
                  <a:outerShdw blurRad="38100" dist="38100" dir="2700000" algn="tl">
                    <a:srgbClr val="C0C0C0"/>
                  </a:outerShdw>
                </a:effectLst>
              </a:rPr>
              <a:t> [</a:t>
            </a:r>
            <a:r>
              <a:rPr lang="en-US" altLang="zh-CN" i="1" dirty="0">
                <a:effectLst>
                  <a:outerShdw blurRad="38100" dist="38100" dir="2700000" algn="tl">
                    <a:srgbClr val="C0C0C0"/>
                  </a:outerShdw>
                </a:effectLst>
              </a:rPr>
              <a:t> </a:t>
            </a:r>
            <a:r>
              <a:rPr lang="en-US" altLang="zh-CN" i="1" dirty="0" err="1">
                <a:effectLst>
                  <a:outerShdw blurRad="38100" dist="38100" dir="2700000" algn="tl">
                    <a:srgbClr val="C0C0C0"/>
                  </a:outerShdw>
                </a:effectLst>
              </a:rPr>
              <a:t>ip</a:t>
            </a:r>
            <a:r>
              <a:rPr lang="en-US" altLang="zh-CN" i="1" dirty="0">
                <a:effectLst>
                  <a:outerShdw blurRad="38100" dist="38100" dir="2700000" algn="tl">
                    <a:srgbClr val="C0C0C0"/>
                  </a:outerShdw>
                </a:effectLst>
              </a:rPr>
              <a:t>-address</a:t>
            </a:r>
            <a:r>
              <a:rPr lang="en-US" altLang="zh-CN" dirty="0">
                <a:effectLst>
                  <a:outerShdw blurRad="38100" dist="38100" dir="2700000" algn="tl">
                    <a:srgbClr val="C0C0C0"/>
                  </a:outerShdw>
                </a:effectLst>
              </a:rPr>
              <a:t> ] } [ distance ] [ enabled | disabled</a:t>
            </a:r>
            <a:r>
              <a:rPr lang="zh-CN" altLang="en-US" dirty="0">
                <a:effectLst>
                  <a:outerShdw blurRad="38100" dist="38100" dir="2700000" algn="tl">
                    <a:srgbClr val="C0C0C0"/>
                  </a:outerShdw>
                </a:effectLst>
              </a:rPr>
              <a:t>｜</a:t>
            </a:r>
            <a:r>
              <a:rPr lang="en-US" altLang="zh-CN" dirty="0">
                <a:effectLst>
                  <a:outerShdw blurRad="38100" dist="38100" dir="2700000" algn="tl">
                    <a:srgbClr val="C0C0C0"/>
                  </a:outerShdw>
                </a:effectLst>
              </a:rPr>
              <a:t>permanent</a:t>
            </a:r>
            <a:r>
              <a:rPr lang="zh-CN" altLang="en-US" dirty="0">
                <a:effectLst>
                  <a:outerShdw blurRad="38100" dist="38100" dir="2700000" algn="tl">
                    <a:srgbClr val="C0C0C0"/>
                  </a:outerShdw>
                </a:effectLst>
              </a:rPr>
              <a:t>｜</a:t>
            </a:r>
            <a:r>
              <a:rPr lang="en-US" altLang="zh-CN" dirty="0">
                <a:effectLst>
                  <a:outerShdw blurRad="38100" dist="38100" dir="2700000" algn="tl">
                    <a:srgbClr val="C0C0C0"/>
                  </a:outerShdw>
                </a:effectLst>
              </a:rPr>
              <a:t>weight | tag ]</a:t>
            </a:r>
          </a:p>
        </p:txBody>
      </p:sp>
      <p:graphicFrame>
        <p:nvGraphicFramePr>
          <p:cNvPr id="21633" name="Group 129"/>
          <p:cNvGraphicFramePr>
            <a:graphicFrameLocks noGrp="1"/>
          </p:cNvGraphicFramePr>
          <p:nvPr/>
        </p:nvGraphicFramePr>
        <p:xfrm>
          <a:off x="1500188" y="2714625"/>
          <a:ext cx="6121400" cy="3546478"/>
        </p:xfrm>
        <a:graphic>
          <a:graphicData uri="http://schemas.openxmlformats.org/drawingml/2006/table">
            <a:tbl>
              <a:tblPr/>
              <a:tblGrid>
                <a:gridCol w="2592388"/>
                <a:gridCol w="3529012"/>
              </a:tblGrid>
              <a:tr h="3714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chemeClr val="bg1"/>
                          </a:solidFill>
                          <a:effectLst/>
                          <a:latin typeface="Arial" charset="0"/>
                          <a:ea typeface="宋体" pitchFamily="2" charset="-122"/>
                          <a:cs typeface="Arial" charset="0"/>
                        </a:rPr>
                        <a:t>参数</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A4001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smtClean="0">
                          <a:ln>
                            <a:noFill/>
                          </a:ln>
                          <a:solidFill>
                            <a:schemeClr val="bg1"/>
                          </a:solidFill>
                          <a:effectLst/>
                          <a:latin typeface="Arial" charset="0"/>
                          <a:ea typeface="宋体" pitchFamily="2" charset="-122"/>
                          <a:cs typeface="Arial" charset="0"/>
                        </a:rPr>
                        <a:t>描述</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A4001B"/>
                    </a:solidFill>
                  </a:tcPr>
                </a:tc>
              </a:tr>
              <a:tr h="3444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rgbClr val="A4001B"/>
                          </a:solidFill>
                          <a:effectLst/>
                          <a:latin typeface="Arial" charset="0"/>
                          <a:ea typeface="黑体" pitchFamily="2" charset="-122"/>
                        </a:rPr>
                        <a:t>network-mask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rgbClr val="A4001B"/>
                          </a:solidFill>
                          <a:effectLst/>
                          <a:latin typeface="Arial" charset="0"/>
                          <a:ea typeface="黑体" pitchFamily="2" charset="-122"/>
                        </a:rPr>
                        <a:t>目的</a:t>
                      </a:r>
                      <a:r>
                        <a:rPr kumimoji="0" lang="en-US" altLang="zh-CN" sz="1400" b="0" i="0" u="none" strike="noStrike" cap="none" normalizeH="0" baseline="0" dirty="0" smtClean="0">
                          <a:ln>
                            <a:noFill/>
                          </a:ln>
                          <a:solidFill>
                            <a:srgbClr val="A4001B"/>
                          </a:solidFill>
                          <a:effectLst/>
                          <a:latin typeface="Arial" charset="0"/>
                          <a:ea typeface="黑体" pitchFamily="2" charset="-122"/>
                        </a:rPr>
                        <a:t>IP</a:t>
                      </a:r>
                      <a:r>
                        <a:rPr kumimoji="0" lang="zh-CN" altLang="en-US" sz="1400" b="0" i="0" u="none" strike="noStrike" cap="none" normalizeH="0" baseline="0" dirty="0" smtClean="0">
                          <a:ln>
                            <a:noFill/>
                          </a:ln>
                          <a:solidFill>
                            <a:srgbClr val="A4001B"/>
                          </a:solidFill>
                          <a:effectLst/>
                          <a:latin typeface="Arial" charset="0"/>
                          <a:ea typeface="黑体" pitchFamily="2" charset="-122"/>
                        </a:rPr>
                        <a:t>掩码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35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A4001B"/>
                          </a:solidFill>
                          <a:effectLst/>
                          <a:latin typeface="Arial" charset="0"/>
                          <a:ea typeface="黑体" pitchFamily="2" charset="-122"/>
                        </a:rPr>
                        <a:t>ip-address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rgbClr val="A4001B"/>
                          </a:solidFill>
                          <a:effectLst/>
                          <a:latin typeface="Arial" charset="0"/>
                          <a:ea typeface="黑体" pitchFamily="2" charset="-122"/>
                        </a:rPr>
                        <a:t>下一跳</a:t>
                      </a:r>
                      <a:r>
                        <a:rPr kumimoji="0" lang="en-US" altLang="zh-CN" sz="1400" b="0" i="0" u="none" strike="noStrike" cap="none" normalizeH="0" baseline="0" smtClean="0">
                          <a:ln>
                            <a:noFill/>
                          </a:ln>
                          <a:solidFill>
                            <a:srgbClr val="A4001B"/>
                          </a:solidFill>
                          <a:effectLst/>
                          <a:latin typeface="Arial" charset="0"/>
                          <a:ea typeface="黑体" pitchFamily="2" charset="-122"/>
                        </a:rPr>
                        <a:t>IP</a:t>
                      </a:r>
                      <a:r>
                        <a:rPr kumimoji="0" lang="zh-CN" altLang="en-US" sz="1400" b="0" i="0" u="none" strike="noStrike" cap="none" normalizeH="0" baseline="0" smtClean="0">
                          <a:ln>
                            <a:noFill/>
                          </a:ln>
                          <a:solidFill>
                            <a:srgbClr val="A4001B"/>
                          </a:solidFill>
                          <a:effectLst/>
                          <a:latin typeface="Arial" charset="0"/>
                          <a:ea typeface="黑体" pitchFamily="2" charset="-122"/>
                        </a:rPr>
                        <a:t>地址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19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A4001B"/>
                          </a:solidFill>
                          <a:effectLst/>
                          <a:latin typeface="Arial" charset="0"/>
                          <a:ea typeface="黑体" pitchFamily="2" charset="-122"/>
                        </a:rPr>
                        <a:t>Interface-id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rgbClr val="A4001B"/>
                          </a:solidFill>
                          <a:effectLst/>
                          <a:latin typeface="Arial" charset="0"/>
                          <a:ea typeface="黑体" pitchFamily="2" charset="-122"/>
                        </a:rPr>
                        <a:t>接口号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87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A4001B"/>
                          </a:solidFill>
                          <a:effectLst/>
                          <a:latin typeface="Arial" charset="0"/>
                          <a:ea typeface="黑体" pitchFamily="2" charset="-122"/>
                        </a:rPr>
                        <a:t>Distance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rgbClr val="A4001B"/>
                          </a:solidFill>
                          <a:effectLst/>
                          <a:latin typeface="Arial" charset="0"/>
                          <a:ea typeface="黑体" pitchFamily="2" charset="-122"/>
                        </a:rPr>
                        <a:t>管理距离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49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A4001B"/>
                          </a:solidFill>
                          <a:effectLst/>
                          <a:latin typeface="Arial" charset="0"/>
                          <a:ea typeface="黑体" pitchFamily="2" charset="-122"/>
                        </a:rPr>
                        <a:t>Enable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rgbClr val="A4001B"/>
                          </a:solidFill>
                          <a:effectLst/>
                          <a:latin typeface="Arial" charset="0"/>
                          <a:ea typeface="黑体" pitchFamily="2" charset="-122"/>
                        </a:rPr>
                        <a:t>该路由为有效路由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49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A4001B"/>
                          </a:solidFill>
                          <a:effectLst/>
                          <a:latin typeface="Arial" charset="0"/>
                          <a:ea typeface="黑体" pitchFamily="2" charset="-122"/>
                        </a:rPr>
                        <a:t>Disabled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rgbClr val="A4001B"/>
                          </a:solidFill>
                          <a:effectLst/>
                          <a:latin typeface="Arial" charset="0"/>
                          <a:ea typeface="黑体" pitchFamily="2" charset="-122"/>
                        </a:rPr>
                        <a:t>该路由为无效路由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33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A4001B"/>
                          </a:solidFill>
                          <a:effectLst/>
                          <a:latin typeface="Arial" charset="0"/>
                          <a:ea typeface="黑体" pitchFamily="2" charset="-122"/>
                        </a:rPr>
                        <a:t>Permanent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rgbClr val="A4001B"/>
                          </a:solidFill>
                          <a:effectLst/>
                          <a:latin typeface="Arial" charset="0"/>
                          <a:ea typeface="黑体" pitchFamily="2" charset="-122"/>
                        </a:rPr>
                        <a:t>指定此路由即使该端口关掉也不被移掉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94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A4001B"/>
                          </a:solidFill>
                          <a:effectLst/>
                          <a:latin typeface="Arial" charset="0"/>
                          <a:ea typeface="黑体" pitchFamily="2" charset="-122"/>
                        </a:rPr>
                        <a:t>Tag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smtClean="0">
                          <a:ln>
                            <a:noFill/>
                          </a:ln>
                          <a:solidFill>
                            <a:srgbClr val="A4001B"/>
                          </a:solidFill>
                          <a:effectLst/>
                          <a:latin typeface="Arial" charset="0"/>
                          <a:ea typeface="黑体" pitchFamily="2" charset="-122"/>
                        </a:rPr>
                        <a:t>标记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35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A4001B"/>
                          </a:solidFill>
                          <a:effectLst/>
                          <a:latin typeface="Arial" charset="0"/>
                          <a:ea typeface="黑体" pitchFamily="2" charset="-122"/>
                        </a:rPr>
                        <a:t>Weight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rgbClr val="A4001B"/>
                          </a:solidFill>
                          <a:effectLst/>
                          <a:latin typeface="Arial" charset="0"/>
                          <a:ea typeface="黑体" pitchFamily="2" charset="-122"/>
                        </a:rPr>
                        <a:t>权重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2" name="Rectangle 4"/>
          <p:cNvSpPr>
            <a:spLocks noGrp="1" noChangeArrowheads="1"/>
          </p:cNvSpPr>
          <p:nvPr>
            <p:ph type="title"/>
          </p:nvPr>
        </p:nvSpPr>
        <p:spPr/>
        <p:txBody>
          <a:bodyPr/>
          <a:lstStyle/>
          <a:p>
            <a:pPr eaLnBrk="1" hangingPunct="1">
              <a:defRPr/>
            </a:pPr>
            <a:r>
              <a:rPr lang="zh-CN" altLang="en-US" dirty="0" smtClean="0"/>
              <a:t>静态路由配置示例</a:t>
            </a:r>
          </a:p>
        </p:txBody>
      </p:sp>
      <p:sp>
        <p:nvSpPr>
          <p:cNvPr id="159789" name="Rectangle 45"/>
          <p:cNvSpPr>
            <a:spLocks noChangeArrowheads="1"/>
          </p:cNvSpPr>
          <p:nvPr/>
        </p:nvSpPr>
        <p:spPr bwMode="auto">
          <a:xfrm>
            <a:off x="395288" y="1125539"/>
            <a:ext cx="8137525" cy="1731958"/>
          </a:xfrm>
          <a:prstGeom prst="rect">
            <a:avLst/>
          </a:prstGeom>
          <a:noFill/>
          <a:ln w="9525">
            <a:noFill/>
            <a:miter lim="800000"/>
            <a:headEnd/>
            <a:tailEnd/>
          </a:ln>
          <a:effectLst/>
        </p:spPr>
        <p:txBody>
          <a:bodyPr/>
          <a:lstStyle/>
          <a:p>
            <a:pPr marL="342900" indent="-342900">
              <a:lnSpc>
                <a:spcPct val="150000"/>
              </a:lnSpc>
              <a:buFont typeface="Wingdings" pitchFamily="2" charset="2"/>
              <a:buChar char="§"/>
              <a:defRPr/>
            </a:pPr>
            <a:r>
              <a:rPr lang="zh-CN" altLang="en-US" sz="2100" dirty="0" smtClean="0">
                <a:solidFill>
                  <a:srgbClr val="A4001B"/>
                </a:solidFill>
                <a:effectLst>
                  <a:outerShdw blurRad="38100" dist="38100" dir="2700000" algn="tl">
                    <a:srgbClr val="C0C0C0"/>
                  </a:outerShdw>
                </a:effectLst>
                <a:ea typeface="黑体" pitchFamily="2" charset="-122"/>
              </a:rPr>
              <a:t>静态路由配置分</a:t>
            </a:r>
            <a:r>
              <a:rPr lang="en-US" altLang="zh-CN" sz="2100" dirty="0" smtClean="0">
                <a:solidFill>
                  <a:srgbClr val="A4001B"/>
                </a:solidFill>
                <a:effectLst>
                  <a:outerShdw blurRad="38100" dist="38100" dir="2700000" algn="tl">
                    <a:srgbClr val="C0C0C0"/>
                  </a:outerShdw>
                </a:effectLst>
                <a:ea typeface="黑体" pitchFamily="2" charset="-122"/>
              </a:rPr>
              <a:t>2</a:t>
            </a:r>
            <a:r>
              <a:rPr lang="zh-CN" altLang="en-US" sz="2100" dirty="0" smtClean="0">
                <a:solidFill>
                  <a:srgbClr val="A4001B"/>
                </a:solidFill>
                <a:effectLst>
                  <a:outerShdw blurRad="38100" dist="38100" dir="2700000" algn="tl">
                    <a:srgbClr val="C0C0C0"/>
                  </a:outerShdw>
                </a:effectLst>
                <a:ea typeface="黑体" pitchFamily="2" charset="-122"/>
              </a:rPr>
              <a:t>步</a:t>
            </a:r>
            <a:r>
              <a:rPr lang="zh-CN" altLang="en-US" sz="2100" dirty="0">
                <a:solidFill>
                  <a:srgbClr val="A4001B"/>
                </a:solidFill>
                <a:effectLst>
                  <a:outerShdw blurRad="38100" dist="38100" dir="2700000" algn="tl">
                    <a:srgbClr val="C0C0C0"/>
                  </a:outerShdw>
                </a:effectLst>
                <a:ea typeface="黑体" pitchFamily="2" charset="-122"/>
              </a:rPr>
              <a:t>：</a:t>
            </a:r>
          </a:p>
          <a:p>
            <a:pPr marL="742950" lvl="1" indent="-285750">
              <a:lnSpc>
                <a:spcPct val="150000"/>
              </a:lnSpc>
              <a:defRPr/>
            </a:pPr>
            <a:r>
              <a:rPr lang="zh-CN" altLang="en-US" dirty="0">
                <a:effectLst>
                  <a:outerShdw blurRad="38100" dist="38100" dir="2700000" algn="tl">
                    <a:srgbClr val="C0C0C0"/>
                  </a:outerShdw>
                </a:effectLst>
              </a:rPr>
              <a:t>第一步</a:t>
            </a:r>
            <a:r>
              <a:rPr lang="zh-CN" altLang="en-US" dirty="0" smtClean="0">
                <a:effectLst>
                  <a:outerShdw blurRad="38100" dist="38100" dir="2700000" algn="tl">
                    <a:srgbClr val="C0C0C0"/>
                  </a:outerShdw>
                </a:effectLst>
              </a:rPr>
              <a:t>：为网络中的每个接口配置</a:t>
            </a:r>
            <a:r>
              <a:rPr lang="en-US" altLang="zh-CN" dirty="0" smtClean="0">
                <a:effectLst>
                  <a:outerShdw blurRad="38100" dist="38100" dir="2700000" algn="tl">
                    <a:srgbClr val="C0C0C0"/>
                  </a:outerShdw>
                </a:effectLst>
              </a:rPr>
              <a:t>IP</a:t>
            </a:r>
            <a:r>
              <a:rPr lang="zh-CN" altLang="en-US" dirty="0" smtClean="0">
                <a:effectLst>
                  <a:outerShdw blurRad="38100" dist="38100" dir="2700000" algn="tl">
                    <a:srgbClr val="C0C0C0"/>
                  </a:outerShdw>
                </a:effectLst>
              </a:rPr>
              <a:t>地址</a:t>
            </a:r>
            <a:endParaRPr lang="zh-CN" altLang="en-US" dirty="0">
              <a:effectLst>
                <a:outerShdw blurRad="38100" dist="38100" dir="2700000" algn="tl">
                  <a:srgbClr val="C0C0C0"/>
                </a:outerShdw>
              </a:effectLst>
            </a:endParaRPr>
          </a:p>
          <a:p>
            <a:pPr marL="742950" lvl="1" indent="-285750">
              <a:lnSpc>
                <a:spcPct val="150000"/>
              </a:lnSpc>
              <a:defRPr/>
            </a:pPr>
            <a:r>
              <a:rPr lang="zh-CN" altLang="en-US" dirty="0">
                <a:effectLst>
                  <a:outerShdw blurRad="38100" dist="38100" dir="2700000" algn="tl">
                    <a:srgbClr val="C0C0C0"/>
                  </a:outerShdw>
                </a:effectLst>
              </a:rPr>
              <a:t>第二步</a:t>
            </a:r>
            <a:r>
              <a:rPr lang="zh-CN" altLang="en-US" dirty="0" smtClean="0">
                <a:effectLst>
                  <a:outerShdw blurRad="38100" dist="38100" dir="2700000" algn="tl">
                    <a:srgbClr val="C0C0C0"/>
                  </a:outerShdw>
                </a:effectLst>
              </a:rPr>
              <a:t>：为每个路由器的非直连链路配置静态路由</a:t>
            </a:r>
            <a:endParaRPr lang="zh-CN" altLang="en-US" dirty="0">
              <a:effectLst>
                <a:outerShdw blurRad="38100" dist="38100" dir="2700000" algn="tl">
                  <a:srgbClr val="C0C0C0"/>
                </a:outerShdw>
              </a:effectLst>
            </a:endParaRPr>
          </a:p>
        </p:txBody>
      </p:sp>
      <p:pic>
        <p:nvPicPr>
          <p:cNvPr id="5" name="图片 4" descr="无标题.png"/>
          <p:cNvPicPr>
            <a:picLocks noChangeAspect="1"/>
          </p:cNvPicPr>
          <p:nvPr/>
        </p:nvPicPr>
        <p:blipFill>
          <a:blip r:embed="rId3"/>
          <a:stretch>
            <a:fillRect/>
          </a:stretch>
        </p:blipFill>
        <p:spPr>
          <a:xfrm>
            <a:off x="285720" y="2786058"/>
            <a:ext cx="8430802" cy="3410426"/>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2" name="Rectangle 4"/>
          <p:cNvSpPr>
            <a:spLocks noGrp="1" noChangeArrowheads="1"/>
          </p:cNvSpPr>
          <p:nvPr>
            <p:ph type="title"/>
          </p:nvPr>
        </p:nvSpPr>
        <p:spPr/>
        <p:txBody>
          <a:bodyPr/>
          <a:lstStyle/>
          <a:p>
            <a:pPr eaLnBrk="1" hangingPunct="1">
              <a:defRPr/>
            </a:pPr>
            <a:r>
              <a:rPr lang="en-US" dirty="0" smtClean="0"/>
              <a:t>8.5.3  </a:t>
            </a:r>
            <a:r>
              <a:rPr lang="zh-CN" altLang="en-US" dirty="0" smtClean="0"/>
              <a:t>什么是默认路由</a:t>
            </a:r>
          </a:p>
        </p:txBody>
      </p:sp>
      <p:sp>
        <p:nvSpPr>
          <p:cNvPr id="159789" name="Rectangle 45"/>
          <p:cNvSpPr>
            <a:spLocks noChangeArrowheads="1"/>
          </p:cNvSpPr>
          <p:nvPr/>
        </p:nvSpPr>
        <p:spPr bwMode="auto">
          <a:xfrm>
            <a:off x="500034" y="1428736"/>
            <a:ext cx="8137525" cy="1731958"/>
          </a:xfrm>
          <a:prstGeom prst="rect">
            <a:avLst/>
          </a:prstGeom>
          <a:noFill/>
          <a:ln w="9525">
            <a:noFill/>
            <a:miter lim="800000"/>
            <a:headEnd/>
            <a:tailEnd/>
          </a:ln>
          <a:effectLst/>
        </p:spPr>
        <p:txBody>
          <a:bodyPr/>
          <a:lstStyle/>
          <a:p>
            <a:pPr>
              <a:buNone/>
            </a:pPr>
            <a:r>
              <a:rPr lang="zh-CN" altLang="en-US" sz="2400" dirty="0" smtClean="0"/>
              <a:t>默认路由指的是路由表中，未直接列出目标网络的路由选择项，用于在不明确的情况下，指示数据帧下一跳的转发方向。路由器如果配置了默认路由，则所有未明确指明目标网络的数据包，都按默认路由进行转发，避免这些数据包被路由器丢弃。</a:t>
            </a:r>
          </a:p>
          <a:p>
            <a:pPr>
              <a:buNone/>
            </a:pPr>
            <a:r>
              <a:rPr lang="zh-CN" altLang="en-US" sz="2400" dirty="0" smtClean="0"/>
              <a:t>默认路由可以看作是静态路由的一种特殊情况，是一种特殊的静态路由，当路由表中与包的目的地址之间，没有匹配的表项时，为避免网络上传输的数据包丢失，需要路由器能够做出的选择下使用。</a:t>
            </a:r>
            <a:endParaRPr lang="zh-CN" alt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defRPr/>
            </a:pPr>
            <a:r>
              <a:rPr lang="zh-CN" altLang="en-US" b="1" dirty="0" smtClean="0"/>
              <a:t>学习目标</a:t>
            </a:r>
            <a:endParaRPr lang="zh-CN" altLang="en-US" dirty="0" smtClean="0"/>
          </a:p>
        </p:txBody>
      </p:sp>
      <p:sp>
        <p:nvSpPr>
          <p:cNvPr id="29700" name="Rectangle 4"/>
          <p:cNvSpPr>
            <a:spLocks noGrp="1" noChangeArrowheads="1"/>
          </p:cNvSpPr>
          <p:nvPr>
            <p:ph type="body" idx="1"/>
          </p:nvPr>
        </p:nvSpPr>
        <p:spPr>
          <a:xfrm>
            <a:off x="1044575" y="1711325"/>
            <a:ext cx="4813309" cy="4525963"/>
          </a:xfrm>
        </p:spPr>
        <p:txBody>
          <a:bodyPr/>
          <a:lstStyle/>
          <a:p>
            <a:r>
              <a:rPr lang="en-US" dirty="0" smtClean="0">
                <a:sym typeface="Wingdings"/>
              </a:rPr>
              <a:t></a:t>
            </a:r>
            <a:r>
              <a:rPr lang="en-US" baseline="-25000" dirty="0" smtClean="0"/>
              <a:t>  </a:t>
            </a:r>
            <a:r>
              <a:rPr lang="zh-CN" altLang="en-US" dirty="0" smtClean="0"/>
              <a:t>认识路由器设备</a:t>
            </a:r>
          </a:p>
          <a:p>
            <a:r>
              <a:rPr lang="en-US" dirty="0" smtClean="0">
                <a:sym typeface="Wingdings"/>
              </a:rPr>
              <a:t></a:t>
            </a:r>
            <a:r>
              <a:rPr lang="en-US" baseline="-25000" dirty="0" smtClean="0"/>
              <a:t>  </a:t>
            </a:r>
            <a:r>
              <a:rPr lang="zh-CN" altLang="en-US" dirty="0" smtClean="0"/>
              <a:t>配置路由器直连路由技术</a:t>
            </a:r>
          </a:p>
          <a:p>
            <a:r>
              <a:rPr lang="en-US" dirty="0" smtClean="0">
                <a:sym typeface="Wingdings"/>
              </a:rPr>
              <a:t></a:t>
            </a:r>
            <a:r>
              <a:rPr lang="en-US" baseline="-25000" dirty="0" smtClean="0"/>
              <a:t>  </a:t>
            </a:r>
            <a:r>
              <a:rPr lang="zh-CN" altLang="en-US" dirty="0" smtClean="0"/>
              <a:t>配置路由器静态路由技术</a:t>
            </a:r>
          </a:p>
          <a:p>
            <a:r>
              <a:rPr lang="en-US" dirty="0" smtClean="0">
                <a:sym typeface="Wingdings"/>
              </a:rPr>
              <a:t></a:t>
            </a:r>
            <a:r>
              <a:rPr lang="en-US" baseline="-25000" dirty="0" smtClean="0"/>
              <a:t>  </a:t>
            </a:r>
            <a:r>
              <a:rPr lang="zh-CN" altLang="en-US" dirty="0" smtClean="0"/>
              <a:t>配置路由器默认路由技术</a:t>
            </a:r>
          </a:p>
          <a:p>
            <a:pPr eaLnBrk="1" hangingPunct="1">
              <a:defRPr/>
            </a:pPr>
            <a:endParaRPr lang="zh-CN" altLang="en-US" dirty="0" smtClean="0"/>
          </a:p>
        </p:txBody>
      </p:sp>
      <p:pic>
        <p:nvPicPr>
          <p:cNvPr id="3076" name="Picture 9" descr="keji2_12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508625" y="3067050"/>
            <a:ext cx="2733675" cy="2619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2" name="Rectangle 4"/>
          <p:cNvSpPr>
            <a:spLocks noGrp="1" noChangeArrowheads="1"/>
          </p:cNvSpPr>
          <p:nvPr>
            <p:ph type="title"/>
          </p:nvPr>
        </p:nvSpPr>
        <p:spPr/>
        <p:txBody>
          <a:bodyPr/>
          <a:lstStyle/>
          <a:p>
            <a:pPr eaLnBrk="1" hangingPunct="1">
              <a:defRPr/>
            </a:pPr>
            <a:r>
              <a:rPr lang="en-US" dirty="0" smtClean="0"/>
              <a:t>8.5.3  </a:t>
            </a:r>
            <a:r>
              <a:rPr lang="zh-CN" altLang="en-US" dirty="0" smtClean="0"/>
              <a:t>什么是默认路由</a:t>
            </a:r>
          </a:p>
        </p:txBody>
      </p:sp>
      <p:sp>
        <p:nvSpPr>
          <p:cNvPr id="159789" name="Rectangle 45"/>
          <p:cNvSpPr>
            <a:spLocks noChangeArrowheads="1"/>
          </p:cNvSpPr>
          <p:nvPr/>
        </p:nvSpPr>
        <p:spPr bwMode="auto">
          <a:xfrm>
            <a:off x="571472" y="1214422"/>
            <a:ext cx="8137525" cy="1731958"/>
          </a:xfrm>
          <a:prstGeom prst="rect">
            <a:avLst/>
          </a:prstGeom>
          <a:noFill/>
          <a:ln w="9525">
            <a:noFill/>
            <a:miter lim="800000"/>
            <a:headEnd/>
            <a:tailEnd/>
          </a:ln>
          <a:effectLst/>
        </p:spPr>
        <p:txBody>
          <a:bodyPr/>
          <a:lstStyle/>
          <a:p>
            <a:pPr>
              <a:buNone/>
            </a:pPr>
            <a:r>
              <a:rPr lang="zh-CN" altLang="en-US" sz="2400" dirty="0" smtClean="0"/>
              <a:t>默认路由可以看作是静态路由的一种特殊情况，是一种特殊的静态路由，当路由表中与包的目的地址之间，没有匹配的表项时，为避免网络上传输的数据包丢失，需要路由器能够做出的选择下使用。</a:t>
            </a:r>
            <a:endParaRPr lang="zh-CN" altLang="en-US" sz="2400" dirty="0"/>
          </a:p>
        </p:txBody>
      </p:sp>
      <p:pic>
        <p:nvPicPr>
          <p:cNvPr id="175106" name="Picture 2" descr="未命名-2"/>
          <p:cNvPicPr>
            <a:picLocks noChangeAspect="1" noChangeArrowheads="1"/>
          </p:cNvPicPr>
          <p:nvPr/>
        </p:nvPicPr>
        <p:blipFill>
          <a:blip r:embed="rId3"/>
          <a:srcRect/>
          <a:stretch>
            <a:fillRect/>
          </a:stretch>
        </p:blipFill>
        <p:spPr bwMode="auto">
          <a:xfrm>
            <a:off x="214282" y="3500438"/>
            <a:ext cx="8463123" cy="207170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2" name="Rectangle 4"/>
          <p:cNvSpPr>
            <a:spLocks noGrp="1" noChangeArrowheads="1"/>
          </p:cNvSpPr>
          <p:nvPr>
            <p:ph type="title"/>
          </p:nvPr>
        </p:nvSpPr>
        <p:spPr/>
        <p:txBody>
          <a:bodyPr/>
          <a:lstStyle/>
          <a:p>
            <a:pPr eaLnBrk="1" hangingPunct="1">
              <a:defRPr/>
            </a:pPr>
            <a:r>
              <a:rPr lang="en-US" dirty="0" smtClean="0"/>
              <a:t>8.5.3  </a:t>
            </a:r>
            <a:r>
              <a:rPr lang="zh-CN" altLang="en-US" dirty="0" smtClean="0"/>
              <a:t>什么是默认路由</a:t>
            </a:r>
          </a:p>
        </p:txBody>
      </p:sp>
      <p:sp>
        <p:nvSpPr>
          <p:cNvPr id="159789" name="Rectangle 45"/>
          <p:cNvSpPr>
            <a:spLocks noChangeArrowheads="1"/>
          </p:cNvSpPr>
          <p:nvPr/>
        </p:nvSpPr>
        <p:spPr bwMode="auto">
          <a:xfrm>
            <a:off x="571472" y="1214422"/>
            <a:ext cx="8137525" cy="1731958"/>
          </a:xfrm>
          <a:prstGeom prst="rect">
            <a:avLst/>
          </a:prstGeom>
          <a:noFill/>
          <a:ln w="9525">
            <a:noFill/>
            <a:miter lim="800000"/>
            <a:headEnd/>
            <a:tailEnd/>
          </a:ln>
          <a:effectLst/>
        </p:spPr>
        <p:txBody>
          <a:bodyPr/>
          <a:lstStyle/>
          <a:p>
            <a:pPr>
              <a:buNone/>
            </a:pPr>
            <a:r>
              <a:rPr lang="zh-CN" altLang="en-US" sz="2400" dirty="0" smtClean="0"/>
              <a:t>默认路由可以看作是静态路由的一种特殊情况，是一种特殊的静态路由，当路由表中与包的目的地址之间，没有匹配的表项时，为避免网络上传输的数据包丢失，需要路由器能够做出的选择下使用。</a:t>
            </a:r>
            <a:endParaRPr lang="zh-CN" altLang="en-US" sz="2400" dirty="0"/>
          </a:p>
        </p:txBody>
      </p:sp>
      <p:pic>
        <p:nvPicPr>
          <p:cNvPr id="176130" name="Picture 2" descr="未命名-5"/>
          <p:cNvPicPr>
            <a:picLocks noChangeAspect="1" noChangeArrowheads="1"/>
          </p:cNvPicPr>
          <p:nvPr/>
        </p:nvPicPr>
        <p:blipFill>
          <a:blip r:embed="rId3"/>
          <a:srcRect/>
          <a:stretch>
            <a:fillRect/>
          </a:stretch>
        </p:blipFill>
        <p:spPr bwMode="auto">
          <a:xfrm>
            <a:off x="928662" y="3357562"/>
            <a:ext cx="7572428" cy="310839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2" name="Rectangle 4"/>
          <p:cNvSpPr>
            <a:spLocks noGrp="1" noChangeArrowheads="1"/>
          </p:cNvSpPr>
          <p:nvPr>
            <p:ph type="title"/>
          </p:nvPr>
        </p:nvSpPr>
        <p:spPr/>
        <p:txBody>
          <a:bodyPr/>
          <a:lstStyle/>
          <a:p>
            <a:pPr eaLnBrk="1" hangingPunct="1">
              <a:defRPr/>
            </a:pPr>
            <a:r>
              <a:rPr lang="en-US" dirty="0" smtClean="0"/>
              <a:t>8.5.4  </a:t>
            </a:r>
            <a:r>
              <a:rPr lang="zh-CN" altLang="en-US" dirty="0" smtClean="0"/>
              <a:t>配置默认路由</a:t>
            </a:r>
          </a:p>
        </p:txBody>
      </p:sp>
      <p:sp>
        <p:nvSpPr>
          <p:cNvPr id="159789" name="Rectangle 45"/>
          <p:cNvSpPr>
            <a:spLocks noChangeArrowheads="1"/>
          </p:cNvSpPr>
          <p:nvPr/>
        </p:nvSpPr>
        <p:spPr bwMode="auto">
          <a:xfrm>
            <a:off x="571472" y="1214422"/>
            <a:ext cx="8137525" cy="1731958"/>
          </a:xfrm>
          <a:prstGeom prst="rect">
            <a:avLst/>
          </a:prstGeom>
          <a:noFill/>
          <a:ln w="9525">
            <a:noFill/>
            <a:miter lim="800000"/>
            <a:headEnd/>
            <a:tailEnd/>
          </a:ln>
          <a:effectLst/>
        </p:spPr>
        <p:txBody>
          <a:bodyPr/>
          <a:lstStyle/>
          <a:p>
            <a:r>
              <a:rPr lang="zh-CN" altLang="en-US" sz="2400" dirty="0" smtClean="0"/>
              <a:t>由于默认路由是一种特殊的静态路由，也需要网络管理员手工配置的路由信息，才能获取路由表信息。因此在末梢网络的路由器上，配置默认路由命令和配置静态路由方式完全相同。以下是路由器配置默认路由命令格式：</a:t>
            </a:r>
            <a:endParaRPr lang="zh-CN" altLang="en-US" sz="2400" dirty="0"/>
          </a:p>
        </p:txBody>
      </p:sp>
      <p:pic>
        <p:nvPicPr>
          <p:cNvPr id="177154" name="Picture 2"/>
          <p:cNvPicPr>
            <a:picLocks noChangeAspect="1" noChangeArrowheads="1"/>
          </p:cNvPicPr>
          <p:nvPr/>
        </p:nvPicPr>
        <p:blipFill>
          <a:blip r:embed="rId3"/>
          <a:srcRect r="21075" b="-16666"/>
          <a:stretch>
            <a:fillRect/>
          </a:stretch>
        </p:blipFill>
        <p:spPr bwMode="auto">
          <a:xfrm>
            <a:off x="357158" y="4071942"/>
            <a:ext cx="7929618" cy="500066"/>
          </a:xfrm>
          <a:prstGeom prst="rect">
            <a:avLst/>
          </a:prstGeom>
          <a:noFill/>
          <a:ln w="9525">
            <a:noFill/>
            <a:miter lim="800000"/>
            <a:headEnd/>
            <a:tailEnd/>
          </a:ln>
          <a:effectLst/>
        </p:spPr>
      </p:pic>
      <p:pic>
        <p:nvPicPr>
          <p:cNvPr id="177155" name="Picture 3" descr="未命名-2"/>
          <p:cNvPicPr>
            <a:picLocks noChangeAspect="1" noChangeArrowheads="1"/>
          </p:cNvPicPr>
          <p:nvPr/>
        </p:nvPicPr>
        <p:blipFill>
          <a:blip r:embed="rId4"/>
          <a:srcRect/>
          <a:stretch>
            <a:fillRect/>
          </a:stretch>
        </p:blipFill>
        <p:spPr bwMode="auto">
          <a:xfrm>
            <a:off x="1643042" y="4929198"/>
            <a:ext cx="5086350" cy="1247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61" name="Rectangle 5"/>
          <p:cNvSpPr>
            <a:spLocks noGrp="1" noChangeArrowheads="1"/>
          </p:cNvSpPr>
          <p:nvPr>
            <p:ph type="title"/>
          </p:nvPr>
        </p:nvSpPr>
        <p:spPr/>
        <p:txBody>
          <a:bodyPr/>
          <a:lstStyle/>
          <a:p>
            <a:pPr eaLnBrk="1" hangingPunct="1">
              <a:defRPr/>
            </a:pPr>
            <a:r>
              <a:rPr lang="zh-CN" altLang="en-US" dirty="0" smtClean="0"/>
              <a:t>浮动静态路由</a:t>
            </a:r>
          </a:p>
        </p:txBody>
      </p:sp>
      <p:sp>
        <p:nvSpPr>
          <p:cNvPr id="93225" name="Rectangle 41"/>
          <p:cNvSpPr>
            <a:spLocks noChangeArrowheads="1"/>
          </p:cNvSpPr>
          <p:nvPr/>
        </p:nvSpPr>
        <p:spPr bwMode="auto">
          <a:xfrm>
            <a:off x="395288" y="1125539"/>
            <a:ext cx="8353425" cy="1017578"/>
          </a:xfrm>
          <a:prstGeom prst="rect">
            <a:avLst/>
          </a:prstGeom>
          <a:noFill/>
          <a:ln w="9525">
            <a:noFill/>
            <a:miter lim="800000"/>
            <a:headEnd/>
            <a:tailEnd/>
          </a:ln>
          <a:effectLst/>
        </p:spPr>
        <p:txBody>
          <a:bodyPr/>
          <a:lstStyle/>
          <a:p>
            <a:pPr marL="342900" indent="-342900">
              <a:lnSpc>
                <a:spcPct val="150000"/>
              </a:lnSpc>
              <a:buFont typeface="Wingdings" pitchFamily="2" charset="2"/>
              <a:buChar char="§"/>
              <a:defRPr/>
            </a:pPr>
            <a:r>
              <a:rPr lang="zh-CN" altLang="en-US" sz="2100" dirty="0" smtClean="0">
                <a:solidFill>
                  <a:srgbClr val="A4001B"/>
                </a:solidFill>
                <a:effectLst>
                  <a:outerShdw blurRad="38100" dist="38100" dir="2700000" algn="tl">
                    <a:srgbClr val="C0C0C0"/>
                  </a:outerShdw>
                </a:effectLst>
                <a:ea typeface="黑体" pitchFamily="2" charset="-122"/>
              </a:rPr>
              <a:t>浮动静态路由主要提供路由的冗余性能，浮动</a:t>
            </a:r>
            <a:r>
              <a:rPr lang="zh-CN" altLang="en-US" sz="2100" dirty="0">
                <a:solidFill>
                  <a:srgbClr val="A4001B"/>
                </a:solidFill>
                <a:effectLst>
                  <a:outerShdw blurRad="38100" dist="38100" dir="2700000" algn="tl">
                    <a:srgbClr val="C0C0C0"/>
                  </a:outerShdw>
                </a:effectLst>
                <a:ea typeface="黑体" pitchFamily="2" charset="-122"/>
              </a:rPr>
              <a:t>静态</a:t>
            </a:r>
            <a:r>
              <a:rPr lang="zh-CN" altLang="en-US" sz="2100" dirty="0" smtClean="0">
                <a:solidFill>
                  <a:srgbClr val="A4001B"/>
                </a:solidFill>
                <a:effectLst>
                  <a:outerShdw blurRad="38100" dist="38100" dir="2700000" algn="tl">
                    <a:srgbClr val="C0C0C0"/>
                  </a:outerShdw>
                </a:effectLst>
                <a:ea typeface="黑体" pitchFamily="2" charset="-122"/>
              </a:rPr>
              <a:t>路由只会在首选路由发生失败的时候出现在</a:t>
            </a:r>
            <a:r>
              <a:rPr lang="zh-CN" altLang="en-US" sz="2100" dirty="0">
                <a:solidFill>
                  <a:srgbClr val="A4001B"/>
                </a:solidFill>
                <a:effectLst>
                  <a:outerShdw blurRad="38100" dist="38100" dir="2700000" algn="tl">
                    <a:srgbClr val="C0C0C0"/>
                  </a:outerShdw>
                </a:effectLst>
                <a:ea typeface="黑体" pitchFamily="2" charset="-122"/>
              </a:rPr>
              <a:t>路由选择表</a:t>
            </a:r>
            <a:r>
              <a:rPr lang="zh-CN" altLang="en-US" sz="2100" dirty="0" smtClean="0">
                <a:solidFill>
                  <a:srgbClr val="A4001B"/>
                </a:solidFill>
                <a:effectLst>
                  <a:outerShdw blurRad="38100" dist="38100" dir="2700000" algn="tl">
                    <a:srgbClr val="C0C0C0"/>
                  </a:outerShdw>
                </a:effectLst>
                <a:ea typeface="黑体" pitchFamily="2" charset="-122"/>
              </a:rPr>
              <a:t>中。</a:t>
            </a:r>
            <a:endParaRPr lang="en-US" altLang="zh-CN" sz="2100" dirty="0" smtClean="0">
              <a:solidFill>
                <a:srgbClr val="A4001B"/>
              </a:solidFill>
              <a:effectLst>
                <a:outerShdw blurRad="38100" dist="38100" dir="2700000" algn="tl">
                  <a:srgbClr val="C0C0C0"/>
                </a:outerShdw>
              </a:effectLst>
              <a:ea typeface="黑体" pitchFamily="2" charset="-122"/>
            </a:endParaRPr>
          </a:p>
          <a:p>
            <a:pPr marL="342900" indent="-342900">
              <a:lnSpc>
                <a:spcPct val="150000"/>
              </a:lnSpc>
              <a:buFont typeface="Wingdings" pitchFamily="2" charset="2"/>
              <a:buChar char="§"/>
              <a:defRPr/>
            </a:pPr>
            <a:endParaRPr lang="en-US" altLang="zh-CN" sz="2100" dirty="0" smtClean="0">
              <a:solidFill>
                <a:srgbClr val="A4001B"/>
              </a:solidFill>
              <a:effectLst>
                <a:outerShdw blurRad="38100" dist="38100" dir="2700000" algn="tl">
                  <a:srgbClr val="C0C0C0"/>
                </a:outerShdw>
              </a:effectLst>
              <a:ea typeface="黑体" pitchFamily="2" charset="-122"/>
            </a:endParaRPr>
          </a:p>
          <a:p>
            <a:pPr marL="342900" indent="-342900">
              <a:lnSpc>
                <a:spcPct val="150000"/>
              </a:lnSpc>
              <a:buFont typeface="Wingdings" pitchFamily="2" charset="2"/>
              <a:buChar char="§"/>
              <a:defRPr/>
            </a:pPr>
            <a:endParaRPr lang="en-US" altLang="zh-CN" sz="2100" dirty="0" smtClean="0">
              <a:solidFill>
                <a:srgbClr val="A4001B"/>
              </a:solidFill>
              <a:effectLst>
                <a:outerShdw blurRad="38100" dist="38100" dir="2700000" algn="tl">
                  <a:srgbClr val="C0C0C0"/>
                </a:outerShdw>
              </a:effectLst>
              <a:ea typeface="黑体" pitchFamily="2" charset="-122"/>
            </a:endParaRPr>
          </a:p>
          <a:p>
            <a:pPr marL="342900" indent="-342900">
              <a:lnSpc>
                <a:spcPct val="150000"/>
              </a:lnSpc>
              <a:buFont typeface="Wingdings" pitchFamily="2" charset="2"/>
              <a:buChar char="§"/>
              <a:defRPr/>
            </a:pPr>
            <a:endParaRPr lang="zh-CN" altLang="en-US" sz="2100" dirty="0">
              <a:solidFill>
                <a:srgbClr val="A4001B"/>
              </a:solidFill>
              <a:effectLst>
                <a:outerShdw blurRad="38100" dist="38100" dir="2700000" algn="tl">
                  <a:srgbClr val="C0C0C0"/>
                </a:outerShdw>
              </a:effectLst>
              <a:ea typeface="黑体" pitchFamily="2" charset="-122"/>
            </a:endParaRPr>
          </a:p>
        </p:txBody>
      </p:sp>
      <p:pic>
        <p:nvPicPr>
          <p:cNvPr id="11268" name="Picture 8"/>
          <p:cNvPicPr>
            <a:picLocks noChangeAspect="1" noChangeArrowheads="1"/>
          </p:cNvPicPr>
          <p:nvPr/>
        </p:nvPicPr>
        <p:blipFill>
          <a:blip r:embed="rId3" cstate="print"/>
          <a:srcRect/>
          <a:stretch>
            <a:fillRect/>
          </a:stretch>
        </p:blipFill>
        <p:spPr bwMode="auto">
          <a:xfrm>
            <a:off x="3857654" y="2071678"/>
            <a:ext cx="4857750" cy="3875088"/>
          </a:xfrm>
          <a:prstGeom prst="rect">
            <a:avLst/>
          </a:prstGeom>
          <a:noFill/>
          <a:ln w="9525" algn="ctr">
            <a:noFill/>
            <a:miter lim="800000"/>
            <a:headEnd/>
            <a:tailEnd/>
          </a:ln>
        </p:spPr>
      </p:pic>
      <p:sp>
        <p:nvSpPr>
          <p:cNvPr id="6" name="TextBox 5"/>
          <p:cNvSpPr txBox="1"/>
          <p:nvPr/>
        </p:nvSpPr>
        <p:spPr>
          <a:xfrm>
            <a:off x="571472" y="2214554"/>
            <a:ext cx="3286148" cy="3550203"/>
          </a:xfrm>
          <a:prstGeom prst="rect">
            <a:avLst/>
          </a:prstGeom>
          <a:noFill/>
        </p:spPr>
        <p:txBody>
          <a:bodyPr wrap="square" rtlCol="0">
            <a:spAutoFit/>
          </a:bodyPr>
          <a:lstStyle/>
          <a:p>
            <a:pPr marL="342900" indent="-342900">
              <a:lnSpc>
                <a:spcPct val="150000"/>
              </a:lnSpc>
              <a:buFont typeface="Wingdings" pitchFamily="2" charset="2"/>
              <a:buChar char="§"/>
              <a:defRPr/>
            </a:pPr>
            <a:r>
              <a:rPr lang="zh-CN" altLang="en-US" sz="2100" dirty="0" smtClean="0">
                <a:solidFill>
                  <a:srgbClr val="A4001B"/>
                </a:solidFill>
                <a:effectLst>
                  <a:outerShdw blurRad="38100" dist="38100" dir="2700000" algn="tl">
                    <a:srgbClr val="C0C0C0"/>
                  </a:outerShdw>
                </a:effectLst>
                <a:ea typeface="黑体" pitchFamily="2" charset="-122"/>
              </a:rPr>
              <a:t>浮动路由是在正常的静态路由配置后增加一个大于</a:t>
            </a:r>
            <a:r>
              <a:rPr lang="en-US" altLang="zh-CN" sz="2100" dirty="0" smtClean="0">
                <a:solidFill>
                  <a:srgbClr val="A4001B"/>
                </a:solidFill>
                <a:effectLst>
                  <a:outerShdw blurRad="38100" dist="38100" dir="2700000" algn="tl">
                    <a:srgbClr val="C0C0C0"/>
                  </a:outerShdw>
                </a:effectLst>
                <a:ea typeface="黑体" pitchFamily="2" charset="-122"/>
              </a:rPr>
              <a:t>1</a:t>
            </a:r>
            <a:r>
              <a:rPr lang="zh-CN" altLang="en-US" sz="2100" dirty="0" smtClean="0">
                <a:solidFill>
                  <a:srgbClr val="A4001B"/>
                </a:solidFill>
                <a:effectLst>
                  <a:outerShdw blurRad="38100" dist="38100" dir="2700000" algn="tl">
                    <a:srgbClr val="C0C0C0"/>
                  </a:outerShdw>
                </a:effectLst>
                <a:ea typeface="黑体" pitchFamily="2" charset="-122"/>
              </a:rPr>
              <a:t>的管理距离值</a:t>
            </a:r>
            <a:endParaRPr lang="en-US" altLang="zh-CN" sz="2100" dirty="0" smtClean="0">
              <a:solidFill>
                <a:srgbClr val="A4001B"/>
              </a:solidFill>
              <a:effectLst>
                <a:outerShdw blurRad="38100" dist="38100" dir="2700000" algn="tl">
                  <a:srgbClr val="C0C0C0"/>
                </a:outerShdw>
              </a:effectLst>
              <a:ea typeface="黑体" pitchFamily="2" charset="-122"/>
            </a:endParaRPr>
          </a:p>
          <a:p>
            <a:pPr marL="342900" indent="-342900">
              <a:lnSpc>
                <a:spcPct val="150000"/>
              </a:lnSpc>
              <a:buFont typeface="Wingdings" pitchFamily="2" charset="2"/>
              <a:buChar char="§"/>
              <a:defRPr/>
            </a:pPr>
            <a:r>
              <a:rPr lang="zh-CN" altLang="en-US" sz="2100" dirty="0" smtClean="0">
                <a:solidFill>
                  <a:srgbClr val="A4001B"/>
                </a:solidFill>
                <a:effectLst>
                  <a:outerShdw blurRad="38100" dist="38100" dir="2700000" algn="tl">
                    <a:srgbClr val="C0C0C0"/>
                  </a:outerShdw>
                </a:effectLst>
                <a:ea typeface="黑体" pitchFamily="2" charset="-122"/>
              </a:rPr>
              <a:t>如图配置所示，如果主链路失败，将采用备份链路发送数据到</a:t>
            </a:r>
            <a:r>
              <a:rPr lang="en-US" altLang="zh-CN" sz="2100" dirty="0" smtClean="0">
                <a:solidFill>
                  <a:srgbClr val="A4001B"/>
                </a:solidFill>
                <a:effectLst>
                  <a:outerShdw blurRad="38100" dist="38100" dir="2700000" algn="tl">
                    <a:srgbClr val="C0C0C0"/>
                  </a:outerShdw>
                </a:effectLst>
                <a:ea typeface="黑体" pitchFamily="2" charset="-122"/>
              </a:rPr>
              <a:t>10.1.6.0/24</a:t>
            </a:r>
            <a:r>
              <a:rPr lang="zh-CN" altLang="en-US" sz="2100" dirty="0" smtClean="0">
                <a:solidFill>
                  <a:srgbClr val="A4001B"/>
                </a:solidFill>
                <a:effectLst>
                  <a:outerShdw blurRad="38100" dist="38100" dir="2700000" algn="tl">
                    <a:srgbClr val="C0C0C0"/>
                  </a:outerShdw>
                </a:effectLst>
                <a:ea typeface="黑体" pitchFamily="2" charset="-122"/>
              </a:rPr>
              <a:t>网络</a:t>
            </a:r>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pPr eaLnBrk="1" hangingPunct="1">
              <a:defRPr/>
            </a:pPr>
            <a:r>
              <a:rPr lang="zh-CN" altLang="en-US" smtClean="0"/>
              <a:t>负载均衡</a:t>
            </a:r>
            <a:r>
              <a:rPr lang="zh-CN" altLang="en-US" smtClean="0">
                <a:effectLst/>
              </a:rPr>
              <a:t> </a:t>
            </a:r>
          </a:p>
        </p:txBody>
      </p:sp>
      <p:sp>
        <p:nvSpPr>
          <p:cNvPr id="177155" name="Rectangle 3"/>
          <p:cNvSpPr>
            <a:spLocks noGrp="1" noChangeArrowheads="1"/>
          </p:cNvSpPr>
          <p:nvPr>
            <p:ph type="body" idx="1"/>
          </p:nvPr>
        </p:nvSpPr>
        <p:spPr>
          <a:xfrm>
            <a:off x="428596" y="1214422"/>
            <a:ext cx="8291513" cy="4635502"/>
          </a:xfrm>
        </p:spPr>
        <p:txBody>
          <a:bodyPr/>
          <a:lstStyle/>
          <a:p>
            <a:pPr eaLnBrk="1" hangingPunct="1">
              <a:defRPr/>
            </a:pPr>
            <a:r>
              <a:rPr lang="zh-CN" altLang="en-US" dirty="0" smtClean="0"/>
              <a:t>当到达目标网络存在多条相同代价的路径时，路由协议将采用负载均衡传输数据（多条链路同时传送数据）</a:t>
            </a:r>
            <a:endParaRPr lang="en-US" altLang="zh-CN" dirty="0" smtClean="0"/>
          </a:p>
          <a:p>
            <a:pPr eaLnBrk="1" hangingPunct="1">
              <a:defRPr/>
            </a:pPr>
            <a:r>
              <a:rPr lang="zh-CN" altLang="en-US" dirty="0" smtClean="0"/>
              <a:t>负载均衡可以是等价或非等价的，这里的代价（</a:t>
            </a:r>
            <a:r>
              <a:rPr lang="en-US" altLang="zh-CN" dirty="0" smtClean="0"/>
              <a:t>cost</a:t>
            </a:r>
            <a:r>
              <a:rPr lang="zh-CN" altLang="en-US" dirty="0" smtClean="0"/>
              <a:t>）是一个通用术语，它指的是与路由相关联的度量。</a:t>
            </a:r>
          </a:p>
          <a:p>
            <a:pPr lvl="1" eaLnBrk="1" hangingPunct="1">
              <a:defRPr/>
            </a:pPr>
            <a:r>
              <a:rPr lang="zh-CN" altLang="en-US" sz="1800" dirty="0" smtClean="0"/>
              <a:t>等价负载均衡（</a:t>
            </a:r>
            <a:r>
              <a:rPr lang="en-US" altLang="zh-CN" sz="1800" dirty="0" smtClean="0"/>
              <a:t>Equal-Cost Load Balance</a:t>
            </a:r>
            <a:r>
              <a:rPr lang="zh-CN" altLang="en-US" sz="1800" dirty="0" smtClean="0"/>
              <a:t>）</a:t>
            </a:r>
            <a:r>
              <a:rPr lang="en-US" altLang="zh-CN" sz="1800" dirty="0" smtClean="0"/>
              <a:t>——</a:t>
            </a:r>
            <a:r>
              <a:rPr lang="zh-CN" altLang="en-US" sz="1800" dirty="0" smtClean="0"/>
              <a:t>将流量均等地分布到多条度量相同的路径上。</a:t>
            </a:r>
          </a:p>
          <a:p>
            <a:pPr lvl="1" eaLnBrk="1" hangingPunct="1">
              <a:defRPr/>
            </a:pPr>
            <a:r>
              <a:rPr lang="zh-CN" altLang="en-US" sz="1800" dirty="0" smtClean="0"/>
              <a:t>非等价负载均衡（</a:t>
            </a:r>
            <a:r>
              <a:rPr lang="en-US" altLang="zh-CN" sz="1800" dirty="0" smtClean="0"/>
              <a:t>Unequal-Cost Load Balance </a:t>
            </a:r>
            <a:r>
              <a:rPr lang="zh-CN" altLang="en-US" sz="1800" dirty="0" smtClean="0"/>
              <a:t>）</a:t>
            </a:r>
            <a:r>
              <a:rPr lang="en-US" altLang="zh-CN" sz="1800" dirty="0" smtClean="0"/>
              <a:t>——</a:t>
            </a:r>
            <a:r>
              <a:rPr lang="zh-CN" altLang="en-US" sz="1800" dirty="0" smtClean="0"/>
              <a:t>将流量分布到不同度量的多条路径上，各条路径上分布的流量与路由代价成反比，也就是说，代价越低的路径分配的流量越多，代价越高的路径分配的流量越少。</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9" name="Rectangle 5"/>
          <p:cNvSpPr>
            <a:spLocks noGrp="1" noChangeArrowheads="1"/>
          </p:cNvSpPr>
          <p:nvPr>
            <p:ph type="title"/>
          </p:nvPr>
        </p:nvSpPr>
        <p:spPr/>
        <p:txBody>
          <a:bodyPr/>
          <a:lstStyle/>
          <a:p>
            <a:pPr eaLnBrk="1" hangingPunct="1">
              <a:defRPr/>
            </a:pPr>
            <a:r>
              <a:rPr lang="zh-CN" altLang="en-US" dirty="0" smtClean="0"/>
              <a:t>负载均衡举例</a:t>
            </a:r>
            <a:endParaRPr lang="en-US" altLang="zh-CN" dirty="0" smtClean="0"/>
          </a:p>
        </p:txBody>
      </p:sp>
      <p:pic>
        <p:nvPicPr>
          <p:cNvPr id="13315" name="Picture 8"/>
          <p:cNvPicPr>
            <a:picLocks noChangeAspect="1" noChangeArrowheads="1"/>
          </p:cNvPicPr>
          <p:nvPr/>
        </p:nvPicPr>
        <p:blipFill>
          <a:blip r:embed="rId3" cstate="print"/>
          <a:srcRect/>
          <a:stretch>
            <a:fillRect/>
          </a:stretch>
        </p:blipFill>
        <p:spPr bwMode="auto">
          <a:xfrm>
            <a:off x="2428860" y="5357826"/>
            <a:ext cx="4429156" cy="459320"/>
          </a:xfrm>
          <a:prstGeom prst="rect">
            <a:avLst/>
          </a:prstGeom>
          <a:noFill/>
          <a:ln w="9525" algn="ctr">
            <a:noFill/>
            <a:miter lim="800000"/>
            <a:headEnd/>
            <a:tailEnd/>
          </a:ln>
        </p:spPr>
      </p:pic>
      <p:pic>
        <p:nvPicPr>
          <p:cNvPr id="13316" name="Picture 9"/>
          <p:cNvPicPr>
            <a:picLocks noChangeAspect="1" noChangeArrowheads="1"/>
          </p:cNvPicPr>
          <p:nvPr/>
        </p:nvPicPr>
        <p:blipFill>
          <a:blip r:embed="rId4" cstate="print"/>
          <a:srcRect/>
          <a:stretch>
            <a:fillRect/>
          </a:stretch>
        </p:blipFill>
        <p:spPr bwMode="auto">
          <a:xfrm>
            <a:off x="1928794" y="2071677"/>
            <a:ext cx="5075861" cy="2857521"/>
          </a:xfrm>
          <a:prstGeom prst="rect">
            <a:avLst/>
          </a:prstGeom>
          <a:noFill/>
          <a:ln w="9525" algn="ctr">
            <a:noFill/>
            <a:miter lim="800000"/>
            <a:headEnd/>
            <a:tailEnd/>
          </a:ln>
        </p:spPr>
      </p:pic>
      <p:sp>
        <p:nvSpPr>
          <p:cNvPr id="5" name="TextBox 4"/>
          <p:cNvSpPr txBox="1"/>
          <p:nvPr/>
        </p:nvSpPr>
        <p:spPr>
          <a:xfrm>
            <a:off x="214282" y="1224163"/>
            <a:ext cx="8143932" cy="1061829"/>
          </a:xfrm>
          <a:prstGeom prst="rect">
            <a:avLst/>
          </a:prstGeom>
          <a:noFill/>
        </p:spPr>
        <p:txBody>
          <a:bodyPr wrap="square" rtlCol="0">
            <a:spAutoFit/>
          </a:bodyPr>
          <a:lstStyle/>
          <a:p>
            <a:pPr marL="342900" indent="-342900">
              <a:lnSpc>
                <a:spcPct val="150000"/>
              </a:lnSpc>
              <a:buFont typeface="Wingdings" pitchFamily="2" charset="2"/>
              <a:buChar char="§"/>
              <a:defRPr/>
            </a:pPr>
            <a:r>
              <a:rPr lang="zh-CN" altLang="en-US" sz="2100" dirty="0" smtClean="0">
                <a:solidFill>
                  <a:srgbClr val="A4001B"/>
                </a:solidFill>
                <a:effectLst>
                  <a:outerShdw blurRad="38100" dist="38100" dir="2700000" algn="tl">
                    <a:srgbClr val="C0C0C0"/>
                  </a:outerShdw>
                </a:effectLst>
                <a:ea typeface="黑体" pitchFamily="2" charset="-122"/>
              </a:rPr>
              <a:t>如图所示，可以手动配置两条到达目标网络的路由条目，实现静态负载均衡</a:t>
            </a:r>
            <a:endParaRPr lang="zh-CN"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61" name="Rectangle 5"/>
          <p:cNvSpPr>
            <a:spLocks noGrp="1" noChangeArrowheads="1"/>
          </p:cNvSpPr>
          <p:nvPr>
            <p:ph type="title"/>
          </p:nvPr>
        </p:nvSpPr>
        <p:spPr/>
        <p:txBody>
          <a:bodyPr/>
          <a:lstStyle/>
          <a:p>
            <a:pPr eaLnBrk="1" hangingPunct="1">
              <a:defRPr/>
            </a:pPr>
            <a:r>
              <a:rPr lang="zh-CN" altLang="en-US" dirty="0" smtClean="0"/>
              <a:t>默认路由</a:t>
            </a:r>
          </a:p>
        </p:txBody>
      </p:sp>
      <p:sp>
        <p:nvSpPr>
          <p:cNvPr id="93225" name="Rectangle 41"/>
          <p:cNvSpPr>
            <a:spLocks noChangeArrowheads="1"/>
          </p:cNvSpPr>
          <p:nvPr/>
        </p:nvSpPr>
        <p:spPr bwMode="auto">
          <a:xfrm>
            <a:off x="395288" y="1571612"/>
            <a:ext cx="8353425" cy="4375164"/>
          </a:xfrm>
          <a:prstGeom prst="rect">
            <a:avLst/>
          </a:prstGeom>
          <a:noFill/>
          <a:ln w="9525">
            <a:noFill/>
            <a:miter lim="800000"/>
            <a:headEnd/>
            <a:tailEnd/>
          </a:ln>
          <a:effectLst/>
        </p:spPr>
        <p:txBody>
          <a:bodyPr/>
          <a:lstStyle/>
          <a:p>
            <a:pPr marL="342900" indent="-342900">
              <a:lnSpc>
                <a:spcPct val="150000"/>
              </a:lnSpc>
              <a:buFont typeface="Wingdings" pitchFamily="2" charset="2"/>
              <a:buChar char="§"/>
              <a:defRPr/>
            </a:pPr>
            <a:r>
              <a:rPr lang="zh-CN" altLang="en-US" sz="2100" dirty="0" smtClean="0">
                <a:solidFill>
                  <a:srgbClr val="A4001B"/>
                </a:solidFill>
                <a:effectLst>
                  <a:outerShdw blurRad="38100" dist="38100" dir="2700000" algn="tl">
                    <a:srgbClr val="C0C0C0"/>
                  </a:outerShdw>
                </a:effectLst>
                <a:ea typeface="黑体" pitchFamily="2" charset="-122"/>
              </a:rPr>
              <a:t>默认路由是一种特殊的静态路由条目，目标网络和掩码均是四个</a:t>
            </a:r>
            <a:r>
              <a:rPr lang="en-US" altLang="zh-CN" sz="2100" dirty="0" smtClean="0">
                <a:solidFill>
                  <a:srgbClr val="A4001B"/>
                </a:solidFill>
                <a:effectLst>
                  <a:outerShdw blurRad="38100" dist="38100" dir="2700000" algn="tl">
                    <a:srgbClr val="C0C0C0"/>
                  </a:outerShdw>
                </a:effectLst>
                <a:ea typeface="黑体" pitchFamily="2" charset="-122"/>
              </a:rPr>
              <a:t>0</a:t>
            </a:r>
          </a:p>
          <a:p>
            <a:pPr marL="342900" indent="-342900">
              <a:lnSpc>
                <a:spcPct val="150000"/>
              </a:lnSpc>
              <a:buFont typeface="Wingdings" pitchFamily="2" charset="2"/>
              <a:buChar char="§"/>
              <a:defRPr/>
            </a:pPr>
            <a:r>
              <a:rPr lang="zh-CN" altLang="en-US" sz="2100" dirty="0" smtClean="0">
                <a:solidFill>
                  <a:srgbClr val="A4001B"/>
                </a:solidFill>
                <a:effectLst>
                  <a:outerShdw blurRad="38100" dist="38100" dir="2700000" algn="tl">
                    <a:srgbClr val="C0C0C0"/>
                  </a:outerShdw>
                </a:effectLst>
                <a:ea typeface="黑体" pitchFamily="2" charset="-122"/>
              </a:rPr>
              <a:t>当路由表中所有条目均无法匹配目标网络时，将匹配默认路由条目</a:t>
            </a:r>
            <a:endParaRPr lang="en-US" altLang="zh-CN" sz="2100" dirty="0" smtClean="0">
              <a:solidFill>
                <a:srgbClr val="A4001B"/>
              </a:solidFill>
              <a:effectLst>
                <a:outerShdw blurRad="38100" dist="38100" dir="2700000" algn="tl">
                  <a:srgbClr val="C0C0C0"/>
                </a:outerShdw>
              </a:effectLst>
              <a:ea typeface="黑体" pitchFamily="2" charset="-122"/>
            </a:endParaRPr>
          </a:p>
          <a:p>
            <a:pPr marL="342900" indent="-342900">
              <a:lnSpc>
                <a:spcPct val="150000"/>
              </a:lnSpc>
              <a:buFont typeface="Wingdings" pitchFamily="2" charset="2"/>
              <a:buChar char="§"/>
              <a:defRPr/>
            </a:pPr>
            <a:r>
              <a:rPr lang="zh-CN" altLang="en-US" sz="2100" dirty="0" smtClean="0">
                <a:solidFill>
                  <a:srgbClr val="A4001B"/>
                </a:solidFill>
                <a:effectLst>
                  <a:outerShdw blurRad="38100" dist="38100" dir="2700000" algn="tl">
                    <a:srgbClr val="C0C0C0"/>
                  </a:outerShdw>
                </a:effectLst>
                <a:ea typeface="黑体" pitchFamily="2" charset="-122"/>
              </a:rPr>
              <a:t>默认路由配置举例：</a:t>
            </a:r>
            <a:endParaRPr lang="en-US" altLang="zh-CN" sz="2100" dirty="0" smtClean="0">
              <a:solidFill>
                <a:srgbClr val="A4001B"/>
              </a:solidFill>
              <a:effectLst>
                <a:outerShdw blurRad="38100" dist="38100" dir="2700000" algn="tl">
                  <a:srgbClr val="C0C0C0"/>
                </a:outerShdw>
              </a:effectLst>
              <a:ea typeface="黑体" pitchFamily="2" charset="-122"/>
            </a:endParaRPr>
          </a:p>
          <a:p>
            <a:pPr marL="742950" lvl="1" indent="-285750">
              <a:lnSpc>
                <a:spcPct val="150000"/>
              </a:lnSpc>
              <a:defRPr/>
            </a:pPr>
            <a:r>
              <a:rPr lang="en-US" altLang="zh-CN" dirty="0" err="1" smtClean="0">
                <a:effectLst>
                  <a:outerShdw blurRad="38100" dist="38100" dir="2700000" algn="tl">
                    <a:srgbClr val="C0C0C0"/>
                  </a:outerShdw>
                </a:effectLst>
              </a:rPr>
              <a:t>ip</a:t>
            </a:r>
            <a:r>
              <a:rPr lang="en-US" altLang="zh-CN" dirty="0" smtClean="0">
                <a:effectLst>
                  <a:outerShdw blurRad="38100" dist="38100" dir="2700000" algn="tl">
                    <a:srgbClr val="C0C0C0"/>
                  </a:outerShdw>
                </a:effectLst>
              </a:rPr>
              <a:t> route 0.0.0.0 0.0.0.0 </a:t>
            </a:r>
            <a:r>
              <a:rPr lang="en-US" altLang="zh-CN" i="1" dirty="0" smtClean="0">
                <a:effectLst>
                  <a:outerShdw blurRad="38100" dist="38100" dir="2700000" algn="tl">
                    <a:srgbClr val="C0C0C0"/>
                  </a:outerShdw>
                </a:effectLst>
              </a:rPr>
              <a:t>{ </a:t>
            </a:r>
            <a:r>
              <a:rPr lang="en-US" altLang="zh-CN" i="1" dirty="0" err="1" smtClean="0">
                <a:effectLst>
                  <a:outerShdw blurRad="38100" dist="38100" dir="2700000" algn="tl">
                    <a:srgbClr val="C0C0C0"/>
                  </a:outerShdw>
                </a:effectLst>
              </a:rPr>
              <a:t>ip</a:t>
            </a:r>
            <a:r>
              <a:rPr lang="en-US" altLang="zh-CN" i="1" dirty="0" smtClean="0">
                <a:effectLst>
                  <a:outerShdw blurRad="38100" dist="38100" dir="2700000" algn="tl">
                    <a:srgbClr val="C0C0C0"/>
                  </a:outerShdw>
                </a:effectLst>
              </a:rPr>
              <a:t>-address | interface-id} </a:t>
            </a:r>
          </a:p>
          <a:p>
            <a:pPr marL="342900" indent="-342900">
              <a:lnSpc>
                <a:spcPct val="150000"/>
              </a:lnSpc>
              <a:buFont typeface="Wingdings" pitchFamily="2" charset="2"/>
              <a:buChar char="§"/>
              <a:defRPr/>
            </a:pPr>
            <a:endParaRPr lang="en-US" altLang="zh-CN" sz="2100" dirty="0" smtClean="0">
              <a:solidFill>
                <a:srgbClr val="A4001B"/>
              </a:solidFill>
              <a:effectLst>
                <a:outerShdw blurRad="38100" dist="38100" dir="2700000" algn="tl">
                  <a:srgbClr val="C0C0C0"/>
                </a:outerShdw>
              </a:effectLst>
              <a:ea typeface="黑体" pitchFamily="2" charset="-122"/>
            </a:endParaRPr>
          </a:p>
          <a:p>
            <a:pPr marL="342900" indent="-342900">
              <a:lnSpc>
                <a:spcPct val="150000"/>
              </a:lnSpc>
              <a:buFont typeface="Wingdings" pitchFamily="2" charset="2"/>
              <a:buChar char="§"/>
              <a:defRPr/>
            </a:pPr>
            <a:endParaRPr lang="en-US" altLang="zh-CN" sz="2100" dirty="0" smtClean="0">
              <a:solidFill>
                <a:srgbClr val="A4001B"/>
              </a:solidFill>
              <a:effectLst>
                <a:outerShdw blurRad="38100" dist="38100" dir="2700000" algn="tl">
                  <a:srgbClr val="C0C0C0"/>
                </a:outerShdw>
              </a:effectLst>
              <a:ea typeface="黑体" pitchFamily="2" charset="-122"/>
            </a:endParaRPr>
          </a:p>
          <a:p>
            <a:pPr marL="342900" indent="-342900">
              <a:lnSpc>
                <a:spcPct val="150000"/>
              </a:lnSpc>
              <a:buFont typeface="Wingdings" pitchFamily="2" charset="2"/>
              <a:buChar char="§"/>
              <a:defRPr/>
            </a:pPr>
            <a:endParaRPr lang="zh-CN" altLang="en-US" sz="2100" dirty="0">
              <a:solidFill>
                <a:srgbClr val="A4001B"/>
              </a:solidFill>
              <a:effectLst>
                <a:outerShdw blurRad="38100" dist="38100" dir="2700000" algn="tl">
                  <a:srgbClr val="C0C0C0"/>
                </a:outerShdw>
              </a:effectLst>
              <a:ea typeface="黑体" pitchFamily="2"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查看路由表</a:t>
            </a:r>
            <a:endParaRPr lang="zh-CN" altLang="en-US" dirty="0"/>
          </a:p>
        </p:txBody>
      </p:sp>
      <p:sp>
        <p:nvSpPr>
          <p:cNvPr id="4" name="Text Box 4"/>
          <p:cNvSpPr txBox="1">
            <a:spLocks noGrp="1" noChangeArrowheads="1"/>
          </p:cNvSpPr>
          <p:nvPr>
            <p:ph idx="1"/>
          </p:nvPr>
        </p:nvSpPr>
        <p:spPr bwMode="auto">
          <a:xfrm>
            <a:off x="500034" y="1258242"/>
            <a:ext cx="8291513" cy="439710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0"/>
              </a:spcBef>
              <a:defRPr>
                <a:solidFill>
                  <a:schemeClr val="tx1"/>
                </a:solidFill>
                <a:latin typeface="Arial" charset="0"/>
                <a:ea typeface="宋体" pitchFamily="2" charset="-122"/>
              </a:defRPr>
            </a:lvl1pPr>
            <a:lvl2pPr>
              <a:spcBef>
                <a:spcPct val="0"/>
              </a:spcBef>
              <a:defRPr>
                <a:solidFill>
                  <a:schemeClr val="tx1"/>
                </a:solidFill>
                <a:latin typeface="Arial" charset="0"/>
                <a:ea typeface="宋体" pitchFamily="2" charset="-122"/>
              </a:defRPr>
            </a:lvl2pPr>
            <a:lvl3pPr>
              <a:spcBef>
                <a:spcPct val="0"/>
              </a:spcBef>
              <a:defRPr>
                <a:solidFill>
                  <a:schemeClr val="tx1"/>
                </a:solidFill>
                <a:latin typeface="Arial" charset="0"/>
                <a:ea typeface="宋体" pitchFamily="2" charset="-122"/>
              </a:defRPr>
            </a:lvl3pPr>
            <a:lvl4pPr>
              <a:spcBef>
                <a:spcPct val="0"/>
              </a:spcBef>
              <a:defRPr>
                <a:solidFill>
                  <a:schemeClr val="tx1"/>
                </a:solidFill>
                <a:latin typeface="Arial" charset="0"/>
                <a:ea typeface="宋体" pitchFamily="2" charset="-122"/>
              </a:defRPr>
            </a:lvl4pPr>
            <a:lvl5pPr>
              <a:spcBef>
                <a:spcPct val="0"/>
              </a:spcBef>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marL="540000">
              <a:lnSpc>
                <a:spcPct val="120000"/>
              </a:lnSpc>
              <a:buNone/>
              <a:defRPr/>
            </a:pPr>
            <a:r>
              <a:rPr lang="en-US" altLang="zh-CN" sz="1800" dirty="0" err="1" smtClean="0">
                <a:effectLst>
                  <a:outerShdw blurRad="38100" dist="38100" dir="2700000" algn="tl">
                    <a:srgbClr val="C0C0C0"/>
                  </a:outerShdw>
                </a:effectLst>
                <a:ea typeface="黑体" pitchFamily="2" charset="-122"/>
              </a:rPr>
              <a:t>Router#show</a:t>
            </a:r>
            <a:r>
              <a:rPr lang="en-US" altLang="zh-CN" sz="1800" dirty="0" smtClean="0">
                <a:effectLst>
                  <a:outerShdw blurRad="38100" dist="38100" dir="2700000" algn="tl">
                    <a:srgbClr val="C0C0C0"/>
                  </a:outerShdw>
                </a:effectLst>
                <a:ea typeface="黑体" pitchFamily="2" charset="-122"/>
              </a:rPr>
              <a:t> </a:t>
            </a:r>
            <a:r>
              <a:rPr lang="en-US" altLang="zh-CN" sz="1800" dirty="0" err="1" smtClean="0">
                <a:effectLst>
                  <a:outerShdw blurRad="38100" dist="38100" dir="2700000" algn="tl">
                    <a:srgbClr val="C0C0C0"/>
                  </a:outerShdw>
                </a:effectLst>
                <a:ea typeface="黑体" pitchFamily="2" charset="-122"/>
              </a:rPr>
              <a:t>ip</a:t>
            </a:r>
            <a:r>
              <a:rPr lang="en-US" altLang="zh-CN" sz="1800" dirty="0" smtClean="0">
                <a:effectLst>
                  <a:outerShdw blurRad="38100" dist="38100" dir="2700000" algn="tl">
                    <a:srgbClr val="C0C0C0"/>
                  </a:outerShdw>
                </a:effectLst>
                <a:ea typeface="黑体" pitchFamily="2" charset="-122"/>
              </a:rPr>
              <a:t> route</a:t>
            </a:r>
          </a:p>
          <a:p>
            <a:pPr marL="540000">
              <a:lnSpc>
                <a:spcPct val="120000"/>
              </a:lnSpc>
              <a:buNone/>
              <a:defRPr/>
            </a:pPr>
            <a:r>
              <a:rPr lang="en-US" altLang="zh-CN" sz="1800" dirty="0" smtClean="0">
                <a:effectLst>
                  <a:outerShdw blurRad="38100" dist="38100" dir="2700000" algn="tl">
                    <a:srgbClr val="C0C0C0"/>
                  </a:outerShdw>
                </a:effectLst>
                <a:ea typeface="黑体" pitchFamily="2" charset="-122"/>
              </a:rPr>
              <a:t>Codes:  C - connected, S - static,  R - RIP B - BGP</a:t>
            </a:r>
          </a:p>
          <a:p>
            <a:pPr marL="540000">
              <a:lnSpc>
                <a:spcPct val="120000"/>
              </a:lnSpc>
              <a:buNone/>
              <a:defRPr/>
            </a:pPr>
            <a:r>
              <a:rPr lang="en-US" altLang="zh-CN" sz="1800" dirty="0" smtClean="0">
                <a:effectLst>
                  <a:outerShdw blurRad="38100" dist="38100" dir="2700000" algn="tl">
                    <a:srgbClr val="C0C0C0"/>
                  </a:outerShdw>
                </a:effectLst>
                <a:ea typeface="黑体" pitchFamily="2" charset="-122"/>
              </a:rPr>
              <a:t>        O - OSPF, IA - OSPF inter area</a:t>
            </a:r>
          </a:p>
          <a:p>
            <a:pPr marL="540000">
              <a:lnSpc>
                <a:spcPct val="120000"/>
              </a:lnSpc>
              <a:buNone/>
              <a:defRPr/>
            </a:pPr>
            <a:r>
              <a:rPr lang="en-US" altLang="zh-CN" sz="1800" dirty="0" smtClean="0">
                <a:effectLst>
                  <a:outerShdw blurRad="38100" dist="38100" dir="2700000" algn="tl">
                    <a:srgbClr val="C0C0C0"/>
                  </a:outerShdw>
                </a:effectLst>
                <a:ea typeface="黑体" pitchFamily="2" charset="-122"/>
              </a:rPr>
              <a:t>        N1 - OSPF NSSA external type 1, N2 - OSPF NSSA external type 2</a:t>
            </a:r>
          </a:p>
          <a:p>
            <a:pPr marL="540000">
              <a:lnSpc>
                <a:spcPct val="120000"/>
              </a:lnSpc>
              <a:buNone/>
              <a:defRPr/>
            </a:pPr>
            <a:r>
              <a:rPr lang="en-US" altLang="zh-CN" sz="1800" dirty="0" smtClean="0">
                <a:effectLst>
                  <a:outerShdw blurRad="38100" dist="38100" dir="2700000" algn="tl">
                    <a:srgbClr val="C0C0C0"/>
                  </a:outerShdw>
                </a:effectLst>
                <a:ea typeface="黑体" pitchFamily="2" charset="-122"/>
              </a:rPr>
              <a:t>        E1 - OSPF external type 1, E2 - OSPF external type 2</a:t>
            </a:r>
          </a:p>
          <a:p>
            <a:pPr marL="540000">
              <a:lnSpc>
                <a:spcPct val="120000"/>
              </a:lnSpc>
              <a:buNone/>
              <a:defRPr/>
            </a:pPr>
            <a:r>
              <a:rPr lang="en-US" altLang="zh-CN" sz="1800" dirty="0" smtClean="0">
                <a:effectLst>
                  <a:outerShdw blurRad="38100" dist="38100" dir="2700000" algn="tl">
                    <a:srgbClr val="C0C0C0"/>
                  </a:outerShdw>
                </a:effectLst>
                <a:ea typeface="黑体" pitchFamily="2" charset="-122"/>
              </a:rPr>
              <a:t>        </a:t>
            </a:r>
            <a:r>
              <a:rPr lang="en-US" altLang="zh-CN" sz="1800" dirty="0" err="1" smtClean="0">
                <a:effectLst>
                  <a:outerShdw blurRad="38100" dist="38100" dir="2700000" algn="tl">
                    <a:srgbClr val="C0C0C0"/>
                  </a:outerShdw>
                </a:effectLst>
                <a:ea typeface="黑体" pitchFamily="2" charset="-122"/>
              </a:rPr>
              <a:t>i</a:t>
            </a:r>
            <a:r>
              <a:rPr lang="en-US" altLang="zh-CN" sz="1800" dirty="0" smtClean="0">
                <a:effectLst>
                  <a:outerShdw blurRad="38100" dist="38100" dir="2700000" algn="tl">
                    <a:srgbClr val="C0C0C0"/>
                  </a:outerShdw>
                </a:effectLst>
                <a:ea typeface="黑体" pitchFamily="2" charset="-122"/>
              </a:rPr>
              <a:t> - IS-IS, L1 - IS-IS level-1, L2 - IS-IS level-2, </a:t>
            </a:r>
            <a:r>
              <a:rPr lang="en-US" altLang="zh-CN" sz="1800" dirty="0" err="1" smtClean="0">
                <a:effectLst>
                  <a:outerShdw blurRad="38100" dist="38100" dir="2700000" algn="tl">
                    <a:srgbClr val="C0C0C0"/>
                  </a:outerShdw>
                </a:effectLst>
                <a:ea typeface="黑体" pitchFamily="2" charset="-122"/>
              </a:rPr>
              <a:t>ia</a:t>
            </a:r>
            <a:r>
              <a:rPr lang="en-US" altLang="zh-CN" sz="1800" dirty="0" smtClean="0">
                <a:effectLst>
                  <a:outerShdw blurRad="38100" dist="38100" dir="2700000" algn="tl">
                    <a:srgbClr val="C0C0C0"/>
                  </a:outerShdw>
                </a:effectLst>
                <a:ea typeface="黑体" pitchFamily="2" charset="-122"/>
              </a:rPr>
              <a:t> - IS-IS inter area</a:t>
            </a:r>
          </a:p>
          <a:p>
            <a:pPr marL="540000">
              <a:lnSpc>
                <a:spcPct val="120000"/>
              </a:lnSpc>
              <a:buNone/>
              <a:defRPr/>
            </a:pPr>
            <a:r>
              <a:rPr lang="en-US" altLang="zh-CN" sz="1800" dirty="0" smtClean="0">
                <a:effectLst>
                  <a:outerShdw blurRad="38100" dist="38100" dir="2700000" algn="tl">
                    <a:srgbClr val="C0C0C0"/>
                  </a:outerShdw>
                </a:effectLst>
                <a:ea typeface="黑体" pitchFamily="2" charset="-122"/>
              </a:rPr>
              <a:t>C    192.168.10.0/24 is directly connected, </a:t>
            </a:r>
            <a:r>
              <a:rPr lang="en-US" altLang="zh-CN" sz="1800" dirty="0" err="1" smtClean="0">
                <a:effectLst>
                  <a:outerShdw blurRad="38100" dist="38100" dir="2700000" algn="tl">
                    <a:srgbClr val="C0C0C0"/>
                  </a:outerShdw>
                </a:effectLst>
                <a:ea typeface="黑体" pitchFamily="2" charset="-122"/>
              </a:rPr>
              <a:t>FastEthernet</a:t>
            </a:r>
            <a:r>
              <a:rPr lang="en-US" altLang="zh-CN" sz="1800" dirty="0" smtClean="0">
                <a:effectLst>
                  <a:outerShdw blurRad="38100" dist="38100" dir="2700000" algn="tl">
                    <a:srgbClr val="C0C0C0"/>
                  </a:outerShdw>
                </a:effectLst>
                <a:ea typeface="黑体" pitchFamily="2" charset="-122"/>
              </a:rPr>
              <a:t> 0/0	//</a:t>
            </a:r>
            <a:r>
              <a:rPr lang="zh-CN" altLang="en-US" sz="1800" kern="1200" dirty="0" smtClean="0">
                <a:solidFill>
                  <a:srgbClr val="A4001B"/>
                </a:solidFill>
                <a:ea typeface="黑体" pitchFamily="2" charset="-122"/>
              </a:rPr>
              <a:t>直连路由</a:t>
            </a:r>
            <a:endParaRPr lang="en-US" altLang="zh-CN" sz="1800" dirty="0" smtClean="0">
              <a:effectLst>
                <a:outerShdw blurRad="38100" dist="38100" dir="2700000" algn="tl">
                  <a:srgbClr val="C0C0C0"/>
                </a:outerShdw>
              </a:effectLst>
              <a:ea typeface="黑体" pitchFamily="2" charset="-122"/>
            </a:endParaRPr>
          </a:p>
          <a:p>
            <a:pPr marL="540000">
              <a:lnSpc>
                <a:spcPct val="120000"/>
              </a:lnSpc>
              <a:buNone/>
              <a:defRPr/>
            </a:pPr>
            <a:r>
              <a:rPr lang="en-US" altLang="zh-CN" sz="1800" dirty="0" smtClean="0">
                <a:effectLst>
                  <a:outerShdw blurRad="38100" dist="38100" dir="2700000" algn="tl">
                    <a:srgbClr val="C0C0C0"/>
                  </a:outerShdw>
                </a:effectLst>
                <a:ea typeface="黑体" pitchFamily="2" charset="-122"/>
              </a:rPr>
              <a:t>C    192.168.10.1/32 is local host. </a:t>
            </a:r>
          </a:p>
          <a:p>
            <a:pPr marL="540000">
              <a:lnSpc>
                <a:spcPct val="120000"/>
              </a:lnSpc>
              <a:buNone/>
              <a:defRPr/>
            </a:pPr>
            <a:r>
              <a:rPr lang="en-US" altLang="zh-CN" sz="1800" dirty="0" smtClean="0">
                <a:effectLst>
                  <a:outerShdw blurRad="38100" dist="38100" dir="2700000" algn="tl">
                    <a:srgbClr val="C0C0C0"/>
                  </a:outerShdw>
                </a:effectLst>
                <a:ea typeface="黑体" pitchFamily="2" charset="-122"/>
              </a:rPr>
              <a:t>C    192.168.20.0/24 is directly connected, </a:t>
            </a:r>
            <a:r>
              <a:rPr lang="en-US" altLang="zh-CN" sz="1800" dirty="0" err="1" smtClean="0">
                <a:effectLst>
                  <a:outerShdw blurRad="38100" dist="38100" dir="2700000" algn="tl">
                    <a:srgbClr val="C0C0C0"/>
                  </a:outerShdw>
                </a:effectLst>
                <a:ea typeface="黑体" pitchFamily="2" charset="-122"/>
              </a:rPr>
              <a:t>FastEthernet</a:t>
            </a:r>
            <a:r>
              <a:rPr lang="en-US" altLang="zh-CN" sz="1800" dirty="0" smtClean="0">
                <a:effectLst>
                  <a:outerShdw blurRad="38100" dist="38100" dir="2700000" algn="tl">
                    <a:srgbClr val="C0C0C0"/>
                  </a:outerShdw>
                </a:effectLst>
                <a:ea typeface="黑体" pitchFamily="2" charset="-122"/>
              </a:rPr>
              <a:t> 0/1	</a:t>
            </a:r>
            <a:r>
              <a:rPr lang="en-US" altLang="zh-CN" sz="1800" dirty="0" smtClean="0">
                <a:ea typeface="黑体" pitchFamily="2" charset="-122"/>
              </a:rPr>
              <a:t> //</a:t>
            </a:r>
            <a:r>
              <a:rPr lang="zh-CN" altLang="en-US" sz="1800" kern="1200" dirty="0" smtClean="0">
                <a:solidFill>
                  <a:srgbClr val="A4001B"/>
                </a:solidFill>
                <a:ea typeface="黑体" pitchFamily="2" charset="-122"/>
              </a:rPr>
              <a:t>直连路由</a:t>
            </a:r>
            <a:endParaRPr lang="en-US" altLang="zh-CN" sz="1800" dirty="0" smtClean="0">
              <a:effectLst>
                <a:outerShdw blurRad="38100" dist="38100" dir="2700000" algn="tl">
                  <a:srgbClr val="C0C0C0"/>
                </a:outerShdw>
              </a:effectLst>
              <a:ea typeface="黑体" pitchFamily="2" charset="-122"/>
            </a:endParaRPr>
          </a:p>
          <a:p>
            <a:pPr marL="540000">
              <a:lnSpc>
                <a:spcPct val="120000"/>
              </a:lnSpc>
              <a:buNone/>
              <a:defRPr/>
            </a:pPr>
            <a:r>
              <a:rPr lang="en-US" altLang="zh-CN" sz="1800" dirty="0" smtClean="0">
                <a:effectLst>
                  <a:outerShdw blurRad="38100" dist="38100" dir="2700000" algn="tl">
                    <a:srgbClr val="C0C0C0"/>
                  </a:outerShdw>
                </a:effectLst>
                <a:ea typeface="黑体" pitchFamily="2" charset="-122"/>
              </a:rPr>
              <a:t>C    192.168.20.1/32 is local host. 	</a:t>
            </a:r>
          </a:p>
          <a:p>
            <a:pPr marL="540000">
              <a:lnSpc>
                <a:spcPct val="120000"/>
              </a:lnSpc>
              <a:buNone/>
              <a:defRPr/>
            </a:pPr>
            <a:r>
              <a:rPr lang="en-US" altLang="zh-CN" sz="1800" dirty="0" smtClean="0">
                <a:effectLst>
                  <a:outerShdw blurRad="38100" dist="38100" dir="2700000" algn="tl">
                    <a:srgbClr val="C0C0C0"/>
                  </a:outerShdw>
                </a:effectLst>
                <a:ea typeface="黑体" pitchFamily="2" charset="-122"/>
              </a:rPr>
              <a:t>S    192.168.30.0/24 [1</a:t>
            </a:r>
            <a:r>
              <a:rPr lang="en-US" altLang="zh-CN" sz="1800" dirty="0" smtClean="0">
                <a:ea typeface="黑体" pitchFamily="2" charset="-122"/>
              </a:rPr>
              <a:t>/0</a:t>
            </a:r>
            <a:r>
              <a:rPr lang="en-US" altLang="zh-CN" sz="1800" dirty="0" smtClean="0">
                <a:effectLst>
                  <a:outerShdw blurRad="38100" dist="38100" dir="2700000" algn="tl">
                    <a:srgbClr val="C0C0C0"/>
                  </a:outerShdw>
                </a:effectLst>
                <a:ea typeface="黑体" pitchFamily="2" charset="-122"/>
              </a:rPr>
              <a:t>] via 192.168.10.2		</a:t>
            </a:r>
            <a:r>
              <a:rPr lang="en-US" altLang="zh-CN" sz="1800" kern="1200" dirty="0" smtClean="0">
                <a:solidFill>
                  <a:srgbClr val="A4001B"/>
                </a:solidFill>
                <a:ea typeface="黑体" pitchFamily="2" charset="-122"/>
              </a:rPr>
              <a:t>//</a:t>
            </a:r>
            <a:r>
              <a:rPr lang="zh-CN" altLang="en-US" sz="1800" kern="1200" dirty="0" smtClean="0">
                <a:solidFill>
                  <a:srgbClr val="A4001B"/>
                </a:solidFill>
                <a:ea typeface="黑体" pitchFamily="2" charset="-122"/>
              </a:rPr>
              <a:t>负载均衡</a:t>
            </a:r>
            <a:endParaRPr lang="en-US" altLang="zh-CN" sz="1800" kern="1200" dirty="0" smtClean="0">
              <a:solidFill>
                <a:srgbClr val="A4001B"/>
              </a:solidFill>
              <a:ea typeface="黑体" pitchFamily="2" charset="-122"/>
            </a:endParaRPr>
          </a:p>
          <a:p>
            <a:pPr marL="540000">
              <a:lnSpc>
                <a:spcPct val="120000"/>
              </a:lnSpc>
              <a:buNone/>
              <a:defRPr/>
            </a:pPr>
            <a:r>
              <a:rPr lang="en-US" altLang="zh-CN" sz="1800" dirty="0" smtClean="0">
                <a:ea typeface="黑体" pitchFamily="2" charset="-122"/>
              </a:rPr>
              <a:t>	 192.168.30.0/24 [1/0] via 192.168.20.2		</a:t>
            </a:r>
            <a:r>
              <a:rPr lang="en-US" altLang="zh-CN" sz="1800" kern="1200" dirty="0" smtClean="0">
                <a:solidFill>
                  <a:srgbClr val="A4001B"/>
                </a:solidFill>
                <a:ea typeface="黑体" pitchFamily="2" charset="-122"/>
              </a:rPr>
              <a:t>//</a:t>
            </a:r>
            <a:r>
              <a:rPr lang="zh-CN" altLang="en-US" sz="1800" kern="1200" dirty="0" smtClean="0">
                <a:solidFill>
                  <a:srgbClr val="A4001B"/>
                </a:solidFill>
                <a:ea typeface="黑体" pitchFamily="2" charset="-122"/>
              </a:rPr>
              <a:t>负载均衡</a:t>
            </a:r>
            <a:endParaRPr lang="en-US" altLang="zh-CN" sz="1800" kern="1200" dirty="0" smtClean="0">
              <a:solidFill>
                <a:srgbClr val="A4001B"/>
              </a:solidFill>
              <a:ea typeface="黑体" pitchFamily="2" charset="-122"/>
            </a:endParaRPr>
          </a:p>
          <a:p>
            <a:pPr marL="540000" lvl="1" indent="-342900">
              <a:lnSpc>
                <a:spcPct val="120000"/>
              </a:lnSpc>
              <a:buNone/>
              <a:defRPr/>
            </a:pPr>
            <a:r>
              <a:rPr lang="en-US" altLang="zh-CN" sz="1800" dirty="0" smtClean="0">
                <a:ea typeface="黑体" pitchFamily="2" charset="-122"/>
              </a:rPr>
              <a:t>S*	</a:t>
            </a:r>
            <a:r>
              <a:rPr lang="en-US" altLang="zh-CN" sz="1800" dirty="0" err="1" smtClean="0">
                <a:ea typeface="黑体" pitchFamily="2" charset="-122"/>
              </a:rPr>
              <a:t>ip</a:t>
            </a:r>
            <a:r>
              <a:rPr lang="en-US" altLang="zh-CN" sz="1800" dirty="0" smtClean="0">
                <a:ea typeface="黑体" pitchFamily="2" charset="-122"/>
              </a:rPr>
              <a:t> route 0.0.0.0 0.0.0.0 192.168.10.2 </a:t>
            </a:r>
            <a:r>
              <a:rPr lang="en-US" altLang="zh-CN" sz="1600" dirty="0" smtClean="0">
                <a:ea typeface="黑体" pitchFamily="2" charset="-122"/>
              </a:rPr>
              <a:t>		</a:t>
            </a:r>
            <a:r>
              <a:rPr lang="en-US" altLang="zh-CN" sz="1900" kern="1200" dirty="0" smtClean="0">
                <a:solidFill>
                  <a:srgbClr val="A4001B"/>
                </a:solidFill>
                <a:ea typeface="黑体" pitchFamily="2" charset="-122"/>
                <a:cs typeface="+mn-cs"/>
              </a:rPr>
              <a:t>//</a:t>
            </a:r>
            <a:r>
              <a:rPr lang="zh-CN" altLang="en-US" sz="1900" kern="1200" dirty="0" smtClean="0">
                <a:solidFill>
                  <a:srgbClr val="A4001B"/>
                </a:solidFill>
                <a:ea typeface="黑体" pitchFamily="2" charset="-122"/>
                <a:cs typeface="+mn-cs"/>
              </a:rPr>
              <a:t>默认路由</a:t>
            </a:r>
            <a:endParaRPr lang="en-US" altLang="zh-CN" sz="1900" kern="1200" dirty="0" smtClean="0">
              <a:solidFill>
                <a:srgbClr val="A4001B"/>
              </a:solidFill>
              <a:ea typeface="黑体" pitchFamily="2" charset="-122"/>
              <a:cs typeface="+mn-cs"/>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pPr eaLnBrk="1" hangingPunct="1">
              <a:defRPr/>
            </a:pPr>
            <a:r>
              <a:rPr lang="zh-CN" altLang="en-US" dirty="0" smtClean="0"/>
              <a:t>课程议题</a:t>
            </a:r>
          </a:p>
        </p:txBody>
      </p:sp>
      <p:grpSp>
        <p:nvGrpSpPr>
          <p:cNvPr id="2" name="Group 3"/>
          <p:cNvGrpSpPr>
            <a:grpSpLocks/>
          </p:cNvGrpSpPr>
          <p:nvPr/>
        </p:nvGrpSpPr>
        <p:grpSpPr bwMode="auto">
          <a:xfrm>
            <a:off x="0" y="2060575"/>
            <a:ext cx="9144000" cy="2952750"/>
            <a:chOff x="0" y="1298"/>
            <a:chExt cx="5760" cy="1860"/>
          </a:xfrm>
        </p:grpSpPr>
        <p:sp>
          <p:nvSpPr>
            <p:cNvPr id="123908" name="Rectangle 4"/>
            <p:cNvSpPr>
              <a:spLocks noChangeArrowheads="1"/>
            </p:cNvSpPr>
            <p:nvPr/>
          </p:nvSpPr>
          <p:spPr bwMode="auto">
            <a:xfrm>
              <a:off x="0" y="1298"/>
              <a:ext cx="5760" cy="1860"/>
            </a:xfrm>
            <a:prstGeom prst="rect">
              <a:avLst/>
            </a:prstGeom>
            <a:solidFill>
              <a:srgbClr val="B61638"/>
            </a:solidFill>
            <a:ln w="9525">
              <a:solidFill>
                <a:schemeClr val="tx1"/>
              </a:solidFill>
              <a:miter lim="800000"/>
              <a:headEnd/>
              <a:tailEnd/>
            </a:ln>
            <a:effectLst/>
          </p:spPr>
          <p:txBody>
            <a:bodyPr wrap="none" anchor="ctr"/>
            <a:lstStyle/>
            <a:p>
              <a:pPr>
                <a:defRPr/>
              </a:pPr>
              <a:endParaRPr lang="zh-CN" altLang="en-US"/>
            </a:p>
          </p:txBody>
        </p:sp>
        <p:pic>
          <p:nvPicPr>
            <p:cNvPr id="15366" name="Picture 5" descr="愿景"/>
            <p:cNvPicPr>
              <a:picLocks noChangeAspect="1" noChangeArrowheads="1"/>
            </p:cNvPicPr>
            <p:nvPr/>
          </p:nvPicPr>
          <p:blipFill>
            <a:blip r:embed="rId3" cstate="print"/>
            <a:srcRect/>
            <a:stretch>
              <a:fillRect/>
            </a:stretch>
          </p:blipFill>
          <p:spPr bwMode="auto">
            <a:xfrm>
              <a:off x="2245" y="1298"/>
              <a:ext cx="3515" cy="1860"/>
            </a:xfrm>
            <a:prstGeom prst="rect">
              <a:avLst/>
            </a:prstGeom>
            <a:noFill/>
            <a:ln w="9525">
              <a:noFill/>
              <a:miter lim="800000"/>
              <a:headEnd/>
              <a:tailEnd/>
            </a:ln>
          </p:spPr>
        </p:pic>
      </p:grpSp>
      <p:sp>
        <p:nvSpPr>
          <p:cNvPr id="123910" name="Rectangle 6"/>
          <p:cNvSpPr>
            <a:spLocks noChangeArrowheads="1"/>
          </p:cNvSpPr>
          <p:nvPr/>
        </p:nvSpPr>
        <p:spPr bwMode="auto">
          <a:xfrm>
            <a:off x="0" y="2855911"/>
            <a:ext cx="3708400" cy="1501783"/>
          </a:xfrm>
          <a:prstGeom prst="rect">
            <a:avLst/>
          </a:prstGeom>
          <a:noFill/>
          <a:ln w="9525">
            <a:noFill/>
            <a:miter lim="800000"/>
            <a:headEnd/>
            <a:tailEnd/>
          </a:ln>
          <a:effectLst/>
        </p:spPr>
        <p:txBody>
          <a:bodyPr/>
          <a:lstStyle/>
          <a:p>
            <a:pPr marL="342900" indent="-342900" algn="ctr">
              <a:lnSpc>
                <a:spcPct val="150000"/>
              </a:lnSpc>
              <a:buFont typeface="Wingdings" pitchFamily="2" charset="2"/>
              <a:buNone/>
              <a:defRPr/>
            </a:pPr>
            <a:r>
              <a:rPr lang="en-US" altLang="zh-CN" sz="2800" b="1" dirty="0" smtClean="0">
                <a:solidFill>
                  <a:schemeClr val="bg1"/>
                </a:solidFill>
                <a:effectLst>
                  <a:outerShdw blurRad="38100" dist="38100" dir="2700000" algn="tl">
                    <a:srgbClr val="C0C0C0"/>
                  </a:outerShdw>
                </a:effectLst>
                <a:ea typeface="黑体" pitchFamily="2" charset="-122"/>
              </a:rPr>
              <a:t> </a:t>
            </a:r>
            <a:r>
              <a:rPr lang="en-US" altLang="zh-CN" sz="2800" b="1" dirty="0" err="1" smtClean="0">
                <a:solidFill>
                  <a:schemeClr val="bg1"/>
                </a:solidFill>
                <a:effectLst>
                  <a:outerShdw blurRad="38100" dist="38100" dir="2700000" algn="tl">
                    <a:srgbClr val="C0C0C0"/>
                  </a:outerShdw>
                </a:effectLst>
                <a:ea typeface="黑体" pitchFamily="2" charset="-122"/>
              </a:rPr>
              <a:t>动态路由协议</a:t>
            </a:r>
            <a:endParaRPr lang="en-US" altLang="zh-CN" sz="2800" b="1" dirty="0" smtClean="0">
              <a:solidFill>
                <a:schemeClr val="bg1"/>
              </a:solidFill>
              <a:effectLst>
                <a:outerShdw blurRad="38100" dist="38100" dir="2700000" algn="tl">
                  <a:srgbClr val="C0C0C0"/>
                </a:outerShdw>
              </a:effectLst>
              <a:ea typeface="黑体" pitchFamily="2" charset="-122"/>
            </a:endParaRPr>
          </a:p>
          <a:p>
            <a:pPr marL="342900" indent="-342900" algn="ctr">
              <a:lnSpc>
                <a:spcPct val="150000"/>
              </a:lnSpc>
              <a:buFont typeface="Wingdings" pitchFamily="2" charset="2"/>
              <a:buNone/>
              <a:defRPr/>
            </a:pPr>
            <a:r>
              <a:rPr lang="en-US" altLang="zh-CN" sz="2800" b="1" dirty="0" err="1" smtClean="0">
                <a:solidFill>
                  <a:schemeClr val="bg1"/>
                </a:solidFill>
                <a:effectLst>
                  <a:outerShdw blurRad="38100" dist="38100" dir="2700000" algn="tl">
                    <a:srgbClr val="C0C0C0"/>
                  </a:outerShdw>
                </a:effectLst>
                <a:ea typeface="黑体" pitchFamily="2" charset="-122"/>
              </a:rPr>
              <a:t>基本原理</a:t>
            </a:r>
            <a:endParaRPr lang="zh-CN" altLang="en-US" sz="2800" b="1" dirty="0">
              <a:solidFill>
                <a:schemeClr val="bg1"/>
              </a:solidFill>
              <a:effectLst>
                <a:outerShdw blurRad="38100" dist="38100" dir="2700000" algn="tl">
                  <a:srgbClr val="C0C0C0"/>
                </a:outerShdw>
              </a:effectLst>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eaLnBrk="1" hangingPunct="1">
              <a:defRPr/>
            </a:pPr>
            <a:r>
              <a:rPr lang="zh-CN" altLang="en-US" dirty="0" smtClean="0"/>
              <a:t>动态路由协议基础知识</a:t>
            </a:r>
            <a:r>
              <a:rPr lang="zh-CN" altLang="en-US" dirty="0" smtClean="0">
                <a:effectLst/>
              </a:rPr>
              <a:t> </a:t>
            </a:r>
          </a:p>
        </p:txBody>
      </p:sp>
      <p:sp>
        <p:nvSpPr>
          <p:cNvPr id="16387" name="Rectangle 5"/>
          <p:cNvSpPr>
            <a:spLocks noChangeArrowheads="1"/>
          </p:cNvSpPr>
          <p:nvPr/>
        </p:nvSpPr>
        <p:spPr bwMode="auto">
          <a:xfrm>
            <a:off x="457200" y="1142984"/>
            <a:ext cx="8686800" cy="4421188"/>
          </a:xfrm>
          <a:prstGeom prst="rect">
            <a:avLst/>
          </a:prstGeom>
          <a:noFill/>
          <a:ln w="9525">
            <a:noFill/>
            <a:miter lim="800000"/>
            <a:headEnd/>
            <a:tailEnd/>
          </a:ln>
        </p:spPr>
        <p:txBody>
          <a:bodyPr/>
          <a:lstStyle/>
          <a:p>
            <a:pPr marL="342900" indent="-342900" eaLnBrk="0" hangingPunct="0">
              <a:lnSpc>
                <a:spcPct val="150000"/>
              </a:lnSpc>
              <a:buFont typeface="Wingdings" pitchFamily="2" charset="2"/>
              <a:buChar char="§"/>
            </a:pPr>
            <a:r>
              <a:rPr lang="zh-CN" altLang="en-US" sz="2100" dirty="0" smtClean="0">
                <a:solidFill>
                  <a:srgbClr val="A4001B"/>
                </a:solidFill>
                <a:effectLst/>
                <a:ea typeface="黑体" pitchFamily="2" charset="-122"/>
              </a:rPr>
              <a:t>路由选择协议</a:t>
            </a:r>
            <a:r>
              <a:rPr lang="zh-CN" altLang="en-US" sz="2100" dirty="0">
                <a:solidFill>
                  <a:srgbClr val="A4001B"/>
                </a:solidFill>
                <a:effectLst/>
                <a:ea typeface="黑体" pitchFamily="2" charset="-122"/>
              </a:rPr>
              <a:t>：通过提供共享路由选择信息的机制来支持被动</a:t>
            </a:r>
            <a:r>
              <a:rPr lang="zh-CN" altLang="en-US" sz="2100" dirty="0" smtClean="0">
                <a:solidFill>
                  <a:srgbClr val="A4001B"/>
                </a:solidFill>
                <a:effectLst/>
                <a:ea typeface="黑体" pitchFamily="2" charset="-122"/>
              </a:rPr>
              <a:t>路由协议运转。</a:t>
            </a:r>
            <a:r>
              <a:rPr lang="zh-CN" altLang="en-US" sz="2100" dirty="0">
                <a:solidFill>
                  <a:srgbClr val="A4001B"/>
                </a:solidFill>
                <a:effectLst/>
                <a:ea typeface="黑体" pitchFamily="2" charset="-122"/>
              </a:rPr>
              <a:t>路由选择协议消息在路由器之间传送。路由选择协议允许路由器与其他路由器通信来修改和维护路由选择表，如</a:t>
            </a:r>
            <a:r>
              <a:rPr lang="en-US" altLang="zh-CN" sz="2100" dirty="0">
                <a:solidFill>
                  <a:srgbClr val="A4001B"/>
                </a:solidFill>
                <a:effectLst/>
                <a:ea typeface="黑体" pitchFamily="2" charset="-122"/>
              </a:rPr>
              <a:t>RIP</a:t>
            </a:r>
            <a:r>
              <a:rPr lang="zh-CN" altLang="en-US" sz="2100" dirty="0">
                <a:solidFill>
                  <a:srgbClr val="A4001B"/>
                </a:solidFill>
                <a:effectLst/>
                <a:ea typeface="黑体" pitchFamily="2" charset="-122"/>
              </a:rPr>
              <a:t>路由协议。</a:t>
            </a:r>
          </a:p>
          <a:p>
            <a:pPr marL="342900" indent="-342900" eaLnBrk="0" hangingPunct="0">
              <a:lnSpc>
                <a:spcPct val="150000"/>
              </a:lnSpc>
              <a:buFont typeface="Wingdings" pitchFamily="2" charset="2"/>
              <a:buChar char="§"/>
            </a:pPr>
            <a:r>
              <a:rPr lang="zh-CN" altLang="en-US" sz="2100" dirty="0">
                <a:solidFill>
                  <a:srgbClr val="A4001B"/>
                </a:solidFill>
                <a:effectLst/>
                <a:ea typeface="黑体" pitchFamily="2" charset="-122"/>
              </a:rPr>
              <a:t>被动路由的协议：</a:t>
            </a:r>
            <a:r>
              <a:rPr lang="zh-CN" altLang="en-US" sz="2100" dirty="0" smtClean="0">
                <a:solidFill>
                  <a:srgbClr val="A4001B"/>
                </a:solidFill>
                <a:effectLst/>
                <a:ea typeface="黑体" pitchFamily="2" charset="-122"/>
              </a:rPr>
              <a:t>是用于封装数据包，穿越互联网到达目的地的协议，</a:t>
            </a:r>
            <a:r>
              <a:rPr lang="zh-CN" altLang="en-US" sz="2100" dirty="0">
                <a:solidFill>
                  <a:srgbClr val="A4001B"/>
                </a:solidFill>
                <a:effectLst/>
                <a:ea typeface="黑体" pitchFamily="2" charset="-122"/>
              </a:rPr>
              <a:t>如</a:t>
            </a:r>
            <a:r>
              <a:rPr lang="en-US" altLang="zh-CN" sz="2100" dirty="0">
                <a:solidFill>
                  <a:srgbClr val="A4001B"/>
                </a:solidFill>
                <a:effectLst/>
                <a:ea typeface="黑体" pitchFamily="2" charset="-122"/>
              </a:rPr>
              <a:t>IP</a:t>
            </a:r>
            <a:r>
              <a:rPr lang="zh-CN" altLang="en-US" sz="2100" dirty="0">
                <a:solidFill>
                  <a:srgbClr val="A4001B"/>
                </a:solidFill>
                <a:effectLst/>
                <a:ea typeface="黑体" pitchFamily="2" charset="-122"/>
              </a:rPr>
              <a:t>协议。</a:t>
            </a:r>
          </a:p>
          <a:p>
            <a:pPr marL="342900" indent="-342900" eaLnBrk="0" hangingPunct="0">
              <a:lnSpc>
                <a:spcPct val="150000"/>
              </a:lnSpc>
              <a:buFont typeface="Wingdings" pitchFamily="2" charset="2"/>
              <a:buChar char="§"/>
            </a:pPr>
            <a:endParaRPr lang="zh-CN" altLang="en-US" sz="2100" dirty="0">
              <a:solidFill>
                <a:srgbClr val="A4001B"/>
              </a:solidFill>
              <a:effectLst/>
              <a:ea typeface="黑体" pitchFamily="2" charset="-122"/>
            </a:endParaRPr>
          </a:p>
        </p:txBody>
      </p:sp>
      <p:pic>
        <p:nvPicPr>
          <p:cNvPr id="72705" name="对象 1"/>
          <p:cNvPicPr>
            <a:picLocks noChangeArrowheads="1"/>
          </p:cNvPicPr>
          <p:nvPr/>
        </p:nvPicPr>
        <p:blipFill>
          <a:blip r:embed="rId3"/>
          <a:srcRect t="-192" b="-348"/>
          <a:stretch>
            <a:fillRect/>
          </a:stretch>
        </p:blipFill>
        <p:spPr bwMode="auto">
          <a:xfrm>
            <a:off x="2857488" y="3286124"/>
            <a:ext cx="4352925" cy="2971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defRPr/>
            </a:pPr>
            <a:r>
              <a:rPr lang="zh-CN" altLang="en-US" smtClean="0"/>
              <a:t>学习目标</a:t>
            </a:r>
          </a:p>
        </p:txBody>
      </p:sp>
      <p:sp>
        <p:nvSpPr>
          <p:cNvPr id="53251" name="Rectangle 3"/>
          <p:cNvSpPr>
            <a:spLocks noGrp="1" noChangeArrowheads="1"/>
          </p:cNvSpPr>
          <p:nvPr>
            <p:ph type="body" sz="half" idx="1"/>
          </p:nvPr>
        </p:nvSpPr>
        <p:spPr>
          <a:xfrm>
            <a:off x="936625" y="1654175"/>
            <a:ext cx="4135441" cy="4362450"/>
          </a:xfrm>
        </p:spPr>
        <p:txBody>
          <a:bodyPr/>
          <a:lstStyle/>
          <a:p>
            <a:pPr eaLnBrk="1" hangingPunct="1">
              <a:defRPr/>
            </a:pPr>
            <a:r>
              <a:rPr lang="zh-CN" altLang="en-US" dirty="0" smtClean="0"/>
              <a:t>通过本章的学习，希望您能够：</a:t>
            </a:r>
          </a:p>
          <a:p>
            <a:pPr lvl="1" eaLnBrk="1" hangingPunct="1">
              <a:defRPr/>
            </a:pPr>
            <a:r>
              <a:rPr lang="zh-CN" altLang="en-US" sz="1800" dirty="0" smtClean="0"/>
              <a:t>理解路由概念</a:t>
            </a:r>
            <a:endParaRPr lang="en-US" altLang="zh-CN" sz="1800" dirty="0" smtClean="0"/>
          </a:p>
          <a:p>
            <a:pPr lvl="1" eaLnBrk="1" hangingPunct="1">
              <a:defRPr/>
            </a:pPr>
            <a:r>
              <a:rPr lang="zh-CN" altLang="en-US" sz="1800" dirty="0" smtClean="0"/>
              <a:t>理解路由器接口类型</a:t>
            </a:r>
            <a:endParaRPr lang="en-US" altLang="zh-CN" sz="1800" dirty="0" smtClean="0"/>
          </a:p>
          <a:p>
            <a:pPr lvl="1" eaLnBrk="1" hangingPunct="1">
              <a:defRPr/>
            </a:pPr>
            <a:r>
              <a:rPr lang="zh-CN" altLang="en-US" sz="1800" dirty="0" smtClean="0"/>
              <a:t>理解静态路由的概念</a:t>
            </a:r>
            <a:endParaRPr lang="en-US" altLang="zh-CN" sz="1800" dirty="0" smtClean="0"/>
          </a:p>
          <a:p>
            <a:pPr lvl="1" eaLnBrk="1" hangingPunct="1">
              <a:defRPr/>
            </a:pPr>
            <a:r>
              <a:rPr lang="zh-CN" altLang="en-US" sz="1800" dirty="0" smtClean="0"/>
              <a:t>理解静态路由配置</a:t>
            </a:r>
            <a:endParaRPr lang="en-US" altLang="zh-CN" sz="1800" dirty="0" smtClean="0"/>
          </a:p>
          <a:p>
            <a:pPr lvl="1" eaLnBrk="1" hangingPunct="1">
              <a:defRPr/>
            </a:pPr>
            <a:r>
              <a:rPr lang="zh-CN" altLang="en-US" sz="1800" dirty="0" smtClean="0"/>
              <a:t>理解静态路由与动态路由的区别</a:t>
            </a:r>
            <a:endParaRPr lang="en-US" altLang="zh-CN" sz="1800" dirty="0" smtClean="0"/>
          </a:p>
          <a:p>
            <a:pPr lvl="1" eaLnBrk="1" hangingPunct="1">
              <a:defRPr/>
            </a:pPr>
            <a:r>
              <a:rPr lang="zh-CN" altLang="en-US" sz="1800" dirty="0" smtClean="0"/>
              <a:t>理解有类路由与无类路由</a:t>
            </a:r>
          </a:p>
        </p:txBody>
      </p:sp>
      <p:pic>
        <p:nvPicPr>
          <p:cNvPr id="4100" name="Picture 7" descr="J0301252"/>
          <p:cNvPicPr>
            <a:picLocks noChangeAspect="1" noChangeArrowheads="1"/>
          </p:cNvPicPr>
          <p:nvPr/>
        </p:nvPicPr>
        <p:blipFill>
          <a:blip r:embed="rId3"/>
          <a:srcRect/>
          <a:stretch>
            <a:fillRect/>
          </a:stretch>
        </p:blipFill>
        <p:spPr bwMode="auto">
          <a:xfrm>
            <a:off x="5940425" y="3573463"/>
            <a:ext cx="2549525" cy="21796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管理距离</a:t>
            </a:r>
            <a:endParaRPr lang="zh-CN" altLang="en-US" dirty="0"/>
          </a:p>
        </p:txBody>
      </p:sp>
      <p:graphicFrame>
        <p:nvGraphicFramePr>
          <p:cNvPr id="4" name="内容占位符 3"/>
          <p:cNvGraphicFramePr>
            <a:graphicFrameLocks noGrp="1"/>
          </p:cNvGraphicFramePr>
          <p:nvPr>
            <p:ph idx="1"/>
          </p:nvPr>
        </p:nvGraphicFramePr>
        <p:xfrm>
          <a:off x="1243018" y="3929066"/>
          <a:ext cx="6329378" cy="2167890"/>
        </p:xfrm>
        <a:graphic>
          <a:graphicData uri="http://schemas.openxmlformats.org/drawingml/2006/table">
            <a:tbl>
              <a:tblPr firstRow="1" bandRow="1">
                <a:tableStyleId>{5C22544A-7EE6-4342-B048-85BDC9FD1C3A}</a:tableStyleId>
              </a:tblPr>
              <a:tblGrid>
                <a:gridCol w="3471858"/>
                <a:gridCol w="2857520"/>
              </a:tblGrid>
              <a:tr h="361315">
                <a:tc>
                  <a:txBody>
                    <a:bodyPr/>
                    <a:lstStyle/>
                    <a:p>
                      <a:pPr>
                        <a:spcAft>
                          <a:spcPts val="0"/>
                        </a:spcAft>
                      </a:pPr>
                      <a:r>
                        <a:rPr lang="zh-CN" altLang="en-US" dirty="0"/>
                        <a:t>路由来源</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spcAft>
                          <a:spcPts val="0"/>
                        </a:spcAft>
                      </a:pPr>
                      <a:r>
                        <a:rPr lang="zh-CN" altLang="en-US" dirty="0"/>
                        <a:t>管理距离</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r h="361315">
                <a:tc>
                  <a:txBody>
                    <a:bodyPr/>
                    <a:lstStyle/>
                    <a:p>
                      <a:pPr>
                        <a:spcAft>
                          <a:spcPts val="0"/>
                        </a:spcAft>
                      </a:pPr>
                      <a:r>
                        <a:rPr lang="zh-CN" altLang="en-US" dirty="0" smtClean="0"/>
                        <a:t>直连接口生成的直连路由</a:t>
                      </a:r>
                      <a:endParaRPr lang="zh-CN" altLang="en-US" dirty="0"/>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altLang="zh-CN" dirty="0"/>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1315">
                <a:tc>
                  <a:txBody>
                    <a:bodyPr/>
                    <a:lstStyle/>
                    <a:p>
                      <a:pPr>
                        <a:spcAft>
                          <a:spcPts val="0"/>
                        </a:spcAft>
                      </a:pPr>
                      <a:r>
                        <a:rPr lang="zh-CN" altLang="en-US" dirty="0"/>
                        <a:t>使用</a:t>
                      </a:r>
                      <a:r>
                        <a:rPr lang="zh-CN" altLang="en-US" dirty="0" smtClean="0"/>
                        <a:t>出站接口</a:t>
                      </a:r>
                      <a:r>
                        <a:rPr lang="zh-CN" altLang="en-US" dirty="0"/>
                        <a:t>配置</a:t>
                      </a:r>
                      <a:r>
                        <a:rPr lang="zh-CN" altLang="en-US" dirty="0" smtClean="0"/>
                        <a:t>的静态路由</a:t>
                      </a:r>
                      <a:endParaRPr lang="zh-CN" altLang="en-US" dirty="0"/>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altLang="zh-CN" dirty="0"/>
                        <a:t>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1315">
                <a:tc>
                  <a:txBody>
                    <a:bodyPr/>
                    <a:lstStyle/>
                    <a:p>
                      <a:pPr>
                        <a:spcAft>
                          <a:spcPts val="0"/>
                        </a:spcAft>
                      </a:pPr>
                      <a:r>
                        <a:rPr lang="zh-CN" altLang="en-US" dirty="0"/>
                        <a:t>使用下一跳地址配置</a:t>
                      </a:r>
                      <a:r>
                        <a:rPr lang="zh-CN" altLang="en-US" dirty="0" smtClean="0"/>
                        <a:t>的静态路由</a:t>
                      </a:r>
                      <a:endParaRPr lang="zh-CN" altLang="en-US" dirty="0"/>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altLang="zh-CN" dirty="0"/>
                        <a:t>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1315">
                <a:tc>
                  <a:txBody>
                    <a:bodyPr/>
                    <a:lstStyle/>
                    <a:p>
                      <a:pPr>
                        <a:spcAft>
                          <a:spcPts val="0"/>
                        </a:spcAft>
                      </a:pPr>
                      <a:r>
                        <a:rPr lang="en-US" dirty="0"/>
                        <a:t>OSPF</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altLang="zh-CN" dirty="0"/>
                        <a:t>110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1315">
                <a:tc>
                  <a:txBody>
                    <a:bodyPr/>
                    <a:lstStyle/>
                    <a:p>
                      <a:pPr>
                        <a:spcAft>
                          <a:spcPts val="0"/>
                        </a:spcAft>
                      </a:pPr>
                      <a:r>
                        <a:rPr lang="en-US" dirty="0"/>
                        <a:t>RIP</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n-US" altLang="zh-CN" dirty="0"/>
                        <a:t>120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5" name="矩形 4"/>
          <p:cNvSpPr/>
          <p:nvPr/>
        </p:nvSpPr>
        <p:spPr>
          <a:xfrm>
            <a:off x="714348" y="1000108"/>
            <a:ext cx="7786742" cy="2677656"/>
          </a:xfrm>
          <a:prstGeom prst="rect">
            <a:avLst/>
          </a:prstGeom>
        </p:spPr>
        <p:txBody>
          <a:bodyPr wrap="square">
            <a:spAutoFit/>
          </a:bodyPr>
          <a:lstStyle/>
          <a:p>
            <a:pPr marL="342900" indent="-342900" eaLnBrk="0" hangingPunct="0">
              <a:lnSpc>
                <a:spcPct val="150000"/>
              </a:lnSpc>
              <a:buFont typeface="Wingdings" pitchFamily="2" charset="2"/>
              <a:buChar char="§"/>
            </a:pPr>
            <a:r>
              <a:rPr lang="zh-CN" altLang="en-US" sz="2100" dirty="0" smtClean="0">
                <a:solidFill>
                  <a:srgbClr val="A4001B"/>
                </a:solidFill>
                <a:effectLst/>
                <a:ea typeface="黑体" pitchFamily="2" charset="-122"/>
              </a:rPr>
              <a:t>管理距离 </a:t>
            </a:r>
            <a:r>
              <a:rPr lang="en-US" altLang="zh-CN" sz="2100" dirty="0" smtClean="0">
                <a:solidFill>
                  <a:srgbClr val="A4001B"/>
                </a:solidFill>
                <a:effectLst/>
                <a:ea typeface="黑体" pitchFamily="2" charset="-122"/>
              </a:rPr>
              <a:t>(AD) </a:t>
            </a:r>
            <a:r>
              <a:rPr lang="zh-CN" altLang="en-US" sz="2100" dirty="0" smtClean="0">
                <a:solidFill>
                  <a:srgbClr val="A4001B"/>
                </a:solidFill>
                <a:effectLst/>
                <a:ea typeface="黑体" pitchFamily="2" charset="-122"/>
              </a:rPr>
              <a:t>：定义路由来源的可信度</a:t>
            </a:r>
            <a:endParaRPr lang="en-US" altLang="zh-CN" sz="2100" dirty="0" smtClean="0">
              <a:solidFill>
                <a:srgbClr val="A4001B"/>
              </a:solidFill>
              <a:effectLst/>
              <a:ea typeface="黑体" pitchFamily="2" charset="-122"/>
            </a:endParaRPr>
          </a:p>
          <a:p>
            <a:pPr marL="742950" lvl="1" indent="-285750" eaLnBrk="0" hangingPunct="0"/>
            <a:r>
              <a:rPr lang="zh-CN" altLang="en-US" dirty="0" smtClean="0">
                <a:effectLst/>
              </a:rPr>
              <a:t>不同的路由协议生成到相同目标网络的路由条目时，根据管理距离确定哪个路由协议生成的路由条目显示在路由表中</a:t>
            </a:r>
            <a:endParaRPr lang="en-US" altLang="zh-CN" dirty="0" smtClean="0">
              <a:effectLst/>
            </a:endParaRPr>
          </a:p>
          <a:p>
            <a:pPr marL="742950" lvl="1" indent="-285750" eaLnBrk="0" hangingPunct="0"/>
            <a:r>
              <a:rPr lang="zh-CN" altLang="en-US" dirty="0" smtClean="0">
                <a:effectLst/>
              </a:rPr>
              <a:t>管理距离是从 </a:t>
            </a:r>
            <a:r>
              <a:rPr lang="en-US" altLang="zh-CN" dirty="0" smtClean="0">
                <a:effectLst/>
              </a:rPr>
              <a:t>0 </a:t>
            </a:r>
            <a:r>
              <a:rPr lang="zh-CN" altLang="en-US" dirty="0" smtClean="0">
                <a:effectLst/>
              </a:rPr>
              <a:t>到 </a:t>
            </a:r>
            <a:r>
              <a:rPr lang="en-US" altLang="zh-CN" dirty="0" smtClean="0">
                <a:effectLst/>
              </a:rPr>
              <a:t>255 </a:t>
            </a:r>
            <a:r>
              <a:rPr lang="zh-CN" altLang="en-US" dirty="0" smtClean="0">
                <a:effectLst/>
              </a:rPr>
              <a:t>的整数值。值越低表示路由来源越可靠，优先级别越高。</a:t>
            </a:r>
            <a:endParaRPr lang="en-US" altLang="zh-CN" dirty="0" smtClean="0">
              <a:effectLst/>
            </a:endParaRPr>
          </a:p>
          <a:p>
            <a:pPr marL="342900" lvl="1" indent="-342900" eaLnBrk="0" hangingPunct="0">
              <a:lnSpc>
                <a:spcPct val="150000"/>
              </a:lnSpc>
              <a:buFont typeface="Wingdings" pitchFamily="2" charset="2"/>
              <a:buChar char="§"/>
            </a:pPr>
            <a:r>
              <a:rPr lang="zh-CN" altLang="en-US" sz="2100" dirty="0" smtClean="0">
                <a:solidFill>
                  <a:srgbClr val="A4001B"/>
                </a:solidFill>
                <a:effectLst/>
                <a:ea typeface="黑体" pitchFamily="2" charset="-122"/>
              </a:rPr>
              <a:t>常见路由协议的管理距离值</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eaLnBrk="1" hangingPunct="1">
              <a:defRPr/>
            </a:pPr>
            <a:r>
              <a:rPr lang="en-US" altLang="zh-CN" smtClean="0"/>
              <a:t> </a:t>
            </a:r>
            <a:r>
              <a:rPr lang="zh-CN" altLang="en-US" smtClean="0"/>
              <a:t>度量 </a:t>
            </a:r>
          </a:p>
        </p:txBody>
      </p:sp>
      <p:sp>
        <p:nvSpPr>
          <p:cNvPr id="18435" name="Rectangle 3"/>
          <p:cNvSpPr>
            <a:spLocks noChangeArrowheads="1"/>
          </p:cNvSpPr>
          <p:nvPr/>
        </p:nvSpPr>
        <p:spPr bwMode="auto">
          <a:xfrm>
            <a:off x="395288" y="1268413"/>
            <a:ext cx="7993062" cy="5113337"/>
          </a:xfrm>
          <a:prstGeom prst="rect">
            <a:avLst/>
          </a:prstGeom>
          <a:noFill/>
          <a:ln w="9525">
            <a:noFill/>
            <a:miter lim="800000"/>
            <a:headEnd/>
            <a:tailEnd/>
          </a:ln>
        </p:spPr>
        <p:txBody>
          <a:bodyPr/>
          <a:lstStyle/>
          <a:p>
            <a:pPr marL="342900" indent="-342900">
              <a:lnSpc>
                <a:spcPct val="150000"/>
              </a:lnSpc>
              <a:buFont typeface="Wingdings" pitchFamily="2" charset="2"/>
              <a:buChar char="§"/>
            </a:pPr>
            <a:r>
              <a:rPr lang="zh-CN" altLang="en-US" sz="2100" dirty="0" smtClean="0">
                <a:solidFill>
                  <a:srgbClr val="A4001B"/>
                </a:solidFill>
                <a:effectLst/>
                <a:ea typeface="黑体" pitchFamily="2" charset="-122"/>
              </a:rPr>
              <a:t>度量：是评价一条路由条目的优劣程度</a:t>
            </a:r>
            <a:endParaRPr lang="en-US" altLang="zh-CN" sz="2100" dirty="0" smtClean="0">
              <a:solidFill>
                <a:srgbClr val="A4001B"/>
              </a:solidFill>
              <a:effectLst/>
              <a:ea typeface="黑体" pitchFamily="2" charset="-122"/>
            </a:endParaRPr>
          </a:p>
          <a:p>
            <a:pPr marL="742950" lvl="1" indent="-285750" eaLnBrk="0" hangingPunct="0"/>
            <a:r>
              <a:rPr lang="zh-CN" altLang="en-US" dirty="0" smtClean="0">
                <a:effectLst/>
              </a:rPr>
              <a:t>相同路由协议生成到相同目标网络的路由条目时，根据度量确定哪条路由条目显示在路由表中</a:t>
            </a:r>
            <a:endParaRPr lang="en-US" altLang="zh-CN" dirty="0" smtClean="0">
              <a:effectLst/>
            </a:endParaRPr>
          </a:p>
          <a:p>
            <a:pPr marL="742950" lvl="1" indent="-285750" eaLnBrk="0" hangingPunct="0"/>
            <a:r>
              <a:rPr lang="zh-CN" altLang="en-US" dirty="0" smtClean="0">
                <a:effectLst/>
              </a:rPr>
              <a:t>如果多条路由条目度量相同则启用负载均衡</a:t>
            </a:r>
            <a:endParaRPr lang="en-US" altLang="zh-CN" dirty="0" smtClean="0">
              <a:effectLst/>
            </a:endParaRPr>
          </a:p>
          <a:p>
            <a:pPr marL="342900" indent="-342900">
              <a:lnSpc>
                <a:spcPct val="150000"/>
              </a:lnSpc>
              <a:buFont typeface="Wingdings" pitchFamily="2" charset="2"/>
              <a:buChar char="§"/>
            </a:pPr>
            <a:r>
              <a:rPr lang="zh-CN" altLang="en-US" sz="2100" dirty="0" smtClean="0">
                <a:solidFill>
                  <a:srgbClr val="A4001B"/>
                </a:solidFill>
                <a:effectLst/>
                <a:ea typeface="黑体" pitchFamily="2" charset="-122"/>
              </a:rPr>
              <a:t>常见的度量参数</a:t>
            </a:r>
            <a:endParaRPr lang="en-US" altLang="zh-CN" sz="2100" dirty="0" smtClean="0">
              <a:solidFill>
                <a:srgbClr val="A4001B"/>
              </a:solidFill>
              <a:effectLst/>
              <a:ea typeface="黑体" pitchFamily="2" charset="-122"/>
            </a:endParaRPr>
          </a:p>
          <a:p>
            <a:pPr marL="742950" lvl="1" indent="-285750"/>
            <a:r>
              <a:rPr lang="zh-CN" altLang="en-US" dirty="0" smtClean="0">
                <a:effectLst/>
              </a:rPr>
              <a:t>跳</a:t>
            </a:r>
            <a:r>
              <a:rPr lang="zh-CN" altLang="en-US" dirty="0">
                <a:effectLst/>
              </a:rPr>
              <a:t>数（</a:t>
            </a:r>
            <a:r>
              <a:rPr lang="en-US" altLang="zh-CN" dirty="0">
                <a:effectLst/>
              </a:rPr>
              <a:t>hop count</a:t>
            </a:r>
            <a:r>
              <a:rPr lang="zh-CN" altLang="en-US" dirty="0">
                <a:effectLst/>
              </a:rPr>
              <a:t>）</a:t>
            </a:r>
          </a:p>
          <a:p>
            <a:pPr marL="742950" lvl="1" indent="-285750"/>
            <a:r>
              <a:rPr lang="zh-CN" altLang="en-US" dirty="0">
                <a:effectLst/>
              </a:rPr>
              <a:t>带宽（</a:t>
            </a:r>
            <a:r>
              <a:rPr lang="en-US" altLang="zh-CN" dirty="0">
                <a:effectLst/>
              </a:rPr>
              <a:t>bandwidth</a:t>
            </a:r>
            <a:r>
              <a:rPr lang="zh-CN" altLang="en-US" dirty="0">
                <a:effectLst/>
              </a:rPr>
              <a:t>）</a:t>
            </a:r>
          </a:p>
          <a:p>
            <a:pPr marL="742950" lvl="1" indent="-285750"/>
            <a:r>
              <a:rPr lang="zh-CN" altLang="en-US" dirty="0">
                <a:effectLst/>
              </a:rPr>
              <a:t>负载（</a:t>
            </a:r>
            <a:r>
              <a:rPr lang="en-US" altLang="zh-CN" dirty="0">
                <a:effectLst/>
              </a:rPr>
              <a:t>Load</a:t>
            </a:r>
            <a:r>
              <a:rPr lang="zh-CN" altLang="en-US" dirty="0">
                <a:effectLst/>
              </a:rPr>
              <a:t>）</a:t>
            </a:r>
          </a:p>
          <a:p>
            <a:pPr marL="742950" lvl="1" indent="-285750"/>
            <a:r>
              <a:rPr lang="zh-CN" altLang="en-US" dirty="0">
                <a:effectLst/>
              </a:rPr>
              <a:t>时延（</a:t>
            </a:r>
            <a:r>
              <a:rPr lang="en-US" altLang="zh-CN" dirty="0">
                <a:effectLst/>
              </a:rPr>
              <a:t>Delay</a:t>
            </a:r>
            <a:r>
              <a:rPr lang="zh-CN" altLang="en-US" dirty="0">
                <a:effectLst/>
              </a:rPr>
              <a:t>）</a:t>
            </a:r>
          </a:p>
          <a:p>
            <a:pPr marL="742950" lvl="1" indent="-285750"/>
            <a:r>
              <a:rPr lang="zh-CN" altLang="en-US" dirty="0">
                <a:effectLst/>
              </a:rPr>
              <a:t>可靠性（</a:t>
            </a:r>
            <a:r>
              <a:rPr lang="en-US" altLang="zh-CN" dirty="0">
                <a:effectLst/>
              </a:rPr>
              <a:t>Reliability</a:t>
            </a:r>
            <a:r>
              <a:rPr lang="zh-CN" altLang="en-US" dirty="0">
                <a:effectLst/>
              </a:rPr>
              <a:t>）</a:t>
            </a:r>
          </a:p>
          <a:p>
            <a:pPr marL="742950" lvl="1" indent="-285750"/>
            <a:r>
              <a:rPr lang="zh-CN" altLang="en-US" dirty="0">
                <a:effectLst/>
              </a:rPr>
              <a:t>代价</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eaLnBrk="1" hangingPunct="1">
              <a:defRPr/>
            </a:pPr>
            <a:r>
              <a:rPr lang="zh-CN" altLang="en-US" smtClean="0"/>
              <a:t>收敛</a:t>
            </a:r>
            <a:r>
              <a:rPr lang="zh-CN" altLang="en-US" smtClean="0">
                <a:effectLst/>
              </a:rPr>
              <a:t> </a:t>
            </a:r>
          </a:p>
        </p:txBody>
      </p:sp>
      <p:sp>
        <p:nvSpPr>
          <p:cNvPr id="19459" name="Rectangle 3"/>
          <p:cNvSpPr>
            <a:spLocks noGrp="1" noChangeArrowheads="1"/>
          </p:cNvSpPr>
          <p:nvPr>
            <p:ph type="body" idx="1"/>
          </p:nvPr>
        </p:nvSpPr>
        <p:spPr/>
        <p:txBody>
          <a:bodyPr/>
          <a:lstStyle/>
          <a:p>
            <a:pPr eaLnBrk="1" hangingPunct="1"/>
            <a:r>
              <a:rPr lang="en-US" altLang="zh-CN" sz="2200" dirty="0" err="1" smtClean="0">
                <a:effectLst/>
              </a:rPr>
              <a:t>收敛</a:t>
            </a:r>
            <a:r>
              <a:rPr lang="zh-CN" altLang="en-US" sz="2200" dirty="0" smtClean="0">
                <a:effectLst/>
              </a:rPr>
              <a:t>：使网络中所有路由选择表达到一致状态的过程。</a:t>
            </a:r>
          </a:p>
          <a:p>
            <a:pPr eaLnBrk="1" hangingPunct="1"/>
            <a:r>
              <a:rPr lang="zh-CN" altLang="en-US" sz="2200" dirty="0" smtClean="0">
                <a:effectLst/>
              </a:rPr>
              <a:t>收敛时间：从不收敛到收敛所花费的时间。即全网实现信息共享以及所有路由器计算最优路径所花费的时间的总和。</a:t>
            </a:r>
          </a:p>
          <a:p>
            <a:pPr eaLnBrk="1" hangingPunct="1"/>
            <a:r>
              <a:rPr lang="en-US" altLang="zh-CN" sz="2200" dirty="0" err="1" smtClean="0">
                <a:effectLst/>
              </a:rPr>
              <a:t>在任何路由选择协议里收敛时间都是一个重要的因素，在拓扑发生变化之后，一个网络收敛速度越快，说明路由选择协议越好</a:t>
            </a:r>
            <a:r>
              <a:rPr lang="en-US" altLang="zh-CN" sz="2200" dirty="0" smtClean="0">
                <a:effectLst/>
              </a:rPr>
              <a: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noFill/>
          <a:ln/>
        </p:spPr>
        <p:txBody>
          <a:bodyPr/>
          <a:lstStyle/>
          <a:p>
            <a:r>
              <a:rPr lang="zh-CN" altLang="en-US" dirty="0" smtClean="0">
                <a:effectLst/>
              </a:rPr>
              <a:t>路由协议的选择</a:t>
            </a:r>
          </a:p>
        </p:txBody>
      </p:sp>
      <p:sp>
        <p:nvSpPr>
          <p:cNvPr id="64515" name="Rectangle 3"/>
          <p:cNvSpPr>
            <a:spLocks noGrp="1" noChangeArrowheads="1"/>
          </p:cNvSpPr>
          <p:nvPr>
            <p:ph type="body" sz="half" idx="1"/>
          </p:nvPr>
        </p:nvSpPr>
        <p:spPr>
          <a:xfrm>
            <a:off x="468313" y="1571612"/>
            <a:ext cx="4068762" cy="4421187"/>
          </a:xfrm>
          <a:noFill/>
          <a:ln/>
        </p:spPr>
        <p:txBody>
          <a:bodyPr/>
          <a:lstStyle/>
          <a:p>
            <a:r>
              <a:rPr lang="zh-CN" altLang="en-US" sz="1900" dirty="0" smtClean="0">
                <a:effectLst/>
              </a:rPr>
              <a:t>静态路由还是动态路由？</a:t>
            </a:r>
            <a:endParaRPr lang="en-US" altLang="zh-CN" sz="1900" dirty="0" smtClean="0">
              <a:effectLst/>
            </a:endParaRPr>
          </a:p>
          <a:p>
            <a:pPr lvl="1"/>
            <a:r>
              <a:rPr lang="zh-CN" altLang="en-US" sz="1800" dirty="0" smtClean="0">
                <a:effectLst>
                  <a:outerShdw blurRad="38100" dist="38100" dir="2700000" algn="tl">
                    <a:srgbClr val="000000">
                      <a:alpha val="43137"/>
                    </a:srgbClr>
                  </a:outerShdw>
                </a:effectLst>
              </a:rPr>
              <a:t>根据网络规模进行选择</a:t>
            </a:r>
            <a:endParaRPr lang="zh-CN" altLang="en-US" sz="2600" dirty="0" smtClean="0">
              <a:effectLst/>
            </a:endParaRPr>
          </a:p>
          <a:p>
            <a:r>
              <a:rPr lang="zh-CN" altLang="en-US" sz="1900" dirty="0" smtClean="0">
                <a:effectLst/>
              </a:rPr>
              <a:t>距离矢量还是链路状态？</a:t>
            </a:r>
            <a:endParaRPr lang="en-US" altLang="zh-CN" sz="1900" dirty="0" smtClean="0">
              <a:effectLst/>
            </a:endParaRPr>
          </a:p>
          <a:p>
            <a:pPr lvl="1"/>
            <a:r>
              <a:rPr lang="zh-CN" altLang="en-US" sz="1800" dirty="0" smtClean="0">
                <a:effectLst>
                  <a:outerShdw blurRad="38100" dist="38100" dir="2700000" algn="tl">
                    <a:srgbClr val="000000">
                      <a:alpha val="43137"/>
                    </a:srgbClr>
                  </a:outerShdw>
                </a:effectLst>
              </a:rPr>
              <a:t>根据网络规模进行选择</a:t>
            </a:r>
            <a:endParaRPr lang="en-US" altLang="zh-CN" sz="1800" dirty="0" smtClean="0">
              <a:effectLst>
                <a:outerShdw blurRad="38100" dist="38100" dir="2700000" algn="tl">
                  <a:srgbClr val="000000">
                    <a:alpha val="43137"/>
                  </a:srgbClr>
                </a:outerShdw>
              </a:effectLst>
            </a:endParaRPr>
          </a:p>
          <a:p>
            <a:pPr lvl="1"/>
            <a:r>
              <a:rPr lang="zh-CN" altLang="en-US" sz="1800" dirty="0" smtClean="0">
                <a:effectLst>
                  <a:outerShdw blurRad="38100" dist="38100" dir="2700000" algn="tl">
                    <a:srgbClr val="000000">
                      <a:alpha val="43137"/>
                    </a:srgbClr>
                  </a:outerShdw>
                </a:effectLst>
              </a:rPr>
              <a:t>根据网络复杂程度进行选择</a:t>
            </a:r>
          </a:p>
          <a:p>
            <a:r>
              <a:rPr lang="zh-CN" altLang="en-US" sz="1900" dirty="0" smtClean="0">
                <a:effectLst/>
              </a:rPr>
              <a:t>有类路由还是无类路由？</a:t>
            </a:r>
          </a:p>
          <a:p>
            <a:pPr lvl="1"/>
            <a:r>
              <a:rPr lang="zh-CN" altLang="en-US" sz="1800" dirty="0" smtClean="0">
                <a:effectLst>
                  <a:outerShdw blurRad="38100" dist="38100" dir="2700000" algn="tl">
                    <a:srgbClr val="000000">
                      <a:alpha val="43137"/>
                    </a:srgbClr>
                  </a:outerShdw>
                </a:effectLst>
              </a:rPr>
              <a:t>考虑网络需求</a:t>
            </a:r>
          </a:p>
          <a:p>
            <a:pPr lvl="1"/>
            <a:r>
              <a:rPr lang="zh-CN" altLang="en-US" sz="1800" dirty="0" smtClean="0">
                <a:effectLst>
                  <a:outerShdw blurRad="38100" dist="38100" dir="2700000" algn="tl">
                    <a:srgbClr val="000000">
                      <a:alpha val="43137"/>
                    </a:srgbClr>
                  </a:outerShdw>
                </a:effectLst>
              </a:rPr>
              <a:t>考虑可扩展性</a:t>
            </a:r>
          </a:p>
        </p:txBody>
      </p:sp>
      <p:graphicFrame>
        <p:nvGraphicFramePr>
          <p:cNvPr id="64517" name="Object 5"/>
          <p:cNvGraphicFramePr>
            <a:graphicFrameLocks noChangeAspect="1"/>
          </p:cNvGraphicFramePr>
          <p:nvPr>
            <p:ph sz="quarter" idx="3"/>
          </p:nvPr>
        </p:nvGraphicFramePr>
        <p:xfrm>
          <a:off x="4357688" y="2109788"/>
          <a:ext cx="4151312" cy="2208212"/>
        </p:xfrm>
        <a:graphic>
          <a:graphicData uri="http://schemas.openxmlformats.org/presentationml/2006/ole">
            <p:oleObj spid="_x0000_s64517" name="Visio" r:id="rId4" imgW="3593403" imgH="1910945" progId="">
              <p:embed/>
            </p:oleObj>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noFill/>
          <a:ln/>
        </p:spPr>
        <p:txBody>
          <a:bodyPr/>
          <a:lstStyle/>
          <a:p>
            <a:r>
              <a:rPr lang="en-US" dirty="0" smtClean="0"/>
              <a:t>8.6.2  </a:t>
            </a:r>
            <a:r>
              <a:rPr lang="zh-CN" altLang="en-US" dirty="0" smtClean="0"/>
              <a:t>动态路由协议决策</a:t>
            </a:r>
            <a:endParaRPr lang="zh-CN" altLang="en-US" dirty="0" smtClean="0">
              <a:effectLst/>
            </a:endParaRPr>
          </a:p>
        </p:txBody>
      </p:sp>
      <p:pic>
        <p:nvPicPr>
          <p:cNvPr id="178179" name="Picture 3"/>
          <p:cNvPicPr>
            <a:picLocks noChangeAspect="1" noChangeArrowheads="1"/>
          </p:cNvPicPr>
          <p:nvPr/>
        </p:nvPicPr>
        <p:blipFill>
          <a:blip r:embed="rId3"/>
          <a:srcRect/>
          <a:stretch>
            <a:fillRect/>
          </a:stretch>
        </p:blipFill>
        <p:spPr bwMode="auto">
          <a:xfrm>
            <a:off x="928662" y="1571612"/>
            <a:ext cx="7848739" cy="414340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noFill/>
          <a:ln/>
        </p:spPr>
        <p:txBody>
          <a:bodyPr/>
          <a:lstStyle/>
          <a:p>
            <a:r>
              <a:rPr lang="zh-CN" altLang="en-US" smtClean="0">
                <a:effectLst/>
              </a:rPr>
              <a:t>路由协议的比较</a:t>
            </a:r>
          </a:p>
        </p:txBody>
      </p:sp>
      <p:graphicFrame>
        <p:nvGraphicFramePr>
          <p:cNvPr id="66563" name="Group 3"/>
          <p:cNvGraphicFramePr>
            <a:graphicFrameLocks noGrp="1"/>
          </p:cNvGraphicFramePr>
          <p:nvPr>
            <p:ph idx="1"/>
          </p:nvPr>
        </p:nvGraphicFramePr>
        <p:xfrm>
          <a:off x="714349" y="1186100"/>
          <a:ext cx="7500989" cy="4901434"/>
        </p:xfrm>
        <a:graphic>
          <a:graphicData uri="http://schemas.openxmlformats.org/drawingml/2006/table">
            <a:tbl>
              <a:tblPr/>
              <a:tblGrid>
                <a:gridCol w="1499910"/>
                <a:gridCol w="1499911"/>
                <a:gridCol w="1501348"/>
                <a:gridCol w="1498472"/>
                <a:gridCol w="1501348"/>
              </a:tblGrid>
              <a:tr h="408286">
                <a:tc>
                  <a:txBody>
                    <a:bodyPr/>
                    <a:lstStyle/>
                    <a:p>
                      <a:pPr marL="0" marR="0" lvl="0" indent="0" algn="ctr" defTabSz="914400" rtl="0" eaLnBrk="0" fontAlgn="base" latinLnBrk="0" hangingPunct="0">
                        <a:lnSpc>
                          <a:spcPct val="150000"/>
                        </a:lnSpc>
                        <a:spcBef>
                          <a:spcPct val="20000"/>
                        </a:spcBef>
                        <a:spcAft>
                          <a:spcPct val="0"/>
                        </a:spcAft>
                        <a:buClrTx/>
                        <a:buSzTx/>
                        <a:buFont typeface="Wingdings" pitchFamily="2" charset="2"/>
                        <a:buNone/>
                        <a:tabLst/>
                      </a:pPr>
                      <a:r>
                        <a:rPr kumimoji="0" lang="zh-CN" altLang="en-US" sz="1600" b="0" i="0" u="none" strike="noStrike" cap="none" normalizeH="0" baseline="0" dirty="0" smtClean="0">
                          <a:ln>
                            <a:noFill/>
                          </a:ln>
                          <a:solidFill>
                            <a:srgbClr val="A4001B"/>
                          </a:solidFill>
                          <a:effectLst/>
                          <a:latin typeface="Arial" charset="0"/>
                          <a:ea typeface="黑体" pitchFamily="2" charset="-122"/>
                        </a:rPr>
                        <a:t>路由协议</a:t>
                      </a:r>
                    </a:p>
                  </a:txBody>
                  <a:tcPr marL="90000" marR="90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50000"/>
                        </a:lnSpc>
                        <a:spcBef>
                          <a:spcPct val="20000"/>
                        </a:spcBef>
                        <a:spcAft>
                          <a:spcPct val="0"/>
                        </a:spcAft>
                        <a:buClrTx/>
                        <a:buSzTx/>
                        <a:buFont typeface="Wingdings" pitchFamily="2" charset="2"/>
                        <a:buNone/>
                        <a:tabLst/>
                      </a:pPr>
                      <a:r>
                        <a:rPr kumimoji="0" lang="en-US" altLang="zh-CN" sz="1600" b="0" i="0" u="none" strike="noStrike" cap="none" normalizeH="0" baseline="0" smtClean="0">
                          <a:ln>
                            <a:noFill/>
                          </a:ln>
                          <a:solidFill>
                            <a:srgbClr val="A4001B"/>
                          </a:solidFill>
                          <a:effectLst/>
                          <a:latin typeface="Arial" charset="0"/>
                          <a:ea typeface="黑体" pitchFamily="2" charset="-122"/>
                        </a:rPr>
                        <a:t>RIPv1</a:t>
                      </a:r>
                    </a:p>
                  </a:txBody>
                  <a:tcPr marL="90000" marR="90000" marT="36000" marB="36000" anchor="ctr" anchorCtr="1" horzOverflow="overflow">
                    <a:lnL w="12700" cap="flat" cmpd="sng" algn="ctr">
                      <a:solidFill>
                        <a:srgbClr val="CC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50000"/>
                        </a:lnSpc>
                        <a:spcBef>
                          <a:spcPct val="20000"/>
                        </a:spcBef>
                        <a:spcAft>
                          <a:spcPct val="0"/>
                        </a:spcAft>
                        <a:buClrTx/>
                        <a:buSzTx/>
                        <a:buFont typeface="Wingdings" pitchFamily="2" charset="2"/>
                        <a:buNone/>
                        <a:tabLst/>
                      </a:pPr>
                      <a:r>
                        <a:rPr kumimoji="0" lang="en-US" altLang="zh-CN" sz="1600" b="0" i="0" u="none" strike="noStrike" cap="none" normalizeH="0" baseline="0" smtClean="0">
                          <a:ln>
                            <a:noFill/>
                          </a:ln>
                          <a:solidFill>
                            <a:srgbClr val="A4001B"/>
                          </a:solidFill>
                          <a:effectLst/>
                          <a:latin typeface="Arial" charset="0"/>
                          <a:ea typeface="黑体" pitchFamily="2" charset="-122"/>
                        </a:rPr>
                        <a:t>RIPv2</a:t>
                      </a:r>
                    </a:p>
                  </a:txBody>
                  <a:tcPr marL="90000" marR="90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50000"/>
                        </a:lnSpc>
                        <a:spcBef>
                          <a:spcPct val="20000"/>
                        </a:spcBef>
                        <a:spcAft>
                          <a:spcPct val="0"/>
                        </a:spcAft>
                        <a:buClrTx/>
                        <a:buSzTx/>
                        <a:buFont typeface="Wingdings" pitchFamily="2" charset="2"/>
                        <a:buNone/>
                        <a:tabLst/>
                      </a:pPr>
                      <a:r>
                        <a:rPr kumimoji="0" lang="en-US" altLang="zh-CN" sz="1600" b="0" i="0" u="none" strike="noStrike" cap="none" normalizeH="0" baseline="0" smtClean="0">
                          <a:ln>
                            <a:noFill/>
                          </a:ln>
                          <a:solidFill>
                            <a:srgbClr val="A4001B"/>
                          </a:solidFill>
                          <a:effectLst/>
                          <a:latin typeface="Arial" charset="0"/>
                          <a:ea typeface="黑体" pitchFamily="2" charset="-122"/>
                        </a:rPr>
                        <a:t>OSPF</a:t>
                      </a:r>
                    </a:p>
                  </a:txBody>
                  <a:tcPr marL="90000" marR="90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50000"/>
                        </a:lnSpc>
                        <a:spcBef>
                          <a:spcPct val="20000"/>
                        </a:spcBef>
                        <a:spcAft>
                          <a:spcPct val="0"/>
                        </a:spcAft>
                        <a:buClrTx/>
                        <a:buSzTx/>
                        <a:buFont typeface="Wingdings" pitchFamily="2" charset="2"/>
                        <a:buNone/>
                        <a:tabLst/>
                      </a:pPr>
                      <a:r>
                        <a:rPr kumimoji="0" lang="en-US" altLang="zh-CN" sz="1600" b="0" i="0" u="none" strike="noStrike" cap="none" normalizeH="0" baseline="0" smtClean="0">
                          <a:ln>
                            <a:noFill/>
                          </a:ln>
                          <a:solidFill>
                            <a:srgbClr val="A4001B"/>
                          </a:solidFill>
                          <a:effectLst/>
                          <a:latin typeface="Arial" charset="0"/>
                          <a:ea typeface="黑体" pitchFamily="2" charset="-122"/>
                        </a:rPr>
                        <a:t>BGP</a:t>
                      </a:r>
                    </a:p>
                  </a:txBody>
                  <a:tcPr marL="90000" marR="90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599254">
                <a:tc>
                  <a:txBody>
                    <a:bodyPr/>
                    <a:lstStyle/>
                    <a:p>
                      <a:pPr marL="0" marR="0" lvl="0" indent="0" algn="ctr" defTabSz="914400" rtl="0" eaLnBrk="0" fontAlgn="base" latinLnBrk="0" hangingPunct="0">
                        <a:lnSpc>
                          <a:spcPct val="150000"/>
                        </a:lnSpc>
                        <a:spcBef>
                          <a:spcPct val="20000"/>
                        </a:spcBef>
                        <a:spcAft>
                          <a:spcPct val="0"/>
                        </a:spcAft>
                        <a:buClrTx/>
                        <a:buSzTx/>
                        <a:buFont typeface="Wingdings" pitchFamily="2" charset="2"/>
                        <a:buNone/>
                        <a:tabLst/>
                      </a:pPr>
                      <a:r>
                        <a:rPr kumimoji="0" lang="zh-CN" altLang="en-US" sz="1600" b="0" i="0" u="none" strike="noStrike" cap="none" normalizeH="0" baseline="0" dirty="0" smtClean="0">
                          <a:ln>
                            <a:noFill/>
                          </a:ln>
                          <a:solidFill>
                            <a:srgbClr val="A4001B"/>
                          </a:solidFill>
                          <a:effectLst/>
                          <a:latin typeface="Arial" charset="0"/>
                          <a:ea typeface="黑体" pitchFamily="2" charset="-122"/>
                        </a:rPr>
                        <a:t>距离矢量</a:t>
                      </a:r>
                    </a:p>
                  </a:txBody>
                  <a:tcPr marL="90000" marR="90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DCA2"/>
                    </a:solidFill>
                  </a:tcPr>
                </a:tc>
                <a:tc>
                  <a:txBody>
                    <a:bodyPr/>
                    <a:lstStyle/>
                    <a:p>
                      <a:pPr marL="0" marR="0" lvl="0" indent="0" algn="l" defTabSz="914400" rtl="0" eaLnBrk="0" fontAlgn="base" latinLnBrk="0" hangingPunct="0">
                        <a:lnSpc>
                          <a:spcPct val="150000"/>
                        </a:lnSpc>
                        <a:spcBef>
                          <a:spcPct val="20000"/>
                        </a:spcBef>
                        <a:spcAft>
                          <a:spcPct val="0"/>
                        </a:spcAft>
                        <a:buClrTx/>
                        <a:buSzTx/>
                        <a:buFont typeface="Wingdings" pitchFamily="2" charset="2"/>
                        <a:buNone/>
                        <a:tabLst/>
                      </a:pPr>
                      <a:r>
                        <a:rPr kumimoji="0" lang="zh-CN" altLang="en-US" sz="2000" b="1" i="0" u="none" strike="noStrike" cap="none" normalizeH="0" baseline="0" dirty="0" smtClean="0">
                          <a:ln>
                            <a:noFill/>
                          </a:ln>
                          <a:solidFill>
                            <a:srgbClr val="A4001B"/>
                          </a:solidFill>
                          <a:effectLst/>
                          <a:latin typeface="Arial" charset="0"/>
                          <a:ea typeface="黑体" pitchFamily="2" charset="-122"/>
                        </a:rPr>
                        <a:t>√</a:t>
                      </a:r>
                    </a:p>
                  </a:txBody>
                  <a:tcPr marL="90000" marR="90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50000"/>
                        </a:lnSpc>
                        <a:spcBef>
                          <a:spcPct val="20000"/>
                        </a:spcBef>
                        <a:spcAft>
                          <a:spcPct val="0"/>
                        </a:spcAft>
                        <a:buClrTx/>
                        <a:buSzTx/>
                        <a:buFont typeface="Wingdings" pitchFamily="2" charset="2"/>
                        <a:buNone/>
                        <a:tabLst/>
                      </a:pPr>
                      <a:r>
                        <a:rPr kumimoji="0" lang="zh-CN" altLang="en-US" sz="2000" b="1" i="0" u="none" strike="noStrike" cap="none" normalizeH="0" baseline="0" smtClean="0">
                          <a:ln>
                            <a:noFill/>
                          </a:ln>
                          <a:solidFill>
                            <a:srgbClr val="A4001B"/>
                          </a:solidFill>
                          <a:effectLst/>
                          <a:latin typeface="Arial" charset="0"/>
                          <a:ea typeface="黑体" pitchFamily="2" charset="-122"/>
                        </a:rPr>
                        <a:t>√</a:t>
                      </a:r>
                    </a:p>
                  </a:txBody>
                  <a:tcPr marL="90000" marR="90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50000"/>
                        </a:lnSpc>
                        <a:spcBef>
                          <a:spcPct val="20000"/>
                        </a:spcBef>
                        <a:spcAft>
                          <a:spcPct val="0"/>
                        </a:spcAft>
                        <a:buClrTx/>
                        <a:buSzTx/>
                        <a:buFont typeface="Wingdings" pitchFamily="2" charset="2"/>
                        <a:buNone/>
                        <a:tabLst/>
                      </a:pPr>
                      <a:endParaRPr kumimoji="0" lang="zh-CN" altLang="en-US" sz="1900" b="0" i="0" u="none" strike="noStrike" cap="none" normalizeH="0" baseline="0" smtClean="0">
                        <a:ln>
                          <a:noFill/>
                        </a:ln>
                        <a:solidFill>
                          <a:srgbClr val="A4001B"/>
                        </a:solidFill>
                        <a:effectLst/>
                        <a:latin typeface="Arial" charset="0"/>
                        <a:ea typeface="黑体" pitchFamily="2" charset="-122"/>
                      </a:endParaRPr>
                    </a:p>
                  </a:txBody>
                  <a:tcPr marL="90000" marR="90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50000"/>
                        </a:lnSpc>
                        <a:spcBef>
                          <a:spcPct val="20000"/>
                        </a:spcBef>
                        <a:spcAft>
                          <a:spcPct val="0"/>
                        </a:spcAft>
                        <a:buClrTx/>
                        <a:buSzTx/>
                        <a:buFont typeface="Wingdings" pitchFamily="2" charset="2"/>
                        <a:buNone/>
                        <a:tabLst/>
                      </a:pPr>
                      <a:r>
                        <a:rPr kumimoji="0" lang="zh-CN" altLang="en-US" sz="2000" b="1" i="0" u="none" strike="noStrike" cap="none" normalizeH="0" baseline="0" smtClean="0">
                          <a:ln>
                            <a:noFill/>
                          </a:ln>
                          <a:solidFill>
                            <a:srgbClr val="A4001B"/>
                          </a:solidFill>
                          <a:effectLst/>
                          <a:latin typeface="Arial" charset="0"/>
                          <a:ea typeface="黑体" pitchFamily="2" charset="-122"/>
                        </a:rPr>
                        <a:t>√</a:t>
                      </a:r>
                    </a:p>
                  </a:txBody>
                  <a:tcPr marL="90000" marR="90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8019">
                <a:tc>
                  <a:txBody>
                    <a:bodyPr/>
                    <a:lstStyle/>
                    <a:p>
                      <a:pPr marL="0" marR="0" lvl="0" indent="0" algn="ctr" defTabSz="914400" rtl="0" eaLnBrk="0" fontAlgn="base" latinLnBrk="0" hangingPunct="0">
                        <a:lnSpc>
                          <a:spcPct val="150000"/>
                        </a:lnSpc>
                        <a:spcBef>
                          <a:spcPct val="20000"/>
                        </a:spcBef>
                        <a:spcAft>
                          <a:spcPct val="0"/>
                        </a:spcAft>
                        <a:buClrTx/>
                        <a:buSzTx/>
                        <a:buFont typeface="Wingdings" pitchFamily="2" charset="2"/>
                        <a:buNone/>
                        <a:tabLst/>
                      </a:pPr>
                      <a:r>
                        <a:rPr kumimoji="0" lang="zh-CN" altLang="en-US" sz="1600" b="0" i="0" u="none" strike="noStrike" cap="none" normalizeH="0" baseline="0" smtClean="0">
                          <a:ln>
                            <a:noFill/>
                          </a:ln>
                          <a:solidFill>
                            <a:srgbClr val="A4001B"/>
                          </a:solidFill>
                          <a:effectLst/>
                          <a:latin typeface="Arial" charset="0"/>
                          <a:ea typeface="黑体" pitchFamily="2" charset="-122"/>
                        </a:rPr>
                        <a:t>链路状态</a:t>
                      </a:r>
                    </a:p>
                  </a:txBody>
                  <a:tcPr marL="90000" marR="90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DCA2"/>
                    </a:solidFill>
                  </a:tcPr>
                </a:tc>
                <a:tc>
                  <a:txBody>
                    <a:bodyPr/>
                    <a:lstStyle/>
                    <a:p>
                      <a:pPr marL="0" marR="0" lvl="0" indent="0" algn="l" defTabSz="914400" rtl="0" eaLnBrk="0" fontAlgn="base" latinLnBrk="0" hangingPunct="0">
                        <a:lnSpc>
                          <a:spcPct val="150000"/>
                        </a:lnSpc>
                        <a:spcBef>
                          <a:spcPct val="20000"/>
                        </a:spcBef>
                        <a:spcAft>
                          <a:spcPct val="0"/>
                        </a:spcAft>
                        <a:buClrTx/>
                        <a:buSzTx/>
                        <a:buFont typeface="Wingdings" pitchFamily="2" charset="2"/>
                        <a:buNone/>
                        <a:tabLst/>
                      </a:pPr>
                      <a:endParaRPr kumimoji="0" lang="zh-CN" altLang="en-US" sz="2400" b="1" i="0" u="none" strike="noStrike" cap="none" normalizeH="0" baseline="0" dirty="0" smtClean="0">
                        <a:ln>
                          <a:noFill/>
                        </a:ln>
                        <a:solidFill>
                          <a:srgbClr val="A4001B"/>
                        </a:solidFill>
                        <a:effectLst/>
                        <a:latin typeface="Arial" charset="0"/>
                        <a:ea typeface="黑体" pitchFamily="2" charset="-122"/>
                      </a:endParaRPr>
                    </a:p>
                  </a:txBody>
                  <a:tcPr marL="90000" marR="90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50000"/>
                        </a:lnSpc>
                        <a:spcBef>
                          <a:spcPct val="20000"/>
                        </a:spcBef>
                        <a:spcAft>
                          <a:spcPct val="0"/>
                        </a:spcAft>
                        <a:buClrTx/>
                        <a:buSzTx/>
                        <a:buFont typeface="Wingdings" pitchFamily="2" charset="2"/>
                        <a:buNone/>
                        <a:tabLst/>
                      </a:pPr>
                      <a:endParaRPr kumimoji="0" lang="zh-CN" altLang="en-US" sz="1900" b="0" i="0" u="none" strike="noStrike" cap="none" normalizeH="0" baseline="0" dirty="0" smtClean="0">
                        <a:ln>
                          <a:noFill/>
                        </a:ln>
                        <a:solidFill>
                          <a:srgbClr val="A4001B"/>
                        </a:solidFill>
                        <a:effectLst/>
                        <a:latin typeface="Arial" charset="0"/>
                        <a:ea typeface="黑体" pitchFamily="2" charset="-122"/>
                      </a:endParaRPr>
                    </a:p>
                  </a:txBody>
                  <a:tcPr marL="90000" marR="90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50000"/>
                        </a:lnSpc>
                        <a:spcBef>
                          <a:spcPct val="20000"/>
                        </a:spcBef>
                        <a:spcAft>
                          <a:spcPct val="0"/>
                        </a:spcAft>
                        <a:buClrTx/>
                        <a:buSzTx/>
                        <a:buFont typeface="Wingdings" pitchFamily="2" charset="2"/>
                        <a:buNone/>
                        <a:tabLst/>
                      </a:pPr>
                      <a:r>
                        <a:rPr kumimoji="0" lang="zh-CN" altLang="en-US" sz="2000" b="1" i="0" u="none" strike="noStrike" cap="none" normalizeH="0" baseline="0" smtClean="0">
                          <a:ln>
                            <a:noFill/>
                          </a:ln>
                          <a:solidFill>
                            <a:srgbClr val="A4001B"/>
                          </a:solidFill>
                          <a:effectLst/>
                          <a:latin typeface="Arial" charset="0"/>
                          <a:ea typeface="黑体" pitchFamily="2" charset="-122"/>
                        </a:rPr>
                        <a:t>√</a:t>
                      </a:r>
                    </a:p>
                  </a:txBody>
                  <a:tcPr marL="90000" marR="90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50000"/>
                        </a:lnSpc>
                        <a:spcBef>
                          <a:spcPct val="20000"/>
                        </a:spcBef>
                        <a:spcAft>
                          <a:spcPct val="0"/>
                        </a:spcAft>
                        <a:buClrTx/>
                        <a:buSzTx/>
                        <a:buFont typeface="Wingdings" pitchFamily="2" charset="2"/>
                        <a:buNone/>
                        <a:tabLst/>
                      </a:pPr>
                      <a:endParaRPr kumimoji="0" lang="zh-CN" altLang="en-US" sz="2000" b="1" i="0" u="none" strike="noStrike" cap="none" normalizeH="0" baseline="0" smtClean="0">
                        <a:ln>
                          <a:noFill/>
                        </a:ln>
                        <a:solidFill>
                          <a:srgbClr val="A4001B"/>
                        </a:solidFill>
                        <a:effectLst/>
                        <a:latin typeface="Arial" charset="0"/>
                        <a:ea typeface="黑体" pitchFamily="2" charset="-122"/>
                      </a:endParaRPr>
                    </a:p>
                  </a:txBody>
                  <a:tcPr marL="90000" marR="90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8019">
                <a:tc>
                  <a:txBody>
                    <a:bodyPr/>
                    <a:lstStyle/>
                    <a:p>
                      <a:pPr marL="0" marR="0" lvl="0" indent="0" algn="ctr" defTabSz="914400" rtl="0" eaLnBrk="0" fontAlgn="base" latinLnBrk="0" hangingPunct="0">
                        <a:lnSpc>
                          <a:spcPct val="150000"/>
                        </a:lnSpc>
                        <a:spcBef>
                          <a:spcPct val="20000"/>
                        </a:spcBef>
                        <a:spcAft>
                          <a:spcPct val="0"/>
                        </a:spcAft>
                        <a:buClrTx/>
                        <a:buSzTx/>
                        <a:buFont typeface="Wingdings" pitchFamily="2" charset="2"/>
                        <a:buNone/>
                        <a:tabLst/>
                      </a:pPr>
                      <a:r>
                        <a:rPr kumimoji="0" lang="zh-CN" altLang="en-US" sz="1600" b="0" i="0" u="none" strike="noStrike" cap="none" normalizeH="0" baseline="0" dirty="0" smtClean="0">
                          <a:ln>
                            <a:noFill/>
                          </a:ln>
                          <a:solidFill>
                            <a:srgbClr val="A4001B"/>
                          </a:solidFill>
                          <a:effectLst/>
                          <a:latin typeface="Arial" charset="0"/>
                          <a:ea typeface="黑体" pitchFamily="2" charset="-122"/>
                        </a:rPr>
                        <a:t>有类路由协议</a:t>
                      </a:r>
                    </a:p>
                  </a:txBody>
                  <a:tcPr marL="90000" marR="90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DCA2"/>
                    </a:solidFill>
                  </a:tcPr>
                </a:tc>
                <a:tc>
                  <a:txBody>
                    <a:bodyPr/>
                    <a:lstStyle/>
                    <a:p>
                      <a:pPr marL="0" marR="0" lvl="0" indent="0" algn="l" defTabSz="914400" rtl="0" eaLnBrk="0" fontAlgn="base" latinLnBrk="0" hangingPunct="0">
                        <a:lnSpc>
                          <a:spcPct val="150000"/>
                        </a:lnSpc>
                        <a:spcBef>
                          <a:spcPct val="20000"/>
                        </a:spcBef>
                        <a:spcAft>
                          <a:spcPct val="0"/>
                        </a:spcAft>
                        <a:buClrTx/>
                        <a:buSzTx/>
                        <a:buFont typeface="Wingdings" pitchFamily="2" charset="2"/>
                        <a:buNone/>
                        <a:tabLst/>
                      </a:pPr>
                      <a:r>
                        <a:rPr kumimoji="0" lang="zh-CN" altLang="en-US" sz="2000" b="1" i="0" u="none" strike="noStrike" cap="none" normalizeH="0" baseline="0" dirty="0" smtClean="0">
                          <a:ln>
                            <a:noFill/>
                          </a:ln>
                          <a:solidFill>
                            <a:srgbClr val="A4001B"/>
                          </a:solidFill>
                          <a:effectLst/>
                          <a:latin typeface="Arial" charset="0"/>
                          <a:ea typeface="黑体" pitchFamily="2" charset="-122"/>
                        </a:rPr>
                        <a:t>√</a:t>
                      </a:r>
                    </a:p>
                  </a:txBody>
                  <a:tcPr marL="90000" marR="90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50000"/>
                        </a:lnSpc>
                        <a:spcBef>
                          <a:spcPct val="20000"/>
                        </a:spcBef>
                        <a:spcAft>
                          <a:spcPct val="0"/>
                        </a:spcAft>
                        <a:buClrTx/>
                        <a:buSzTx/>
                        <a:buFont typeface="Wingdings" pitchFamily="2" charset="2"/>
                        <a:buNone/>
                        <a:tabLst/>
                      </a:pPr>
                      <a:endParaRPr kumimoji="0" lang="zh-CN" altLang="en-US" sz="2400" b="1" i="0" u="none" strike="noStrike" cap="none" normalizeH="0" baseline="0" dirty="0" smtClean="0">
                        <a:ln>
                          <a:noFill/>
                        </a:ln>
                        <a:solidFill>
                          <a:srgbClr val="A4001B"/>
                        </a:solidFill>
                        <a:effectLst/>
                        <a:latin typeface="Arial" charset="0"/>
                        <a:ea typeface="黑体" pitchFamily="2" charset="-122"/>
                      </a:endParaRPr>
                    </a:p>
                  </a:txBody>
                  <a:tcPr marL="90000" marR="90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50000"/>
                        </a:lnSpc>
                        <a:spcBef>
                          <a:spcPct val="20000"/>
                        </a:spcBef>
                        <a:spcAft>
                          <a:spcPct val="0"/>
                        </a:spcAft>
                        <a:buClrTx/>
                        <a:buSzTx/>
                        <a:buFont typeface="Wingdings" pitchFamily="2" charset="2"/>
                        <a:buNone/>
                        <a:tabLst/>
                      </a:pPr>
                      <a:endParaRPr kumimoji="0" lang="zh-CN" altLang="en-US" sz="2400" b="1" i="0" u="none" strike="noStrike" cap="none" normalizeH="0" baseline="0" smtClean="0">
                        <a:ln>
                          <a:noFill/>
                        </a:ln>
                        <a:solidFill>
                          <a:srgbClr val="A4001B"/>
                        </a:solidFill>
                        <a:effectLst/>
                        <a:latin typeface="Arial" charset="0"/>
                        <a:ea typeface="黑体" pitchFamily="2" charset="-122"/>
                      </a:endParaRPr>
                    </a:p>
                  </a:txBody>
                  <a:tcPr marL="90000" marR="90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50000"/>
                        </a:lnSpc>
                        <a:spcBef>
                          <a:spcPct val="20000"/>
                        </a:spcBef>
                        <a:spcAft>
                          <a:spcPct val="0"/>
                        </a:spcAft>
                        <a:buClrTx/>
                        <a:buSzTx/>
                        <a:buFont typeface="Wingdings" pitchFamily="2" charset="2"/>
                        <a:buNone/>
                        <a:tabLst/>
                      </a:pPr>
                      <a:endParaRPr kumimoji="0" lang="zh-CN" altLang="en-US" sz="2400" b="1" i="0" u="none" strike="noStrike" cap="none" normalizeH="0" baseline="0" dirty="0" smtClean="0">
                        <a:ln>
                          <a:noFill/>
                        </a:ln>
                        <a:solidFill>
                          <a:srgbClr val="A4001B"/>
                        </a:solidFill>
                        <a:effectLst/>
                        <a:latin typeface="Arial" charset="0"/>
                        <a:ea typeface="黑体" pitchFamily="2" charset="-122"/>
                      </a:endParaRPr>
                    </a:p>
                  </a:txBody>
                  <a:tcPr marL="90000" marR="90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6043">
                <a:tc>
                  <a:txBody>
                    <a:bodyPr/>
                    <a:lstStyle/>
                    <a:p>
                      <a:pPr marL="0" marR="0" lvl="0" indent="0" algn="ctr" defTabSz="914400" rtl="0" eaLnBrk="0" fontAlgn="base" latinLnBrk="0" hangingPunct="0">
                        <a:lnSpc>
                          <a:spcPct val="150000"/>
                        </a:lnSpc>
                        <a:spcBef>
                          <a:spcPct val="20000"/>
                        </a:spcBef>
                        <a:spcAft>
                          <a:spcPct val="0"/>
                        </a:spcAft>
                        <a:buClrTx/>
                        <a:buSzTx/>
                        <a:buFont typeface="Wingdings" pitchFamily="2" charset="2"/>
                        <a:buNone/>
                        <a:tabLst/>
                      </a:pPr>
                      <a:r>
                        <a:rPr kumimoji="0" lang="zh-CN" altLang="en-US" sz="1600" b="0" i="0" u="none" strike="noStrike" cap="none" normalizeH="0" baseline="0" smtClean="0">
                          <a:ln>
                            <a:noFill/>
                          </a:ln>
                          <a:solidFill>
                            <a:srgbClr val="A4001B"/>
                          </a:solidFill>
                          <a:effectLst/>
                          <a:latin typeface="Arial" charset="0"/>
                          <a:ea typeface="黑体" pitchFamily="2" charset="-122"/>
                        </a:rPr>
                        <a:t>无类路由协议</a:t>
                      </a:r>
                    </a:p>
                  </a:txBody>
                  <a:tcPr marL="90000" marR="90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DCA2"/>
                    </a:solidFill>
                  </a:tcPr>
                </a:tc>
                <a:tc>
                  <a:txBody>
                    <a:bodyPr/>
                    <a:lstStyle/>
                    <a:p>
                      <a:pPr marL="0" marR="0" lvl="0" indent="0" algn="l" defTabSz="914400" rtl="0" eaLnBrk="0" fontAlgn="base" latinLnBrk="0" hangingPunct="0">
                        <a:lnSpc>
                          <a:spcPct val="150000"/>
                        </a:lnSpc>
                        <a:spcBef>
                          <a:spcPct val="20000"/>
                        </a:spcBef>
                        <a:spcAft>
                          <a:spcPct val="0"/>
                        </a:spcAft>
                        <a:buClrTx/>
                        <a:buSzTx/>
                        <a:buFont typeface="Wingdings" pitchFamily="2" charset="2"/>
                        <a:buNone/>
                        <a:tabLst/>
                      </a:pPr>
                      <a:endParaRPr kumimoji="0" lang="zh-CN" altLang="en-US" sz="1900" b="0" i="0" u="none" strike="noStrike" cap="none" normalizeH="0" baseline="0" smtClean="0">
                        <a:ln>
                          <a:noFill/>
                        </a:ln>
                        <a:solidFill>
                          <a:srgbClr val="A4001B"/>
                        </a:solidFill>
                        <a:effectLst/>
                        <a:latin typeface="Arial" charset="0"/>
                        <a:ea typeface="黑体" pitchFamily="2" charset="-122"/>
                      </a:endParaRPr>
                    </a:p>
                  </a:txBody>
                  <a:tcPr marL="90000" marR="90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50000"/>
                        </a:lnSpc>
                        <a:spcBef>
                          <a:spcPct val="20000"/>
                        </a:spcBef>
                        <a:spcAft>
                          <a:spcPct val="0"/>
                        </a:spcAft>
                        <a:buClrTx/>
                        <a:buSzTx/>
                        <a:buFont typeface="Wingdings" pitchFamily="2" charset="2"/>
                        <a:buNone/>
                        <a:tabLst/>
                      </a:pPr>
                      <a:r>
                        <a:rPr kumimoji="0" lang="zh-CN" altLang="en-US" sz="2000" b="1" i="0" u="none" strike="noStrike" cap="none" normalizeH="0" baseline="0" dirty="0" smtClean="0">
                          <a:ln>
                            <a:noFill/>
                          </a:ln>
                          <a:solidFill>
                            <a:srgbClr val="A4001B"/>
                          </a:solidFill>
                          <a:effectLst/>
                          <a:latin typeface="Arial" charset="0"/>
                          <a:ea typeface="黑体" pitchFamily="2" charset="-122"/>
                        </a:rPr>
                        <a:t>√</a:t>
                      </a:r>
                    </a:p>
                  </a:txBody>
                  <a:tcPr marL="90000" marR="90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50000"/>
                        </a:lnSpc>
                        <a:spcBef>
                          <a:spcPct val="20000"/>
                        </a:spcBef>
                        <a:spcAft>
                          <a:spcPct val="0"/>
                        </a:spcAft>
                        <a:buClrTx/>
                        <a:buSzTx/>
                        <a:buFont typeface="Wingdings" pitchFamily="2" charset="2"/>
                        <a:buNone/>
                        <a:tabLst/>
                      </a:pPr>
                      <a:r>
                        <a:rPr kumimoji="0" lang="zh-CN" altLang="en-US" sz="2000" b="1" i="0" u="none" strike="noStrike" cap="none" normalizeH="0" baseline="0" smtClean="0">
                          <a:ln>
                            <a:noFill/>
                          </a:ln>
                          <a:solidFill>
                            <a:srgbClr val="A4001B"/>
                          </a:solidFill>
                          <a:effectLst/>
                          <a:latin typeface="Arial" charset="0"/>
                          <a:ea typeface="黑体" pitchFamily="2" charset="-122"/>
                        </a:rPr>
                        <a:t>√</a:t>
                      </a:r>
                    </a:p>
                  </a:txBody>
                  <a:tcPr marL="90000" marR="90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50000"/>
                        </a:lnSpc>
                        <a:spcBef>
                          <a:spcPct val="20000"/>
                        </a:spcBef>
                        <a:spcAft>
                          <a:spcPct val="0"/>
                        </a:spcAft>
                        <a:buClrTx/>
                        <a:buSzTx/>
                        <a:buFont typeface="Wingdings" pitchFamily="2" charset="2"/>
                        <a:buNone/>
                        <a:tabLst/>
                      </a:pPr>
                      <a:r>
                        <a:rPr kumimoji="0" lang="zh-CN" altLang="en-US" sz="2000" b="1" i="0" u="none" strike="noStrike" cap="none" normalizeH="0" baseline="0" smtClean="0">
                          <a:ln>
                            <a:noFill/>
                          </a:ln>
                          <a:solidFill>
                            <a:srgbClr val="A4001B"/>
                          </a:solidFill>
                          <a:effectLst/>
                          <a:latin typeface="Arial" charset="0"/>
                          <a:ea typeface="黑体" pitchFamily="2" charset="-122"/>
                        </a:rPr>
                        <a:t>√</a:t>
                      </a:r>
                    </a:p>
                  </a:txBody>
                  <a:tcPr marL="90000" marR="90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6043">
                <a:tc>
                  <a:txBody>
                    <a:bodyPr/>
                    <a:lstStyle/>
                    <a:p>
                      <a:pPr marL="0" marR="0" lvl="0" indent="0" algn="ctr" defTabSz="914400" rtl="0" eaLnBrk="0" fontAlgn="base" latinLnBrk="0" hangingPunct="0">
                        <a:lnSpc>
                          <a:spcPct val="150000"/>
                        </a:lnSpc>
                        <a:spcBef>
                          <a:spcPct val="20000"/>
                        </a:spcBef>
                        <a:spcAft>
                          <a:spcPct val="0"/>
                        </a:spcAft>
                        <a:buClrTx/>
                        <a:buSzTx/>
                        <a:buFont typeface="Wingdings" pitchFamily="2" charset="2"/>
                        <a:buNone/>
                        <a:tabLst/>
                      </a:pPr>
                      <a:r>
                        <a:rPr kumimoji="0" lang="zh-CN" altLang="en-US" sz="1600" b="0" i="0" u="none" strike="noStrike" cap="none" normalizeH="0" baseline="0" smtClean="0">
                          <a:ln>
                            <a:noFill/>
                          </a:ln>
                          <a:solidFill>
                            <a:srgbClr val="A4001B"/>
                          </a:solidFill>
                          <a:effectLst/>
                          <a:latin typeface="Arial" charset="0"/>
                          <a:ea typeface="黑体" pitchFamily="2" charset="-122"/>
                        </a:rPr>
                        <a:t>变长子网掩码</a:t>
                      </a:r>
                    </a:p>
                  </a:txBody>
                  <a:tcPr marL="90000" marR="90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DCA2"/>
                    </a:solidFill>
                  </a:tcPr>
                </a:tc>
                <a:tc>
                  <a:txBody>
                    <a:bodyPr/>
                    <a:lstStyle/>
                    <a:p>
                      <a:pPr marL="0" marR="0" lvl="0" indent="0" algn="l" defTabSz="914400" rtl="0" eaLnBrk="0" fontAlgn="base" latinLnBrk="0" hangingPunct="0">
                        <a:lnSpc>
                          <a:spcPct val="150000"/>
                        </a:lnSpc>
                        <a:spcBef>
                          <a:spcPct val="20000"/>
                        </a:spcBef>
                        <a:spcAft>
                          <a:spcPct val="0"/>
                        </a:spcAft>
                        <a:buClrTx/>
                        <a:buSzTx/>
                        <a:buFont typeface="Wingdings" pitchFamily="2" charset="2"/>
                        <a:buNone/>
                        <a:tabLst/>
                      </a:pPr>
                      <a:endParaRPr kumimoji="0" lang="zh-CN" altLang="en-US" sz="1900" b="0" i="0" u="none" strike="noStrike" cap="none" normalizeH="0" baseline="0" dirty="0" smtClean="0">
                        <a:ln>
                          <a:noFill/>
                        </a:ln>
                        <a:solidFill>
                          <a:srgbClr val="A4001B"/>
                        </a:solidFill>
                        <a:effectLst/>
                        <a:latin typeface="Arial" charset="0"/>
                        <a:ea typeface="黑体" pitchFamily="2" charset="-122"/>
                      </a:endParaRPr>
                    </a:p>
                  </a:txBody>
                  <a:tcPr marL="90000" marR="90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50000"/>
                        </a:lnSpc>
                        <a:spcBef>
                          <a:spcPct val="20000"/>
                        </a:spcBef>
                        <a:spcAft>
                          <a:spcPct val="0"/>
                        </a:spcAft>
                        <a:buClrTx/>
                        <a:buSzTx/>
                        <a:buFont typeface="Wingdings" pitchFamily="2" charset="2"/>
                        <a:buNone/>
                        <a:tabLst/>
                      </a:pPr>
                      <a:r>
                        <a:rPr kumimoji="0" lang="zh-CN" altLang="en-US" sz="2000" b="1" i="0" u="none" strike="noStrike" cap="none" normalizeH="0" baseline="0" dirty="0" smtClean="0">
                          <a:ln>
                            <a:noFill/>
                          </a:ln>
                          <a:solidFill>
                            <a:srgbClr val="A4001B"/>
                          </a:solidFill>
                          <a:effectLst/>
                          <a:latin typeface="Arial" charset="0"/>
                          <a:ea typeface="黑体" pitchFamily="2" charset="-122"/>
                        </a:rPr>
                        <a:t>√</a:t>
                      </a:r>
                    </a:p>
                  </a:txBody>
                  <a:tcPr marL="90000" marR="90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50000"/>
                        </a:lnSpc>
                        <a:spcBef>
                          <a:spcPct val="20000"/>
                        </a:spcBef>
                        <a:spcAft>
                          <a:spcPct val="0"/>
                        </a:spcAft>
                        <a:buClrTx/>
                        <a:buSzTx/>
                        <a:buFont typeface="Wingdings" pitchFamily="2" charset="2"/>
                        <a:buNone/>
                        <a:tabLst/>
                      </a:pPr>
                      <a:r>
                        <a:rPr kumimoji="0" lang="zh-CN" altLang="en-US" sz="2000" b="1" i="0" u="none" strike="noStrike" cap="none" normalizeH="0" baseline="0" smtClean="0">
                          <a:ln>
                            <a:noFill/>
                          </a:ln>
                          <a:solidFill>
                            <a:srgbClr val="A4001B"/>
                          </a:solidFill>
                          <a:effectLst/>
                          <a:latin typeface="Arial" charset="0"/>
                          <a:ea typeface="黑体" pitchFamily="2" charset="-122"/>
                        </a:rPr>
                        <a:t>√</a:t>
                      </a:r>
                    </a:p>
                  </a:txBody>
                  <a:tcPr marL="90000" marR="90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50000"/>
                        </a:lnSpc>
                        <a:spcBef>
                          <a:spcPct val="20000"/>
                        </a:spcBef>
                        <a:spcAft>
                          <a:spcPct val="0"/>
                        </a:spcAft>
                        <a:buClrTx/>
                        <a:buSzTx/>
                        <a:buFont typeface="Wingdings" pitchFamily="2" charset="2"/>
                        <a:buNone/>
                        <a:tabLst/>
                      </a:pPr>
                      <a:r>
                        <a:rPr kumimoji="0" lang="zh-CN" altLang="en-US" sz="2000" b="1" i="0" u="none" strike="noStrike" cap="none" normalizeH="0" baseline="0" smtClean="0">
                          <a:ln>
                            <a:noFill/>
                          </a:ln>
                          <a:solidFill>
                            <a:srgbClr val="A4001B"/>
                          </a:solidFill>
                          <a:effectLst/>
                          <a:latin typeface="Arial" charset="0"/>
                          <a:ea typeface="黑体" pitchFamily="2" charset="-122"/>
                        </a:rPr>
                        <a:t>√</a:t>
                      </a:r>
                    </a:p>
                  </a:txBody>
                  <a:tcPr marL="90000" marR="90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6043">
                <a:tc>
                  <a:txBody>
                    <a:bodyPr/>
                    <a:lstStyle/>
                    <a:p>
                      <a:pPr marL="0" marR="0" lvl="0" indent="0" algn="ctr" defTabSz="914400" rtl="0" eaLnBrk="0" fontAlgn="base" latinLnBrk="0" hangingPunct="0">
                        <a:lnSpc>
                          <a:spcPct val="150000"/>
                        </a:lnSpc>
                        <a:spcBef>
                          <a:spcPct val="20000"/>
                        </a:spcBef>
                        <a:spcAft>
                          <a:spcPct val="0"/>
                        </a:spcAft>
                        <a:buClrTx/>
                        <a:buSzTx/>
                        <a:buFont typeface="Wingdings" pitchFamily="2" charset="2"/>
                        <a:buNone/>
                        <a:tabLst/>
                      </a:pPr>
                      <a:r>
                        <a:rPr kumimoji="0" lang="zh-CN" altLang="en-US" sz="1600" b="0" i="0" u="none" strike="noStrike" cap="none" normalizeH="0" baseline="0" smtClean="0">
                          <a:ln>
                            <a:noFill/>
                          </a:ln>
                          <a:solidFill>
                            <a:srgbClr val="A4001B"/>
                          </a:solidFill>
                          <a:effectLst/>
                          <a:latin typeface="Arial" charset="0"/>
                          <a:ea typeface="黑体" pitchFamily="2" charset="-122"/>
                        </a:rPr>
                        <a:t>路由自动汇总</a:t>
                      </a:r>
                    </a:p>
                  </a:txBody>
                  <a:tcPr marL="90000" marR="90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DCA2"/>
                    </a:solidFill>
                  </a:tcPr>
                </a:tc>
                <a:tc>
                  <a:txBody>
                    <a:bodyPr/>
                    <a:lstStyle/>
                    <a:p>
                      <a:pPr marL="0" marR="0" lvl="0" indent="0" algn="l" defTabSz="914400" rtl="0" eaLnBrk="0" fontAlgn="base" latinLnBrk="0" hangingPunct="0">
                        <a:lnSpc>
                          <a:spcPct val="150000"/>
                        </a:lnSpc>
                        <a:spcBef>
                          <a:spcPct val="20000"/>
                        </a:spcBef>
                        <a:spcAft>
                          <a:spcPct val="0"/>
                        </a:spcAft>
                        <a:buClrTx/>
                        <a:buSzTx/>
                        <a:buFont typeface="Wingdings" pitchFamily="2" charset="2"/>
                        <a:buNone/>
                        <a:tabLst/>
                      </a:pPr>
                      <a:r>
                        <a:rPr kumimoji="0" lang="zh-CN" altLang="en-US" sz="2000" b="1" i="0" u="none" strike="noStrike" cap="none" normalizeH="0" baseline="0" smtClean="0">
                          <a:ln>
                            <a:noFill/>
                          </a:ln>
                          <a:solidFill>
                            <a:srgbClr val="A4001B"/>
                          </a:solidFill>
                          <a:effectLst/>
                          <a:latin typeface="Arial" charset="0"/>
                          <a:ea typeface="黑体" pitchFamily="2" charset="-122"/>
                        </a:rPr>
                        <a:t>√</a:t>
                      </a:r>
                    </a:p>
                  </a:txBody>
                  <a:tcPr marL="90000" marR="90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50000"/>
                        </a:lnSpc>
                        <a:spcBef>
                          <a:spcPct val="20000"/>
                        </a:spcBef>
                        <a:spcAft>
                          <a:spcPct val="0"/>
                        </a:spcAft>
                        <a:buClrTx/>
                        <a:buSzTx/>
                        <a:buFont typeface="Wingdings" pitchFamily="2" charset="2"/>
                        <a:buNone/>
                        <a:tabLst/>
                      </a:pPr>
                      <a:r>
                        <a:rPr kumimoji="0" lang="zh-CN" altLang="en-US" sz="2000" b="1" i="0" u="none" strike="noStrike" cap="none" normalizeH="0" baseline="0" dirty="0" smtClean="0">
                          <a:ln>
                            <a:noFill/>
                          </a:ln>
                          <a:solidFill>
                            <a:srgbClr val="A4001B"/>
                          </a:solidFill>
                          <a:effectLst/>
                          <a:latin typeface="Arial" charset="0"/>
                          <a:ea typeface="黑体" pitchFamily="2" charset="-122"/>
                        </a:rPr>
                        <a:t>√</a:t>
                      </a:r>
                    </a:p>
                  </a:txBody>
                  <a:tcPr marL="90000" marR="90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50000"/>
                        </a:lnSpc>
                        <a:spcBef>
                          <a:spcPct val="20000"/>
                        </a:spcBef>
                        <a:spcAft>
                          <a:spcPct val="0"/>
                        </a:spcAft>
                        <a:buClrTx/>
                        <a:buSzTx/>
                        <a:buFont typeface="Wingdings" pitchFamily="2" charset="2"/>
                        <a:buNone/>
                        <a:tabLst/>
                      </a:pPr>
                      <a:endParaRPr kumimoji="0" lang="zh-CN" altLang="en-US" sz="1900" b="0" i="0" u="none" strike="noStrike" cap="none" normalizeH="0" baseline="0" dirty="0" smtClean="0">
                        <a:ln>
                          <a:noFill/>
                        </a:ln>
                        <a:solidFill>
                          <a:srgbClr val="A4001B"/>
                        </a:solidFill>
                        <a:effectLst/>
                        <a:latin typeface="Arial" charset="0"/>
                        <a:ea typeface="黑体" pitchFamily="2" charset="-122"/>
                      </a:endParaRPr>
                    </a:p>
                  </a:txBody>
                  <a:tcPr marL="90000" marR="90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50000"/>
                        </a:lnSpc>
                        <a:spcBef>
                          <a:spcPct val="20000"/>
                        </a:spcBef>
                        <a:spcAft>
                          <a:spcPct val="0"/>
                        </a:spcAft>
                        <a:buClrTx/>
                        <a:buSzTx/>
                        <a:buFont typeface="Wingdings" pitchFamily="2" charset="2"/>
                        <a:buNone/>
                        <a:tabLst/>
                      </a:pPr>
                      <a:r>
                        <a:rPr kumimoji="0" lang="zh-CN" altLang="en-US" sz="2000" b="1" i="0" u="none" strike="noStrike" cap="none" normalizeH="0" baseline="0" smtClean="0">
                          <a:ln>
                            <a:noFill/>
                          </a:ln>
                          <a:solidFill>
                            <a:srgbClr val="A4001B"/>
                          </a:solidFill>
                          <a:effectLst/>
                          <a:latin typeface="Arial" charset="0"/>
                          <a:ea typeface="黑体" pitchFamily="2" charset="-122"/>
                        </a:rPr>
                        <a:t>√</a:t>
                      </a:r>
                    </a:p>
                  </a:txBody>
                  <a:tcPr marL="90000" marR="90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6043">
                <a:tc>
                  <a:txBody>
                    <a:bodyPr/>
                    <a:lstStyle/>
                    <a:p>
                      <a:pPr marL="0" marR="0" lvl="0" indent="0" algn="ctr" defTabSz="914400" rtl="0" eaLnBrk="0" fontAlgn="base" latinLnBrk="0" hangingPunct="0">
                        <a:lnSpc>
                          <a:spcPct val="150000"/>
                        </a:lnSpc>
                        <a:spcBef>
                          <a:spcPct val="20000"/>
                        </a:spcBef>
                        <a:spcAft>
                          <a:spcPct val="0"/>
                        </a:spcAft>
                        <a:buClrTx/>
                        <a:buSzTx/>
                        <a:buFont typeface="Wingdings" pitchFamily="2" charset="2"/>
                        <a:buNone/>
                        <a:tabLst/>
                      </a:pPr>
                      <a:r>
                        <a:rPr kumimoji="0" lang="zh-CN" altLang="en-US" sz="1600" b="0" i="0" u="none" strike="noStrike" cap="none" normalizeH="0" baseline="0" smtClean="0">
                          <a:ln>
                            <a:noFill/>
                          </a:ln>
                          <a:solidFill>
                            <a:srgbClr val="A4001B"/>
                          </a:solidFill>
                          <a:effectLst/>
                          <a:latin typeface="Arial" charset="0"/>
                          <a:ea typeface="黑体" pitchFamily="2" charset="-122"/>
                        </a:rPr>
                        <a:t>路由手动汇总</a:t>
                      </a:r>
                    </a:p>
                  </a:txBody>
                  <a:tcPr marL="90000" marR="90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DCA2"/>
                    </a:solidFill>
                  </a:tcPr>
                </a:tc>
                <a:tc>
                  <a:txBody>
                    <a:bodyPr/>
                    <a:lstStyle/>
                    <a:p>
                      <a:pPr marL="0" marR="0" lvl="0" indent="0" algn="l" defTabSz="914400" rtl="0" eaLnBrk="0" fontAlgn="base" latinLnBrk="0" hangingPunct="0">
                        <a:lnSpc>
                          <a:spcPct val="150000"/>
                        </a:lnSpc>
                        <a:spcBef>
                          <a:spcPct val="20000"/>
                        </a:spcBef>
                        <a:spcAft>
                          <a:spcPct val="0"/>
                        </a:spcAft>
                        <a:buClrTx/>
                        <a:buSzTx/>
                        <a:buFont typeface="Wingdings" pitchFamily="2" charset="2"/>
                        <a:buNone/>
                        <a:tabLst/>
                      </a:pPr>
                      <a:endParaRPr kumimoji="0" lang="zh-CN" altLang="en-US" sz="1900" b="0" i="0" u="none" strike="noStrike" cap="none" normalizeH="0" baseline="0" smtClean="0">
                        <a:ln>
                          <a:noFill/>
                        </a:ln>
                        <a:solidFill>
                          <a:srgbClr val="A4001B"/>
                        </a:solidFill>
                        <a:effectLst/>
                        <a:latin typeface="Arial" charset="0"/>
                        <a:ea typeface="黑体" pitchFamily="2" charset="-122"/>
                      </a:endParaRPr>
                    </a:p>
                  </a:txBody>
                  <a:tcPr marL="90000" marR="90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50000"/>
                        </a:lnSpc>
                        <a:spcBef>
                          <a:spcPct val="20000"/>
                        </a:spcBef>
                        <a:spcAft>
                          <a:spcPct val="0"/>
                        </a:spcAft>
                        <a:buClrTx/>
                        <a:buSzTx/>
                        <a:buFont typeface="Wingdings" pitchFamily="2" charset="2"/>
                        <a:buNone/>
                        <a:tabLst/>
                      </a:pPr>
                      <a:r>
                        <a:rPr kumimoji="0" lang="zh-CN" altLang="en-US" sz="2000" b="1" i="0" u="none" strike="noStrike" cap="none" normalizeH="0" baseline="0" smtClean="0">
                          <a:ln>
                            <a:noFill/>
                          </a:ln>
                          <a:solidFill>
                            <a:srgbClr val="A4001B"/>
                          </a:solidFill>
                          <a:effectLst/>
                          <a:latin typeface="Arial" charset="0"/>
                          <a:ea typeface="黑体" pitchFamily="2" charset="-122"/>
                        </a:rPr>
                        <a:t>√</a:t>
                      </a:r>
                    </a:p>
                  </a:txBody>
                  <a:tcPr marL="90000" marR="90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50000"/>
                        </a:lnSpc>
                        <a:spcBef>
                          <a:spcPct val="20000"/>
                        </a:spcBef>
                        <a:spcAft>
                          <a:spcPct val="0"/>
                        </a:spcAft>
                        <a:buClrTx/>
                        <a:buSzTx/>
                        <a:buFont typeface="Wingdings" pitchFamily="2" charset="2"/>
                        <a:buNone/>
                        <a:tabLst/>
                      </a:pPr>
                      <a:r>
                        <a:rPr kumimoji="0" lang="zh-CN" altLang="en-US" sz="2000" b="1" i="0" u="none" strike="noStrike" cap="none" normalizeH="0" baseline="0" dirty="0" smtClean="0">
                          <a:ln>
                            <a:noFill/>
                          </a:ln>
                          <a:solidFill>
                            <a:srgbClr val="A4001B"/>
                          </a:solidFill>
                          <a:effectLst/>
                          <a:latin typeface="Arial" charset="0"/>
                          <a:ea typeface="黑体" pitchFamily="2" charset="-122"/>
                        </a:rPr>
                        <a:t>√</a:t>
                      </a:r>
                    </a:p>
                  </a:txBody>
                  <a:tcPr marL="90000" marR="90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50000"/>
                        </a:lnSpc>
                        <a:spcBef>
                          <a:spcPct val="20000"/>
                        </a:spcBef>
                        <a:spcAft>
                          <a:spcPct val="0"/>
                        </a:spcAft>
                        <a:buClrTx/>
                        <a:buSzTx/>
                        <a:buFont typeface="Wingdings" pitchFamily="2" charset="2"/>
                        <a:buNone/>
                        <a:tabLst/>
                      </a:pPr>
                      <a:r>
                        <a:rPr kumimoji="0" lang="zh-CN" altLang="en-US" sz="2000" b="1" i="0" u="none" strike="noStrike" cap="none" normalizeH="0" baseline="0" smtClean="0">
                          <a:ln>
                            <a:noFill/>
                          </a:ln>
                          <a:solidFill>
                            <a:srgbClr val="A4001B"/>
                          </a:solidFill>
                          <a:effectLst/>
                          <a:latin typeface="Arial" charset="0"/>
                          <a:ea typeface="黑体" pitchFamily="2" charset="-122"/>
                        </a:rPr>
                        <a:t>√</a:t>
                      </a:r>
                    </a:p>
                  </a:txBody>
                  <a:tcPr marL="90000" marR="90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2248">
                <a:tc>
                  <a:txBody>
                    <a:bodyPr/>
                    <a:lstStyle/>
                    <a:p>
                      <a:pPr marL="0" marR="0" lvl="0" indent="0" algn="ctr" defTabSz="914400" rtl="0" eaLnBrk="0" fontAlgn="base" latinLnBrk="0" hangingPunct="0">
                        <a:lnSpc>
                          <a:spcPct val="150000"/>
                        </a:lnSpc>
                        <a:spcBef>
                          <a:spcPct val="20000"/>
                        </a:spcBef>
                        <a:spcAft>
                          <a:spcPct val="0"/>
                        </a:spcAft>
                        <a:buClrTx/>
                        <a:buSzTx/>
                        <a:buFont typeface="Wingdings" pitchFamily="2" charset="2"/>
                        <a:buNone/>
                        <a:tabLst/>
                      </a:pPr>
                      <a:r>
                        <a:rPr kumimoji="0" lang="zh-CN" altLang="en-US" sz="1600" b="0" i="0" u="none" strike="noStrike" cap="none" normalizeH="0" baseline="0" smtClean="0">
                          <a:ln>
                            <a:noFill/>
                          </a:ln>
                          <a:solidFill>
                            <a:srgbClr val="A4001B"/>
                          </a:solidFill>
                          <a:effectLst/>
                          <a:latin typeface="Arial" charset="0"/>
                          <a:ea typeface="黑体" pitchFamily="2" charset="-122"/>
                        </a:rPr>
                        <a:t>收敛速度</a:t>
                      </a:r>
                    </a:p>
                  </a:txBody>
                  <a:tcPr marL="90000" marR="90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DCA2"/>
                    </a:solidFill>
                  </a:tcPr>
                </a:tc>
                <a:tc>
                  <a:txBody>
                    <a:bodyPr/>
                    <a:lstStyle/>
                    <a:p>
                      <a:pPr marL="0" marR="0" lvl="0" indent="0" algn="l" defTabSz="914400" rtl="0" eaLnBrk="0" fontAlgn="base" latinLnBrk="0" hangingPunct="0">
                        <a:lnSpc>
                          <a:spcPct val="150000"/>
                        </a:lnSpc>
                        <a:spcBef>
                          <a:spcPct val="20000"/>
                        </a:spcBef>
                        <a:spcAft>
                          <a:spcPct val="0"/>
                        </a:spcAft>
                        <a:buClrTx/>
                        <a:buSzTx/>
                        <a:buFont typeface="Wingdings" pitchFamily="2" charset="2"/>
                        <a:buNone/>
                        <a:tabLst/>
                      </a:pPr>
                      <a:r>
                        <a:rPr kumimoji="0" lang="zh-CN" altLang="en-US" sz="1900" b="0" i="0" u="none" strike="noStrike" cap="none" normalizeH="0" baseline="0" smtClean="0">
                          <a:ln>
                            <a:noFill/>
                          </a:ln>
                          <a:solidFill>
                            <a:srgbClr val="A4001B"/>
                          </a:solidFill>
                          <a:effectLst/>
                          <a:latin typeface="Arial" charset="0"/>
                          <a:ea typeface="黑体" pitchFamily="2" charset="-122"/>
                        </a:rPr>
                        <a:t>慢</a:t>
                      </a:r>
                    </a:p>
                  </a:txBody>
                  <a:tcPr marL="90000" marR="90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50000"/>
                        </a:lnSpc>
                        <a:spcBef>
                          <a:spcPct val="20000"/>
                        </a:spcBef>
                        <a:spcAft>
                          <a:spcPct val="0"/>
                        </a:spcAft>
                        <a:buClrTx/>
                        <a:buSzTx/>
                        <a:buFont typeface="Wingdings" pitchFamily="2" charset="2"/>
                        <a:buNone/>
                        <a:tabLst/>
                      </a:pPr>
                      <a:r>
                        <a:rPr kumimoji="0" lang="zh-CN" altLang="en-US" sz="1900" b="0" i="0" u="none" strike="noStrike" cap="none" normalizeH="0" baseline="0" smtClean="0">
                          <a:ln>
                            <a:noFill/>
                          </a:ln>
                          <a:solidFill>
                            <a:srgbClr val="A4001B"/>
                          </a:solidFill>
                          <a:effectLst/>
                          <a:latin typeface="Arial" charset="0"/>
                          <a:ea typeface="黑体" pitchFamily="2" charset="-122"/>
                        </a:rPr>
                        <a:t>慢</a:t>
                      </a:r>
                    </a:p>
                  </a:txBody>
                  <a:tcPr marL="90000" marR="90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50000"/>
                        </a:lnSpc>
                        <a:spcBef>
                          <a:spcPct val="20000"/>
                        </a:spcBef>
                        <a:spcAft>
                          <a:spcPct val="0"/>
                        </a:spcAft>
                        <a:buClrTx/>
                        <a:buSzTx/>
                        <a:buFont typeface="Wingdings" pitchFamily="2" charset="2"/>
                        <a:buNone/>
                        <a:tabLst/>
                      </a:pPr>
                      <a:r>
                        <a:rPr kumimoji="0" lang="zh-CN" altLang="en-US" sz="1900" b="0" i="0" u="none" strike="noStrike" cap="none" normalizeH="0" baseline="0" dirty="0" smtClean="0">
                          <a:ln>
                            <a:noFill/>
                          </a:ln>
                          <a:solidFill>
                            <a:srgbClr val="A4001B"/>
                          </a:solidFill>
                          <a:effectLst/>
                          <a:latin typeface="Arial" charset="0"/>
                          <a:ea typeface="黑体" pitchFamily="2" charset="-122"/>
                        </a:rPr>
                        <a:t>快</a:t>
                      </a:r>
                    </a:p>
                  </a:txBody>
                  <a:tcPr marL="90000" marR="90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50000"/>
                        </a:lnSpc>
                        <a:spcBef>
                          <a:spcPct val="20000"/>
                        </a:spcBef>
                        <a:spcAft>
                          <a:spcPct val="0"/>
                        </a:spcAft>
                        <a:buClrTx/>
                        <a:buSzTx/>
                        <a:buFont typeface="Wingdings" pitchFamily="2" charset="2"/>
                        <a:buNone/>
                        <a:tabLst/>
                      </a:pPr>
                      <a:r>
                        <a:rPr kumimoji="0" lang="zh-CN" altLang="en-US" sz="1900" b="0" i="0" u="none" strike="noStrike" cap="none" normalizeH="0" baseline="0" dirty="0" smtClean="0">
                          <a:ln>
                            <a:noFill/>
                          </a:ln>
                          <a:solidFill>
                            <a:srgbClr val="A4001B"/>
                          </a:solidFill>
                          <a:effectLst/>
                          <a:latin typeface="Arial" charset="0"/>
                          <a:ea typeface="黑体" pitchFamily="2" charset="-122"/>
                        </a:rPr>
                        <a:t>慢</a:t>
                      </a:r>
                    </a:p>
                  </a:txBody>
                  <a:tcPr marL="90000" marR="90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noFill/>
          <a:ln/>
        </p:spPr>
        <p:txBody>
          <a:bodyPr/>
          <a:lstStyle/>
          <a:p>
            <a:r>
              <a:rPr lang="zh-CN" altLang="en-US" dirty="0" smtClean="0">
                <a:effectLst/>
              </a:rPr>
              <a:t>路由协议的比较</a:t>
            </a:r>
          </a:p>
        </p:txBody>
      </p:sp>
      <p:graphicFrame>
        <p:nvGraphicFramePr>
          <p:cNvPr id="68611" name="Group 3"/>
          <p:cNvGraphicFramePr>
            <a:graphicFrameLocks noGrp="1"/>
          </p:cNvGraphicFramePr>
          <p:nvPr>
            <p:ph idx="1"/>
          </p:nvPr>
        </p:nvGraphicFramePr>
        <p:xfrm>
          <a:off x="1428728" y="1412875"/>
          <a:ext cx="5539431" cy="4377600"/>
        </p:xfrm>
        <a:graphic>
          <a:graphicData uri="http://schemas.openxmlformats.org/drawingml/2006/table">
            <a:tbl>
              <a:tblPr/>
              <a:tblGrid>
                <a:gridCol w="1253150"/>
                <a:gridCol w="2027417"/>
                <a:gridCol w="2258864"/>
              </a:tblGrid>
              <a:tr h="431800">
                <a:tc>
                  <a:txBody>
                    <a:bodyPr/>
                    <a:lstStyle/>
                    <a:p>
                      <a:pPr marL="0" marR="0" lvl="0" indent="0" algn="ctr" defTabSz="914400" rtl="0" eaLnBrk="0" fontAlgn="base" latinLnBrk="0" hangingPunct="0">
                        <a:lnSpc>
                          <a:spcPct val="150000"/>
                        </a:lnSpc>
                        <a:spcBef>
                          <a:spcPct val="20000"/>
                        </a:spcBef>
                        <a:spcAft>
                          <a:spcPct val="0"/>
                        </a:spcAft>
                        <a:buClrTx/>
                        <a:buSzTx/>
                        <a:buFont typeface="Wingdings" pitchFamily="2" charset="2"/>
                        <a:buNone/>
                        <a:tabLst/>
                      </a:pPr>
                      <a:r>
                        <a:rPr kumimoji="0" lang="zh-CN" altLang="en-US" sz="1600" b="1" i="0" u="none" strike="noStrike" cap="none" normalizeH="0" baseline="0" dirty="0" smtClean="0">
                          <a:ln>
                            <a:noFill/>
                          </a:ln>
                          <a:solidFill>
                            <a:srgbClr val="A4001B"/>
                          </a:solidFill>
                          <a:effectLst/>
                          <a:latin typeface="Arial" charset="0"/>
                          <a:ea typeface="黑体" pitchFamily="2" charset="-122"/>
                        </a:rPr>
                        <a:t>参数</a:t>
                      </a:r>
                    </a:p>
                  </a:txBody>
                  <a:tcPr marL="90000" marR="90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50000"/>
                        </a:lnSpc>
                        <a:spcBef>
                          <a:spcPct val="20000"/>
                        </a:spcBef>
                        <a:spcAft>
                          <a:spcPct val="0"/>
                        </a:spcAft>
                        <a:buClrTx/>
                        <a:buSzTx/>
                        <a:buFont typeface="Wingdings" pitchFamily="2" charset="2"/>
                        <a:buNone/>
                        <a:tabLst/>
                      </a:pPr>
                      <a:r>
                        <a:rPr kumimoji="0" lang="en-US" altLang="zh-CN" sz="1600" b="1" i="0" u="none" strike="noStrike" cap="none" normalizeH="0" baseline="0" dirty="0" smtClean="0">
                          <a:ln>
                            <a:noFill/>
                          </a:ln>
                          <a:solidFill>
                            <a:srgbClr val="A4001B"/>
                          </a:solidFill>
                          <a:effectLst/>
                          <a:latin typeface="Arial" charset="0"/>
                          <a:ea typeface="黑体" pitchFamily="2" charset="-122"/>
                        </a:rPr>
                        <a:t>RIPv1</a:t>
                      </a:r>
                    </a:p>
                  </a:txBody>
                  <a:tcPr marL="90000" marR="90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50000"/>
                        </a:lnSpc>
                        <a:spcBef>
                          <a:spcPct val="20000"/>
                        </a:spcBef>
                        <a:spcAft>
                          <a:spcPct val="0"/>
                        </a:spcAft>
                        <a:buClrTx/>
                        <a:buSzTx/>
                        <a:buFont typeface="Wingdings" pitchFamily="2" charset="2"/>
                        <a:buNone/>
                        <a:tabLst/>
                      </a:pPr>
                      <a:r>
                        <a:rPr kumimoji="0" lang="en-US" altLang="zh-CN" sz="1600" b="1" i="0" u="none" strike="noStrike" cap="none" normalizeH="0" baseline="0" smtClean="0">
                          <a:ln>
                            <a:noFill/>
                          </a:ln>
                          <a:solidFill>
                            <a:srgbClr val="A4001B"/>
                          </a:solidFill>
                          <a:effectLst/>
                          <a:latin typeface="Arial" charset="0"/>
                          <a:ea typeface="黑体" pitchFamily="2" charset="-122"/>
                        </a:rPr>
                        <a:t>OSPF</a:t>
                      </a:r>
                    </a:p>
                  </a:txBody>
                  <a:tcPr marL="90000" marR="90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25450">
                <a:tc>
                  <a:txBody>
                    <a:bodyPr/>
                    <a:lstStyle/>
                    <a:p>
                      <a:pPr marL="0" marR="0" lvl="0" indent="0" algn="ctr" defTabSz="914400" rtl="0" eaLnBrk="0" fontAlgn="base" latinLnBrk="0" hangingPunct="0">
                        <a:lnSpc>
                          <a:spcPct val="150000"/>
                        </a:lnSpc>
                        <a:spcBef>
                          <a:spcPct val="20000"/>
                        </a:spcBef>
                        <a:spcAft>
                          <a:spcPct val="0"/>
                        </a:spcAft>
                        <a:buClrTx/>
                        <a:buSzTx/>
                        <a:buFont typeface="Wingdings" pitchFamily="2" charset="2"/>
                        <a:buNone/>
                        <a:tabLst/>
                      </a:pPr>
                      <a:r>
                        <a:rPr kumimoji="0" lang="zh-CN" altLang="en-US" sz="1600" b="0" i="0" u="none" strike="noStrike" cap="none" normalizeH="0" baseline="0" smtClean="0">
                          <a:ln>
                            <a:noFill/>
                          </a:ln>
                          <a:solidFill>
                            <a:srgbClr val="A4001B"/>
                          </a:solidFill>
                          <a:effectLst/>
                          <a:latin typeface="Arial" charset="0"/>
                          <a:ea typeface="黑体" pitchFamily="2" charset="-122"/>
                        </a:rPr>
                        <a:t>协议</a:t>
                      </a:r>
                    </a:p>
                  </a:txBody>
                  <a:tcPr marL="90000" marR="90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DCA2"/>
                    </a:solidFill>
                  </a:tcPr>
                </a:tc>
                <a:tc>
                  <a:txBody>
                    <a:bodyPr/>
                    <a:lstStyle/>
                    <a:p>
                      <a:pPr marL="0" marR="0" lvl="0" indent="0" algn="l" defTabSz="914400" rtl="0" eaLnBrk="0" fontAlgn="base" latinLnBrk="0" hangingPunct="0">
                        <a:lnSpc>
                          <a:spcPct val="150000"/>
                        </a:lnSpc>
                        <a:spcBef>
                          <a:spcPct val="20000"/>
                        </a:spcBef>
                        <a:spcAft>
                          <a:spcPct val="0"/>
                        </a:spcAft>
                        <a:buClrTx/>
                        <a:buSzTx/>
                        <a:buFont typeface="Wingdings" pitchFamily="2" charset="2"/>
                        <a:buNone/>
                        <a:tabLst/>
                      </a:pPr>
                      <a:r>
                        <a:rPr kumimoji="0" lang="en-US" altLang="zh-CN" sz="1600" b="0" i="0" u="none" strike="noStrike" cap="none" normalizeH="0" baseline="0" dirty="0" smtClean="0">
                          <a:ln>
                            <a:noFill/>
                          </a:ln>
                          <a:solidFill>
                            <a:srgbClr val="A4001B"/>
                          </a:solidFill>
                          <a:effectLst/>
                          <a:latin typeface="Arial" charset="0"/>
                          <a:ea typeface="黑体" pitchFamily="2" charset="-122"/>
                        </a:rPr>
                        <a:t>UDP520</a:t>
                      </a:r>
                      <a:r>
                        <a:rPr kumimoji="0" lang="zh-CN" altLang="en-US" sz="1600" b="0" i="0" u="none" strike="noStrike" cap="none" normalizeH="0" baseline="0" dirty="0" smtClean="0">
                          <a:ln>
                            <a:noFill/>
                          </a:ln>
                          <a:solidFill>
                            <a:srgbClr val="A4001B"/>
                          </a:solidFill>
                          <a:effectLst/>
                          <a:latin typeface="Arial" charset="0"/>
                          <a:ea typeface="黑体" pitchFamily="2" charset="-122"/>
                        </a:rPr>
                        <a:t>（端口号）</a:t>
                      </a:r>
                      <a:endParaRPr kumimoji="0" lang="en-US" altLang="zh-CN" sz="1600" b="0" i="0" u="none" strike="noStrike" cap="none" normalizeH="0" baseline="0" dirty="0" smtClean="0">
                        <a:ln>
                          <a:noFill/>
                        </a:ln>
                        <a:solidFill>
                          <a:srgbClr val="A4001B"/>
                        </a:solidFill>
                        <a:effectLst/>
                        <a:latin typeface="Arial" charset="0"/>
                        <a:ea typeface="黑体" pitchFamily="2" charset="-122"/>
                      </a:endParaRPr>
                    </a:p>
                  </a:txBody>
                  <a:tcPr marL="90000" marR="90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50000"/>
                        </a:lnSpc>
                        <a:spcBef>
                          <a:spcPct val="20000"/>
                        </a:spcBef>
                        <a:spcAft>
                          <a:spcPct val="0"/>
                        </a:spcAft>
                        <a:buClrTx/>
                        <a:buSzTx/>
                        <a:buFont typeface="Wingdings" pitchFamily="2" charset="2"/>
                        <a:buNone/>
                        <a:tabLst/>
                      </a:pPr>
                      <a:r>
                        <a:rPr kumimoji="0" lang="en-US" altLang="zh-CN" sz="1600" b="0" i="0" u="none" strike="noStrike" cap="none" normalizeH="0" baseline="0" dirty="0" smtClean="0">
                          <a:ln>
                            <a:noFill/>
                          </a:ln>
                          <a:solidFill>
                            <a:srgbClr val="A4001B"/>
                          </a:solidFill>
                          <a:effectLst/>
                          <a:latin typeface="Arial" charset="0"/>
                          <a:ea typeface="黑体" pitchFamily="2" charset="-122"/>
                        </a:rPr>
                        <a:t>IP89</a:t>
                      </a:r>
                      <a:r>
                        <a:rPr kumimoji="0" lang="zh-CN" altLang="en-US" sz="1600" b="0" i="0" u="none" strike="noStrike" cap="none" normalizeH="0" baseline="0" dirty="0" smtClean="0">
                          <a:ln>
                            <a:noFill/>
                          </a:ln>
                          <a:solidFill>
                            <a:srgbClr val="A4001B"/>
                          </a:solidFill>
                          <a:effectLst/>
                          <a:latin typeface="Arial" charset="0"/>
                          <a:ea typeface="黑体" pitchFamily="2" charset="-122"/>
                        </a:rPr>
                        <a:t>（协议字段值）</a:t>
                      </a:r>
                      <a:endParaRPr kumimoji="0" lang="en-US" altLang="zh-CN" sz="1600" b="0" i="0" u="none" strike="noStrike" cap="none" normalizeH="0" baseline="0" dirty="0" smtClean="0">
                        <a:ln>
                          <a:noFill/>
                        </a:ln>
                        <a:solidFill>
                          <a:srgbClr val="A4001B"/>
                        </a:solidFill>
                        <a:effectLst/>
                        <a:latin typeface="Arial" charset="0"/>
                        <a:ea typeface="黑体" pitchFamily="2" charset="-122"/>
                      </a:endParaRPr>
                    </a:p>
                  </a:txBody>
                  <a:tcPr marL="90000" marR="90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5450">
                <a:tc>
                  <a:txBody>
                    <a:bodyPr/>
                    <a:lstStyle/>
                    <a:p>
                      <a:pPr marL="0" marR="0" lvl="0" indent="0" algn="ctr" defTabSz="914400" rtl="0" eaLnBrk="0" fontAlgn="base" latinLnBrk="0" hangingPunct="0">
                        <a:lnSpc>
                          <a:spcPct val="150000"/>
                        </a:lnSpc>
                        <a:spcBef>
                          <a:spcPct val="20000"/>
                        </a:spcBef>
                        <a:spcAft>
                          <a:spcPct val="0"/>
                        </a:spcAft>
                        <a:buClrTx/>
                        <a:buSzTx/>
                        <a:buFont typeface="Wingdings" pitchFamily="2" charset="2"/>
                        <a:buNone/>
                        <a:tabLst/>
                      </a:pPr>
                      <a:r>
                        <a:rPr kumimoji="0" lang="zh-CN" altLang="en-US" sz="1600" b="0" i="0" u="none" strike="noStrike" cap="none" normalizeH="0" baseline="0" smtClean="0">
                          <a:ln>
                            <a:noFill/>
                          </a:ln>
                          <a:solidFill>
                            <a:srgbClr val="A4001B"/>
                          </a:solidFill>
                          <a:effectLst/>
                          <a:latin typeface="Arial" charset="0"/>
                          <a:ea typeface="黑体" pitchFamily="2" charset="-122"/>
                        </a:rPr>
                        <a:t>服务类型</a:t>
                      </a:r>
                    </a:p>
                  </a:txBody>
                  <a:tcPr marL="90000" marR="90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DCA2"/>
                    </a:solidFill>
                  </a:tcPr>
                </a:tc>
                <a:tc>
                  <a:txBody>
                    <a:bodyPr/>
                    <a:lstStyle/>
                    <a:p>
                      <a:pPr marL="0" marR="0" lvl="0" indent="0" algn="l" defTabSz="914400" rtl="0" eaLnBrk="0" fontAlgn="base" latinLnBrk="0" hangingPunct="0">
                        <a:lnSpc>
                          <a:spcPct val="150000"/>
                        </a:lnSpc>
                        <a:spcBef>
                          <a:spcPct val="20000"/>
                        </a:spcBef>
                        <a:spcAft>
                          <a:spcPct val="0"/>
                        </a:spcAft>
                        <a:buClrTx/>
                        <a:buSzTx/>
                        <a:buFont typeface="Wingdings" pitchFamily="2" charset="2"/>
                        <a:buNone/>
                        <a:tabLst/>
                      </a:pPr>
                      <a:r>
                        <a:rPr kumimoji="0" lang="zh-CN" altLang="en-US" sz="1600" b="0" i="0" u="none" strike="noStrike" cap="none" normalizeH="0" baseline="0" dirty="0" smtClean="0">
                          <a:ln>
                            <a:noFill/>
                          </a:ln>
                          <a:solidFill>
                            <a:srgbClr val="A4001B"/>
                          </a:solidFill>
                          <a:effectLst/>
                          <a:latin typeface="Arial" charset="0"/>
                          <a:ea typeface="黑体" pitchFamily="2" charset="-122"/>
                        </a:rPr>
                        <a:t>尽力而为</a:t>
                      </a:r>
                    </a:p>
                  </a:txBody>
                  <a:tcPr marL="90000" marR="90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50000"/>
                        </a:lnSpc>
                        <a:spcBef>
                          <a:spcPct val="20000"/>
                        </a:spcBef>
                        <a:spcAft>
                          <a:spcPct val="0"/>
                        </a:spcAft>
                        <a:buClrTx/>
                        <a:buSzTx/>
                        <a:buFont typeface="Wingdings" pitchFamily="2" charset="2"/>
                        <a:buNone/>
                        <a:tabLst/>
                      </a:pPr>
                      <a:r>
                        <a:rPr kumimoji="0" lang="en-US" altLang="zh-CN" sz="1600" b="0" i="0" u="none" strike="noStrike" cap="none" normalizeH="0" baseline="0" smtClean="0">
                          <a:ln>
                            <a:noFill/>
                          </a:ln>
                          <a:solidFill>
                            <a:srgbClr val="A4001B"/>
                          </a:solidFill>
                          <a:effectLst/>
                          <a:latin typeface="Arial" charset="0"/>
                          <a:ea typeface="黑体" pitchFamily="2" charset="-122"/>
                        </a:rPr>
                        <a:t>1-to-1 Windows</a:t>
                      </a:r>
                    </a:p>
                  </a:txBody>
                  <a:tcPr marL="90000" marR="90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5450">
                <a:tc>
                  <a:txBody>
                    <a:bodyPr/>
                    <a:lstStyle/>
                    <a:p>
                      <a:pPr marL="0" marR="0" lvl="0" indent="0" algn="ctr" defTabSz="914400" rtl="0" eaLnBrk="0" fontAlgn="base" latinLnBrk="0" hangingPunct="0">
                        <a:lnSpc>
                          <a:spcPct val="150000"/>
                        </a:lnSpc>
                        <a:spcBef>
                          <a:spcPct val="20000"/>
                        </a:spcBef>
                        <a:spcAft>
                          <a:spcPct val="0"/>
                        </a:spcAft>
                        <a:buClrTx/>
                        <a:buSzTx/>
                        <a:buFont typeface="Wingdings" pitchFamily="2" charset="2"/>
                        <a:buNone/>
                        <a:tabLst/>
                      </a:pPr>
                      <a:r>
                        <a:rPr kumimoji="0" lang="zh-CN" altLang="en-US" sz="1600" b="0" i="0" u="none" strike="noStrike" cap="none" normalizeH="0" baseline="0" dirty="0" smtClean="0">
                          <a:ln>
                            <a:noFill/>
                          </a:ln>
                          <a:solidFill>
                            <a:srgbClr val="A4001B"/>
                          </a:solidFill>
                          <a:effectLst/>
                          <a:latin typeface="Arial" charset="0"/>
                          <a:ea typeface="黑体" pitchFamily="2" charset="-122"/>
                        </a:rPr>
                        <a:t>管理距离值</a:t>
                      </a:r>
                    </a:p>
                  </a:txBody>
                  <a:tcPr marL="90000" marR="90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DCA2"/>
                    </a:solidFill>
                  </a:tcPr>
                </a:tc>
                <a:tc>
                  <a:txBody>
                    <a:bodyPr/>
                    <a:lstStyle/>
                    <a:p>
                      <a:pPr marL="0" marR="0" lvl="0" indent="0" algn="l" defTabSz="914400" rtl="0" eaLnBrk="0" fontAlgn="base" latinLnBrk="0" hangingPunct="0">
                        <a:lnSpc>
                          <a:spcPct val="150000"/>
                        </a:lnSpc>
                        <a:spcBef>
                          <a:spcPct val="20000"/>
                        </a:spcBef>
                        <a:spcAft>
                          <a:spcPct val="0"/>
                        </a:spcAft>
                        <a:buClrTx/>
                        <a:buSzTx/>
                        <a:buFont typeface="Wingdings" pitchFamily="2" charset="2"/>
                        <a:buNone/>
                        <a:tabLst/>
                      </a:pPr>
                      <a:r>
                        <a:rPr kumimoji="0" lang="en-US" altLang="zh-CN" sz="1600" b="0" i="0" u="none" strike="noStrike" cap="none" normalizeH="0" baseline="0" dirty="0" smtClean="0">
                          <a:ln>
                            <a:noFill/>
                          </a:ln>
                          <a:solidFill>
                            <a:srgbClr val="A4001B"/>
                          </a:solidFill>
                          <a:effectLst/>
                          <a:latin typeface="Arial" charset="0"/>
                          <a:ea typeface="黑体" pitchFamily="2" charset="-122"/>
                        </a:rPr>
                        <a:t>120</a:t>
                      </a:r>
                    </a:p>
                  </a:txBody>
                  <a:tcPr marL="90000" marR="90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50000"/>
                        </a:lnSpc>
                        <a:spcBef>
                          <a:spcPct val="20000"/>
                        </a:spcBef>
                        <a:spcAft>
                          <a:spcPct val="0"/>
                        </a:spcAft>
                        <a:buClrTx/>
                        <a:buSzTx/>
                        <a:buFont typeface="Wingdings" pitchFamily="2" charset="2"/>
                        <a:buNone/>
                        <a:tabLst/>
                      </a:pPr>
                      <a:r>
                        <a:rPr kumimoji="0" lang="en-US" altLang="zh-CN" sz="1600" b="0" i="0" u="none" strike="noStrike" cap="none" normalizeH="0" baseline="0" smtClean="0">
                          <a:ln>
                            <a:noFill/>
                          </a:ln>
                          <a:solidFill>
                            <a:srgbClr val="A4001B"/>
                          </a:solidFill>
                          <a:effectLst/>
                          <a:latin typeface="Arial" charset="0"/>
                          <a:ea typeface="黑体" pitchFamily="2" charset="-122"/>
                        </a:rPr>
                        <a:t>110</a:t>
                      </a:r>
                    </a:p>
                  </a:txBody>
                  <a:tcPr marL="90000" marR="90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5450">
                <a:tc>
                  <a:txBody>
                    <a:bodyPr/>
                    <a:lstStyle/>
                    <a:p>
                      <a:pPr marL="0" marR="0" lvl="0" indent="0" algn="ctr" defTabSz="914400" rtl="0" eaLnBrk="0" fontAlgn="base" latinLnBrk="0" hangingPunct="0">
                        <a:lnSpc>
                          <a:spcPct val="150000"/>
                        </a:lnSpc>
                        <a:spcBef>
                          <a:spcPct val="20000"/>
                        </a:spcBef>
                        <a:spcAft>
                          <a:spcPct val="0"/>
                        </a:spcAft>
                        <a:buClrTx/>
                        <a:buSzTx/>
                        <a:buFont typeface="Wingdings" pitchFamily="2" charset="2"/>
                        <a:buNone/>
                        <a:tabLst/>
                      </a:pPr>
                      <a:r>
                        <a:rPr kumimoji="0" lang="zh-CN" altLang="en-US" sz="1600" b="0" i="0" u="none" strike="noStrike" cap="none" normalizeH="0" baseline="0" smtClean="0">
                          <a:ln>
                            <a:noFill/>
                          </a:ln>
                          <a:solidFill>
                            <a:srgbClr val="A4001B"/>
                          </a:solidFill>
                          <a:effectLst/>
                          <a:latin typeface="Arial" charset="0"/>
                          <a:ea typeface="黑体" pitchFamily="2" charset="-122"/>
                        </a:rPr>
                        <a:t>更新内容</a:t>
                      </a:r>
                    </a:p>
                  </a:txBody>
                  <a:tcPr marL="90000" marR="90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DCA2"/>
                    </a:solidFill>
                  </a:tcPr>
                </a:tc>
                <a:tc>
                  <a:txBody>
                    <a:bodyPr/>
                    <a:lstStyle/>
                    <a:p>
                      <a:pPr marL="0" marR="0" lvl="0" indent="0" algn="l" defTabSz="914400" rtl="0" eaLnBrk="0" fontAlgn="base" latinLnBrk="0" hangingPunct="0">
                        <a:lnSpc>
                          <a:spcPct val="150000"/>
                        </a:lnSpc>
                        <a:spcBef>
                          <a:spcPct val="20000"/>
                        </a:spcBef>
                        <a:spcAft>
                          <a:spcPct val="0"/>
                        </a:spcAft>
                        <a:buClrTx/>
                        <a:buSzTx/>
                        <a:buFont typeface="Wingdings" pitchFamily="2" charset="2"/>
                        <a:buNone/>
                        <a:tabLst/>
                      </a:pPr>
                      <a:r>
                        <a:rPr kumimoji="0" lang="zh-CN" altLang="en-US" sz="1600" b="0" i="0" u="none" strike="noStrike" cap="none" normalizeH="0" baseline="0" dirty="0" smtClean="0">
                          <a:ln>
                            <a:noFill/>
                          </a:ln>
                          <a:solidFill>
                            <a:srgbClr val="A4001B"/>
                          </a:solidFill>
                          <a:effectLst/>
                          <a:latin typeface="Arial" charset="0"/>
                          <a:ea typeface="黑体" pitchFamily="2" charset="-122"/>
                        </a:rPr>
                        <a:t>路由表</a:t>
                      </a:r>
                    </a:p>
                  </a:txBody>
                  <a:tcPr marL="90000" marR="90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50000"/>
                        </a:lnSpc>
                        <a:spcBef>
                          <a:spcPct val="20000"/>
                        </a:spcBef>
                        <a:spcAft>
                          <a:spcPct val="0"/>
                        </a:spcAft>
                        <a:buClrTx/>
                        <a:buSzTx/>
                        <a:buFont typeface="Wingdings" pitchFamily="2" charset="2"/>
                        <a:buNone/>
                        <a:tabLst/>
                      </a:pPr>
                      <a:r>
                        <a:rPr kumimoji="0" lang="zh-CN" altLang="en-US" sz="1600" b="0" i="0" u="none" strike="noStrike" cap="none" normalizeH="0" baseline="0" smtClean="0">
                          <a:ln>
                            <a:noFill/>
                          </a:ln>
                          <a:solidFill>
                            <a:srgbClr val="A4001B"/>
                          </a:solidFill>
                          <a:effectLst/>
                          <a:latin typeface="Arial" charset="0"/>
                          <a:ea typeface="黑体" pitchFamily="2" charset="-122"/>
                        </a:rPr>
                        <a:t>链路和接口状态</a:t>
                      </a:r>
                    </a:p>
                  </a:txBody>
                  <a:tcPr marL="90000" marR="90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7800">
                <a:tc>
                  <a:txBody>
                    <a:bodyPr/>
                    <a:lstStyle/>
                    <a:p>
                      <a:pPr marL="0" marR="0" lvl="0" indent="0" algn="ctr" defTabSz="914400" rtl="0" eaLnBrk="0" fontAlgn="base" latinLnBrk="0" hangingPunct="0">
                        <a:lnSpc>
                          <a:spcPct val="150000"/>
                        </a:lnSpc>
                        <a:spcBef>
                          <a:spcPct val="20000"/>
                        </a:spcBef>
                        <a:spcAft>
                          <a:spcPct val="0"/>
                        </a:spcAft>
                        <a:buClrTx/>
                        <a:buSzTx/>
                        <a:buFont typeface="Wingdings" pitchFamily="2" charset="2"/>
                        <a:buNone/>
                        <a:tabLst/>
                      </a:pPr>
                      <a:r>
                        <a:rPr kumimoji="0" lang="zh-CN" altLang="en-US" sz="1600" b="0" i="0" u="none" strike="noStrike" cap="none" normalizeH="0" baseline="0" smtClean="0">
                          <a:ln>
                            <a:noFill/>
                          </a:ln>
                          <a:solidFill>
                            <a:srgbClr val="A4001B"/>
                          </a:solidFill>
                          <a:effectLst/>
                          <a:latin typeface="Arial" charset="0"/>
                          <a:ea typeface="黑体" pitchFamily="2" charset="-122"/>
                        </a:rPr>
                        <a:t>更新方式</a:t>
                      </a:r>
                    </a:p>
                  </a:txBody>
                  <a:tcPr marL="90000" marR="90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DCA2"/>
                    </a:solidFill>
                  </a:tcPr>
                </a:tc>
                <a:tc>
                  <a:txBody>
                    <a:bodyPr/>
                    <a:lstStyle/>
                    <a:p>
                      <a:pPr marL="0" marR="0" lvl="0" indent="0" algn="l" defTabSz="914400" rtl="0" eaLnBrk="0" fontAlgn="base" latinLnBrk="0" hangingPunct="0">
                        <a:lnSpc>
                          <a:spcPct val="150000"/>
                        </a:lnSpc>
                        <a:spcBef>
                          <a:spcPct val="20000"/>
                        </a:spcBef>
                        <a:spcAft>
                          <a:spcPct val="0"/>
                        </a:spcAft>
                        <a:buClrTx/>
                        <a:buSzTx/>
                        <a:buFont typeface="Wingdings" pitchFamily="2" charset="2"/>
                        <a:buNone/>
                        <a:tabLst/>
                      </a:pPr>
                      <a:r>
                        <a:rPr kumimoji="0" lang="zh-CN" altLang="en-US" sz="1600" b="0" i="0" u="none" strike="noStrike" cap="none" normalizeH="0" baseline="0" dirty="0" smtClean="0">
                          <a:ln>
                            <a:noFill/>
                          </a:ln>
                          <a:solidFill>
                            <a:srgbClr val="A4001B"/>
                          </a:solidFill>
                          <a:effectLst/>
                          <a:latin typeface="Arial" charset="0"/>
                          <a:ea typeface="黑体" pitchFamily="2" charset="-122"/>
                        </a:rPr>
                        <a:t>广播包</a:t>
                      </a:r>
                    </a:p>
                  </a:txBody>
                  <a:tcPr marL="90000" marR="90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50000"/>
                        </a:lnSpc>
                        <a:spcBef>
                          <a:spcPct val="20000"/>
                        </a:spcBef>
                        <a:spcAft>
                          <a:spcPct val="0"/>
                        </a:spcAft>
                        <a:buClrTx/>
                        <a:buSzTx/>
                        <a:buFont typeface="Wingdings" pitchFamily="2" charset="2"/>
                        <a:buNone/>
                        <a:tabLst/>
                      </a:pPr>
                      <a:r>
                        <a:rPr kumimoji="0" lang="zh-CN" altLang="en-US" sz="1600" b="0" i="0" u="none" strike="noStrike" cap="none" normalizeH="0" baseline="0" dirty="0" smtClean="0">
                          <a:ln>
                            <a:noFill/>
                          </a:ln>
                          <a:solidFill>
                            <a:srgbClr val="A4001B"/>
                          </a:solidFill>
                          <a:effectLst/>
                          <a:latin typeface="Arial" charset="0"/>
                          <a:ea typeface="黑体" pitchFamily="2" charset="-122"/>
                        </a:rPr>
                        <a:t>组播包</a:t>
                      </a:r>
                    </a:p>
                  </a:txBody>
                  <a:tcPr marL="90000" marR="90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7800">
                <a:tc>
                  <a:txBody>
                    <a:bodyPr/>
                    <a:lstStyle/>
                    <a:p>
                      <a:pPr marL="0" marR="0" lvl="0" indent="0" algn="ctr" defTabSz="914400" rtl="0" eaLnBrk="0" fontAlgn="base" latinLnBrk="0" hangingPunct="0">
                        <a:lnSpc>
                          <a:spcPct val="150000"/>
                        </a:lnSpc>
                        <a:spcBef>
                          <a:spcPct val="20000"/>
                        </a:spcBef>
                        <a:spcAft>
                          <a:spcPct val="0"/>
                        </a:spcAft>
                        <a:buClrTx/>
                        <a:buSzTx/>
                        <a:buFont typeface="Wingdings" pitchFamily="2" charset="2"/>
                        <a:buNone/>
                        <a:tabLst/>
                      </a:pPr>
                      <a:r>
                        <a:rPr kumimoji="0" lang="zh-CN" altLang="en-US" sz="1600" b="0" i="0" u="none" strike="noStrike" cap="none" normalizeH="0" baseline="0" smtClean="0">
                          <a:ln>
                            <a:noFill/>
                          </a:ln>
                          <a:solidFill>
                            <a:srgbClr val="A4001B"/>
                          </a:solidFill>
                          <a:effectLst/>
                          <a:latin typeface="Arial" charset="0"/>
                          <a:ea typeface="黑体" pitchFamily="2" charset="-122"/>
                        </a:rPr>
                        <a:t>利用方式</a:t>
                      </a:r>
                    </a:p>
                  </a:txBody>
                  <a:tcPr marL="90000" marR="90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DCA2"/>
                    </a:solidFill>
                  </a:tcPr>
                </a:tc>
                <a:tc>
                  <a:txBody>
                    <a:bodyPr/>
                    <a:lstStyle/>
                    <a:p>
                      <a:pPr marL="0" marR="0" lvl="0" indent="0" algn="l" defTabSz="914400" rtl="0" eaLnBrk="0" fontAlgn="base" latinLnBrk="0" hangingPunct="0">
                        <a:lnSpc>
                          <a:spcPct val="150000"/>
                        </a:lnSpc>
                        <a:spcBef>
                          <a:spcPct val="20000"/>
                        </a:spcBef>
                        <a:spcAft>
                          <a:spcPct val="0"/>
                        </a:spcAft>
                        <a:buClrTx/>
                        <a:buSzTx/>
                        <a:buFont typeface="Wingdings" pitchFamily="2" charset="2"/>
                        <a:buNone/>
                        <a:tabLst/>
                      </a:pPr>
                      <a:r>
                        <a:rPr kumimoji="0" lang="zh-CN" altLang="en-US" sz="1600" b="0" i="0" u="none" strike="noStrike" cap="none" normalizeH="0" baseline="0" smtClean="0">
                          <a:ln>
                            <a:noFill/>
                          </a:ln>
                          <a:solidFill>
                            <a:srgbClr val="A4001B"/>
                          </a:solidFill>
                          <a:effectLst/>
                          <a:latin typeface="Arial" charset="0"/>
                          <a:ea typeface="黑体" pitchFamily="2" charset="-122"/>
                        </a:rPr>
                        <a:t>周期更新</a:t>
                      </a:r>
                    </a:p>
                  </a:txBody>
                  <a:tcPr marL="90000" marR="90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50000"/>
                        </a:lnSpc>
                        <a:spcBef>
                          <a:spcPct val="20000"/>
                        </a:spcBef>
                        <a:spcAft>
                          <a:spcPct val="0"/>
                        </a:spcAft>
                        <a:buClrTx/>
                        <a:buSzTx/>
                        <a:buFont typeface="Wingdings" pitchFamily="2" charset="2"/>
                        <a:buNone/>
                        <a:tabLst/>
                      </a:pPr>
                      <a:r>
                        <a:rPr kumimoji="0" lang="zh-CN" altLang="en-US" sz="1600" b="0" i="0" u="none" strike="noStrike" cap="none" normalizeH="0" baseline="0" dirty="0" smtClean="0">
                          <a:ln>
                            <a:noFill/>
                          </a:ln>
                          <a:solidFill>
                            <a:srgbClr val="A4001B"/>
                          </a:solidFill>
                          <a:effectLst/>
                          <a:latin typeface="Arial" charset="0"/>
                          <a:ea typeface="黑体" pitchFamily="2" charset="-122"/>
                        </a:rPr>
                        <a:t>触发更新</a:t>
                      </a:r>
                    </a:p>
                  </a:txBody>
                  <a:tcPr marL="90000" marR="90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7800">
                <a:tc>
                  <a:txBody>
                    <a:bodyPr/>
                    <a:lstStyle/>
                    <a:p>
                      <a:pPr marL="0" marR="0" lvl="0" indent="0" algn="ctr" defTabSz="914400" rtl="0" eaLnBrk="0" fontAlgn="base" latinLnBrk="0" hangingPunct="0">
                        <a:lnSpc>
                          <a:spcPct val="150000"/>
                        </a:lnSpc>
                        <a:spcBef>
                          <a:spcPct val="20000"/>
                        </a:spcBef>
                        <a:spcAft>
                          <a:spcPct val="0"/>
                        </a:spcAft>
                        <a:buClrTx/>
                        <a:buSzTx/>
                        <a:buFont typeface="Wingdings" pitchFamily="2" charset="2"/>
                        <a:buNone/>
                        <a:tabLst/>
                      </a:pPr>
                      <a:r>
                        <a:rPr kumimoji="0" lang="zh-CN" altLang="en-US" sz="1600" b="0" i="0" u="none" strike="noStrike" cap="none" normalizeH="0" baseline="0" dirty="0" smtClean="0">
                          <a:ln>
                            <a:noFill/>
                          </a:ln>
                          <a:solidFill>
                            <a:srgbClr val="A4001B"/>
                          </a:solidFill>
                          <a:effectLst/>
                          <a:latin typeface="Arial" charset="0"/>
                          <a:ea typeface="黑体" pitchFamily="2" charset="-122"/>
                        </a:rPr>
                        <a:t>缺点</a:t>
                      </a:r>
                    </a:p>
                  </a:txBody>
                  <a:tcPr marL="90000" marR="90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DCA2"/>
                    </a:solidFill>
                  </a:tcPr>
                </a:tc>
                <a:tc>
                  <a:txBody>
                    <a:bodyPr/>
                    <a:lstStyle/>
                    <a:p>
                      <a:pPr marL="0" marR="0" lvl="0" indent="0" algn="l" defTabSz="914400" rtl="0" eaLnBrk="0" fontAlgn="base" latinLnBrk="0" hangingPunct="0">
                        <a:lnSpc>
                          <a:spcPct val="150000"/>
                        </a:lnSpc>
                        <a:spcBef>
                          <a:spcPct val="20000"/>
                        </a:spcBef>
                        <a:spcAft>
                          <a:spcPct val="0"/>
                        </a:spcAft>
                        <a:buClrTx/>
                        <a:buSzTx/>
                        <a:buFont typeface="Wingdings" pitchFamily="2" charset="2"/>
                        <a:buNone/>
                        <a:tabLst/>
                      </a:pPr>
                      <a:r>
                        <a:rPr kumimoji="0" lang="zh-CN" altLang="en-US" sz="1600" b="0" i="0" u="none" strike="noStrike" cap="none" normalizeH="0" baseline="0" smtClean="0">
                          <a:ln>
                            <a:noFill/>
                          </a:ln>
                          <a:solidFill>
                            <a:srgbClr val="A4001B"/>
                          </a:solidFill>
                          <a:effectLst/>
                          <a:latin typeface="Arial" charset="0"/>
                          <a:ea typeface="黑体" pitchFamily="2" charset="-122"/>
                        </a:rPr>
                        <a:t>有环路产生</a:t>
                      </a:r>
                    </a:p>
                  </a:txBody>
                  <a:tcPr marL="90000" marR="90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50000"/>
                        </a:lnSpc>
                        <a:spcBef>
                          <a:spcPct val="20000"/>
                        </a:spcBef>
                        <a:spcAft>
                          <a:spcPct val="0"/>
                        </a:spcAft>
                        <a:buClrTx/>
                        <a:buSzTx/>
                        <a:buFont typeface="Wingdings" pitchFamily="2" charset="2"/>
                        <a:buNone/>
                        <a:tabLst/>
                      </a:pPr>
                      <a:r>
                        <a:rPr kumimoji="0" lang="zh-CN" altLang="en-US" sz="1600" b="0" i="0" u="none" strike="noStrike" cap="none" normalizeH="0" baseline="0" dirty="0" smtClean="0">
                          <a:ln>
                            <a:noFill/>
                          </a:ln>
                          <a:solidFill>
                            <a:srgbClr val="A4001B"/>
                          </a:solidFill>
                          <a:effectLst/>
                          <a:latin typeface="Arial" charset="0"/>
                          <a:ea typeface="黑体" pitchFamily="2" charset="-122"/>
                        </a:rPr>
                        <a:t>技术相对复杂</a:t>
                      </a:r>
                    </a:p>
                  </a:txBody>
                  <a:tcPr marL="90000" marR="90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7800">
                <a:tc>
                  <a:txBody>
                    <a:bodyPr/>
                    <a:lstStyle/>
                    <a:p>
                      <a:pPr marL="0" marR="0" lvl="0" indent="0" algn="ctr" defTabSz="914400" rtl="0" eaLnBrk="0" fontAlgn="base" latinLnBrk="0" hangingPunct="0">
                        <a:lnSpc>
                          <a:spcPct val="150000"/>
                        </a:lnSpc>
                        <a:spcBef>
                          <a:spcPct val="20000"/>
                        </a:spcBef>
                        <a:spcAft>
                          <a:spcPct val="0"/>
                        </a:spcAft>
                        <a:buClrTx/>
                        <a:buSzTx/>
                        <a:buFont typeface="Wingdings" pitchFamily="2" charset="2"/>
                        <a:buNone/>
                        <a:tabLst/>
                      </a:pPr>
                      <a:r>
                        <a:rPr kumimoji="0" lang="zh-CN" altLang="en-US" sz="1600" b="0" i="0" u="none" strike="noStrike" cap="none" normalizeH="0" baseline="0" smtClean="0">
                          <a:ln>
                            <a:noFill/>
                          </a:ln>
                          <a:solidFill>
                            <a:srgbClr val="A4001B"/>
                          </a:solidFill>
                          <a:effectLst/>
                          <a:latin typeface="Arial" charset="0"/>
                          <a:ea typeface="黑体" pitchFamily="2" charset="-122"/>
                        </a:rPr>
                        <a:t>路由特点</a:t>
                      </a:r>
                    </a:p>
                  </a:txBody>
                  <a:tcPr marL="90000" marR="90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DCA2"/>
                    </a:solidFill>
                  </a:tcPr>
                </a:tc>
                <a:tc>
                  <a:txBody>
                    <a:bodyPr/>
                    <a:lstStyle/>
                    <a:p>
                      <a:pPr marL="0" marR="0" lvl="0" indent="0" algn="l" defTabSz="914400" rtl="0" eaLnBrk="0" fontAlgn="base" latinLnBrk="0" hangingPunct="0">
                        <a:lnSpc>
                          <a:spcPct val="150000"/>
                        </a:lnSpc>
                        <a:spcBef>
                          <a:spcPct val="20000"/>
                        </a:spcBef>
                        <a:spcAft>
                          <a:spcPct val="0"/>
                        </a:spcAft>
                        <a:buClrTx/>
                        <a:buSzTx/>
                        <a:buFont typeface="Wingdings" pitchFamily="2" charset="2"/>
                        <a:buNone/>
                        <a:tabLst/>
                      </a:pPr>
                      <a:r>
                        <a:rPr kumimoji="0" lang="zh-CN" altLang="en-US" sz="1600" b="0" i="0" u="none" strike="noStrike" cap="none" normalizeH="0" baseline="0" smtClean="0">
                          <a:ln>
                            <a:noFill/>
                          </a:ln>
                          <a:solidFill>
                            <a:srgbClr val="A4001B"/>
                          </a:solidFill>
                          <a:effectLst/>
                          <a:latin typeface="Arial" charset="0"/>
                          <a:ea typeface="黑体" pitchFamily="2" charset="-122"/>
                        </a:rPr>
                        <a:t>完全信任邻居</a:t>
                      </a:r>
                    </a:p>
                  </a:txBody>
                  <a:tcPr marL="90000" marR="90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50000"/>
                        </a:lnSpc>
                        <a:spcBef>
                          <a:spcPct val="20000"/>
                        </a:spcBef>
                        <a:spcAft>
                          <a:spcPct val="0"/>
                        </a:spcAft>
                        <a:buClrTx/>
                        <a:buSzTx/>
                        <a:buFont typeface="Wingdings" pitchFamily="2" charset="2"/>
                        <a:buNone/>
                        <a:tabLst/>
                      </a:pPr>
                      <a:r>
                        <a:rPr kumimoji="0" lang="zh-CN" altLang="en-US" sz="1600" b="0" i="0" u="none" strike="noStrike" cap="none" normalizeH="0" baseline="0" dirty="0" smtClean="0">
                          <a:ln>
                            <a:noFill/>
                          </a:ln>
                          <a:solidFill>
                            <a:srgbClr val="A4001B"/>
                          </a:solidFill>
                          <a:effectLst/>
                          <a:latin typeface="Arial" charset="0"/>
                          <a:ea typeface="黑体" pitchFamily="2" charset="-122"/>
                        </a:rPr>
                        <a:t>独自计算路径</a:t>
                      </a:r>
                    </a:p>
                  </a:txBody>
                  <a:tcPr marL="90000" marR="90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7800">
                <a:tc>
                  <a:txBody>
                    <a:bodyPr/>
                    <a:lstStyle/>
                    <a:p>
                      <a:pPr marL="0" marR="0" lvl="0" indent="0" algn="ctr" defTabSz="914400" rtl="0" eaLnBrk="0" fontAlgn="base" latinLnBrk="0" hangingPunct="0">
                        <a:lnSpc>
                          <a:spcPct val="150000"/>
                        </a:lnSpc>
                        <a:spcBef>
                          <a:spcPct val="20000"/>
                        </a:spcBef>
                        <a:spcAft>
                          <a:spcPct val="0"/>
                        </a:spcAft>
                        <a:buClrTx/>
                        <a:buSzTx/>
                        <a:buFont typeface="Wingdings" pitchFamily="2" charset="2"/>
                        <a:buNone/>
                        <a:tabLst/>
                      </a:pPr>
                      <a:r>
                        <a:rPr kumimoji="0" lang="zh-CN" altLang="en-US" sz="1600" b="0" i="0" u="none" strike="noStrike" cap="none" normalizeH="0" baseline="0" dirty="0" smtClean="0">
                          <a:ln>
                            <a:noFill/>
                          </a:ln>
                          <a:solidFill>
                            <a:srgbClr val="A4001B"/>
                          </a:solidFill>
                          <a:effectLst/>
                          <a:latin typeface="Arial" charset="0"/>
                          <a:ea typeface="黑体" pitchFamily="2" charset="-122"/>
                        </a:rPr>
                        <a:t>实际需求</a:t>
                      </a:r>
                    </a:p>
                  </a:txBody>
                  <a:tcPr marL="90000" marR="90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DCA2"/>
                    </a:solidFill>
                  </a:tcPr>
                </a:tc>
                <a:tc>
                  <a:txBody>
                    <a:bodyPr/>
                    <a:lstStyle/>
                    <a:p>
                      <a:pPr marL="0" marR="0" lvl="0" indent="0" algn="l" defTabSz="914400" rtl="0" eaLnBrk="0" fontAlgn="base" latinLnBrk="0" hangingPunct="0">
                        <a:lnSpc>
                          <a:spcPct val="150000"/>
                        </a:lnSpc>
                        <a:spcBef>
                          <a:spcPct val="20000"/>
                        </a:spcBef>
                        <a:spcAft>
                          <a:spcPct val="0"/>
                        </a:spcAft>
                        <a:buClrTx/>
                        <a:buSzTx/>
                        <a:buFont typeface="Wingdings" pitchFamily="2" charset="2"/>
                        <a:buNone/>
                        <a:tabLst/>
                      </a:pPr>
                      <a:r>
                        <a:rPr kumimoji="0" lang="zh-CN" altLang="en-US" sz="1600" b="0" i="0" u="none" strike="noStrike" cap="none" normalizeH="0" baseline="0" dirty="0" smtClean="0">
                          <a:ln>
                            <a:noFill/>
                          </a:ln>
                          <a:solidFill>
                            <a:srgbClr val="A4001B"/>
                          </a:solidFill>
                          <a:effectLst/>
                          <a:latin typeface="Arial" charset="0"/>
                          <a:ea typeface="黑体" pitchFamily="2" charset="-122"/>
                        </a:rPr>
                        <a:t>极少</a:t>
                      </a:r>
                    </a:p>
                  </a:txBody>
                  <a:tcPr marL="90000" marR="90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50000"/>
                        </a:lnSpc>
                        <a:spcBef>
                          <a:spcPct val="20000"/>
                        </a:spcBef>
                        <a:spcAft>
                          <a:spcPct val="0"/>
                        </a:spcAft>
                        <a:buClrTx/>
                        <a:buSzTx/>
                        <a:buFont typeface="Wingdings" pitchFamily="2" charset="2"/>
                        <a:buNone/>
                        <a:tabLst/>
                      </a:pPr>
                      <a:r>
                        <a:rPr kumimoji="0" lang="zh-CN" altLang="en-US" sz="1600" b="0" i="0" u="none" strike="noStrike" cap="none" normalizeH="0" baseline="0" dirty="0" smtClean="0">
                          <a:ln>
                            <a:noFill/>
                          </a:ln>
                          <a:solidFill>
                            <a:srgbClr val="A4001B"/>
                          </a:solidFill>
                          <a:effectLst/>
                          <a:latin typeface="Arial" charset="0"/>
                          <a:ea typeface="黑体" pitchFamily="2" charset="-122"/>
                        </a:rPr>
                        <a:t>很多</a:t>
                      </a:r>
                    </a:p>
                  </a:txBody>
                  <a:tcPr marL="90000" marR="90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noFill/>
          <a:ln/>
        </p:spPr>
        <p:txBody>
          <a:bodyPr/>
          <a:lstStyle/>
          <a:p>
            <a:r>
              <a:rPr lang="en-US" dirty="0" smtClean="0"/>
              <a:t>8.6.4  </a:t>
            </a:r>
            <a:r>
              <a:rPr lang="zh-CN" altLang="en-US" dirty="0" smtClean="0"/>
              <a:t>距离矢量路由协议</a:t>
            </a:r>
            <a:endParaRPr lang="zh-CN" altLang="en-US" dirty="0" smtClean="0">
              <a:effectLst/>
            </a:endParaRPr>
          </a:p>
        </p:txBody>
      </p:sp>
      <p:sp>
        <p:nvSpPr>
          <p:cNvPr id="5" name="TextBox 4"/>
          <p:cNvSpPr txBox="1"/>
          <p:nvPr/>
        </p:nvSpPr>
        <p:spPr>
          <a:xfrm>
            <a:off x="571472" y="1714488"/>
            <a:ext cx="8215370" cy="2229328"/>
          </a:xfrm>
          <a:prstGeom prst="rect">
            <a:avLst/>
          </a:prstGeom>
          <a:noFill/>
        </p:spPr>
        <p:txBody>
          <a:bodyPr wrap="square" rtlCol="0">
            <a:spAutoFit/>
          </a:bodyPr>
          <a:lstStyle/>
          <a:p>
            <a:pPr>
              <a:lnSpc>
                <a:spcPct val="150000"/>
              </a:lnSpc>
            </a:pPr>
            <a:r>
              <a:rPr lang="zh-CN" altLang="en-US" dirty="0" smtClean="0"/>
              <a:t>距离矢量路由算法是动态路由算法的一种。它是这样工作的：每个路由器维护一张矢量表，表中列出了当前已知的到每个目标的最佳距离，以及所使用的线路。通过在邻居路由器之间相互交换信息，路由器不断地更新它们各自内部的路由表。</a:t>
            </a:r>
          </a:p>
          <a:p>
            <a:pPr>
              <a:lnSpc>
                <a:spcPct val="150000"/>
              </a:lnSpc>
            </a:pPr>
            <a:r>
              <a:rPr lang="zh-CN" altLang="en-US" dirty="0" smtClean="0"/>
              <a:t>常见的属于距离矢量路由选择协议有：</a:t>
            </a:r>
            <a:r>
              <a:rPr lang="en-US" altLang="zh-CN" dirty="0" smtClean="0"/>
              <a:t>RIP</a:t>
            </a:r>
            <a:r>
              <a:rPr lang="zh-CN" altLang="en-US" dirty="0" smtClean="0"/>
              <a:t>、 </a:t>
            </a:r>
            <a:r>
              <a:rPr lang="en-US" altLang="zh-CN" dirty="0" err="1" smtClean="0"/>
              <a:t>RIPV2</a:t>
            </a:r>
            <a:r>
              <a:rPr lang="zh-CN" altLang="en-US" dirty="0" smtClean="0"/>
              <a:t>、 </a:t>
            </a:r>
            <a:r>
              <a:rPr lang="en-US" altLang="zh-CN" dirty="0" err="1" smtClean="0"/>
              <a:t>IGRP</a:t>
            </a:r>
            <a:r>
              <a:rPr lang="en-US" altLang="zh-CN" dirty="0" smtClean="0"/>
              <a:t> </a:t>
            </a:r>
            <a:r>
              <a:rPr lang="zh-CN" altLang="en-US" dirty="0" smtClean="0"/>
              <a:t>、</a:t>
            </a:r>
            <a:r>
              <a:rPr lang="en-US" altLang="zh-CN" dirty="0" err="1" smtClean="0"/>
              <a:t>EIGRP</a:t>
            </a:r>
            <a:r>
              <a:rPr lang="zh-CN" altLang="en-US" dirty="0" smtClean="0"/>
              <a:t>。</a:t>
            </a:r>
          </a:p>
          <a:p>
            <a:pPr>
              <a:lnSpc>
                <a:spcPct val="150000"/>
              </a:lnSpc>
            </a:pPr>
            <a:endParaRPr lang="zh-CN" alt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noFill/>
          <a:ln/>
        </p:spPr>
        <p:txBody>
          <a:bodyPr/>
          <a:lstStyle/>
          <a:p>
            <a:r>
              <a:rPr lang="en-US" dirty="0" smtClean="0"/>
              <a:t>8.6.5  </a:t>
            </a:r>
            <a:r>
              <a:rPr lang="zh-CN" altLang="en-US" dirty="0" smtClean="0"/>
              <a:t>链路状态路由协议</a:t>
            </a:r>
            <a:endParaRPr lang="zh-CN" altLang="en-US" dirty="0" smtClean="0">
              <a:effectLst/>
            </a:endParaRPr>
          </a:p>
        </p:txBody>
      </p:sp>
      <p:sp>
        <p:nvSpPr>
          <p:cNvPr id="5" name="TextBox 4"/>
          <p:cNvSpPr txBox="1"/>
          <p:nvPr/>
        </p:nvSpPr>
        <p:spPr>
          <a:xfrm>
            <a:off x="571472" y="1714488"/>
            <a:ext cx="8215370" cy="3167021"/>
          </a:xfrm>
          <a:prstGeom prst="rect">
            <a:avLst/>
          </a:prstGeom>
          <a:noFill/>
        </p:spPr>
        <p:txBody>
          <a:bodyPr wrap="square" rtlCol="0">
            <a:spAutoFit/>
          </a:bodyPr>
          <a:lstStyle/>
          <a:p>
            <a:pPr>
              <a:lnSpc>
                <a:spcPct val="150000"/>
              </a:lnSpc>
            </a:pPr>
            <a:r>
              <a:rPr lang="zh-CN" altLang="en-US" dirty="0" smtClean="0"/>
              <a:t>链路状态路由协议，又叫最短路径优先协议或分布式数据库协议。与距离矢量路由协议相比，链路状态协议对路由的计算方法有本质的差别。链路状态路由协议是层次式学习路由，网络中的路由器并不向邻居路由器传递“路由项”，而是通告给邻居路由器一些链路状态，最后在网络中形成总的链路状态数据库。</a:t>
            </a:r>
          </a:p>
          <a:p>
            <a:pPr>
              <a:lnSpc>
                <a:spcPct val="150000"/>
              </a:lnSpc>
            </a:pPr>
            <a:r>
              <a:rPr lang="zh-CN" altLang="en-US" dirty="0" smtClean="0"/>
              <a:t>常见的链路状态路由协议有：</a:t>
            </a:r>
            <a:r>
              <a:rPr lang="en-US" altLang="zh-CN" dirty="0" err="1" smtClean="0"/>
              <a:t>OSPF</a:t>
            </a:r>
            <a:r>
              <a:rPr lang="zh-CN" altLang="en-US" dirty="0" smtClean="0"/>
              <a:t>、</a:t>
            </a:r>
            <a:r>
              <a:rPr lang="en-US" altLang="zh-CN" dirty="0" smtClean="0"/>
              <a:t>IS-IS</a:t>
            </a:r>
            <a:r>
              <a:rPr lang="zh-CN" altLang="en-US" dirty="0" smtClean="0"/>
              <a:t>。</a:t>
            </a:r>
          </a:p>
          <a:p>
            <a:pPr>
              <a:lnSpc>
                <a:spcPct val="150000"/>
              </a:lnSpc>
              <a:buNone/>
            </a:pPr>
            <a:endParaRPr lang="zh-CN" altLang="en-US" dirty="0" smtClean="0"/>
          </a:p>
          <a:p>
            <a:pPr>
              <a:lnSpc>
                <a:spcPct val="150000"/>
              </a:lnSpc>
            </a:pPr>
            <a:endParaRPr lang="zh-CN" alt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noFill/>
          <a:ln/>
        </p:spPr>
        <p:txBody>
          <a:bodyPr/>
          <a:lstStyle/>
          <a:p>
            <a:r>
              <a:rPr lang="en-US" dirty="0" smtClean="0"/>
              <a:t>8.6.5  </a:t>
            </a:r>
            <a:r>
              <a:rPr lang="zh-CN" altLang="en-US" dirty="0" smtClean="0"/>
              <a:t>链路状态路由协议</a:t>
            </a:r>
            <a:endParaRPr lang="zh-CN" altLang="en-US" dirty="0" smtClean="0">
              <a:effectLst/>
            </a:endParaRPr>
          </a:p>
        </p:txBody>
      </p:sp>
      <p:sp>
        <p:nvSpPr>
          <p:cNvPr id="5" name="TextBox 4"/>
          <p:cNvSpPr txBox="1"/>
          <p:nvPr/>
        </p:nvSpPr>
        <p:spPr>
          <a:xfrm>
            <a:off x="571472" y="1714488"/>
            <a:ext cx="8215370" cy="4302716"/>
          </a:xfrm>
          <a:prstGeom prst="rect">
            <a:avLst/>
          </a:prstGeom>
          <a:noFill/>
        </p:spPr>
        <p:txBody>
          <a:bodyPr wrap="square" rtlCol="0">
            <a:spAutoFit/>
          </a:bodyPr>
          <a:lstStyle/>
          <a:p>
            <a:pPr>
              <a:lnSpc>
                <a:spcPct val="200000"/>
              </a:lnSpc>
              <a:buNone/>
            </a:pPr>
            <a:r>
              <a:rPr lang="zh-CN" altLang="en-US" b="1" dirty="0" smtClean="0"/>
              <a:t>特点：</a:t>
            </a:r>
            <a:endParaRPr lang="en-US" b="1" dirty="0" smtClean="0"/>
          </a:p>
          <a:p>
            <a:pPr>
              <a:lnSpc>
                <a:spcPct val="200000"/>
              </a:lnSpc>
              <a:buNone/>
            </a:pPr>
            <a:r>
              <a:rPr lang="en-US" b="1" dirty="0" smtClean="0"/>
              <a:t>1</a:t>
            </a:r>
            <a:r>
              <a:rPr lang="zh-CN" altLang="en-US" b="1" dirty="0" smtClean="0"/>
              <a:t>、创建拓扑图</a:t>
            </a:r>
            <a:endParaRPr lang="en-US" altLang="zh-CN" b="1" dirty="0" smtClean="0"/>
          </a:p>
          <a:p>
            <a:pPr>
              <a:lnSpc>
                <a:spcPct val="200000"/>
              </a:lnSpc>
              <a:buNone/>
            </a:pPr>
            <a:r>
              <a:rPr lang="en-US" b="1" dirty="0" smtClean="0"/>
              <a:t>2</a:t>
            </a:r>
            <a:r>
              <a:rPr lang="zh-CN" altLang="en-US" b="1" dirty="0" smtClean="0"/>
              <a:t>、快速收敛</a:t>
            </a:r>
            <a:endParaRPr lang="zh-CN" altLang="en-US" dirty="0" smtClean="0"/>
          </a:p>
          <a:p>
            <a:pPr>
              <a:lnSpc>
                <a:spcPct val="200000"/>
              </a:lnSpc>
              <a:buNone/>
            </a:pPr>
            <a:r>
              <a:rPr lang="en-US" b="1" dirty="0" smtClean="0"/>
              <a:t>3</a:t>
            </a:r>
            <a:r>
              <a:rPr lang="zh-CN" altLang="en-US" b="1" dirty="0" smtClean="0"/>
              <a:t>、事件驱动更新</a:t>
            </a:r>
            <a:endParaRPr lang="zh-CN" altLang="en-US" dirty="0" smtClean="0"/>
          </a:p>
          <a:p>
            <a:pPr>
              <a:lnSpc>
                <a:spcPct val="200000"/>
              </a:lnSpc>
              <a:buNone/>
            </a:pPr>
            <a:r>
              <a:rPr lang="en-US" b="1" dirty="0" smtClean="0"/>
              <a:t>4</a:t>
            </a:r>
            <a:r>
              <a:rPr lang="zh-CN" altLang="en-US" b="1" dirty="0" smtClean="0"/>
              <a:t>、层次式设计</a:t>
            </a:r>
            <a:endParaRPr lang="zh-CN" altLang="en-US" dirty="0" smtClean="0"/>
          </a:p>
          <a:p>
            <a:pPr>
              <a:lnSpc>
                <a:spcPct val="200000"/>
              </a:lnSpc>
              <a:buNone/>
            </a:pPr>
            <a:endParaRPr lang="zh-CN" altLang="en-US" dirty="0" smtClean="0"/>
          </a:p>
          <a:p>
            <a:pPr>
              <a:lnSpc>
                <a:spcPct val="200000"/>
              </a:lnSpc>
            </a:pP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defRPr/>
            </a:pPr>
            <a:r>
              <a:rPr lang="zh-CN" altLang="en-US" smtClean="0"/>
              <a:t>课程议题</a:t>
            </a:r>
          </a:p>
        </p:txBody>
      </p:sp>
      <p:grpSp>
        <p:nvGrpSpPr>
          <p:cNvPr id="2" name="Group 5"/>
          <p:cNvGrpSpPr>
            <a:grpSpLocks/>
          </p:cNvGrpSpPr>
          <p:nvPr/>
        </p:nvGrpSpPr>
        <p:grpSpPr bwMode="auto">
          <a:xfrm>
            <a:off x="0" y="2060575"/>
            <a:ext cx="9144000" cy="2952750"/>
            <a:chOff x="0" y="1298"/>
            <a:chExt cx="5760" cy="1860"/>
          </a:xfrm>
        </p:grpSpPr>
        <p:sp>
          <p:nvSpPr>
            <p:cNvPr id="59398" name="Rectangle 6"/>
            <p:cNvSpPr>
              <a:spLocks noChangeArrowheads="1"/>
            </p:cNvSpPr>
            <p:nvPr/>
          </p:nvSpPr>
          <p:spPr bwMode="auto">
            <a:xfrm>
              <a:off x="0" y="1298"/>
              <a:ext cx="5760" cy="1860"/>
            </a:xfrm>
            <a:prstGeom prst="rect">
              <a:avLst/>
            </a:prstGeom>
            <a:solidFill>
              <a:srgbClr val="B61638"/>
            </a:solidFill>
            <a:ln w="9525">
              <a:solidFill>
                <a:schemeClr val="tx1"/>
              </a:solidFill>
              <a:miter lim="800000"/>
              <a:headEnd/>
              <a:tailEnd/>
            </a:ln>
            <a:effectLst/>
          </p:spPr>
          <p:txBody>
            <a:bodyPr wrap="none" anchor="ctr"/>
            <a:lstStyle/>
            <a:p>
              <a:pPr>
                <a:defRPr/>
              </a:pPr>
              <a:endParaRPr lang="zh-CN" altLang="en-US"/>
            </a:p>
          </p:txBody>
        </p:sp>
        <p:pic>
          <p:nvPicPr>
            <p:cNvPr id="4102" name="Picture 7" descr="愿景"/>
            <p:cNvPicPr>
              <a:picLocks noChangeAspect="1" noChangeArrowheads="1"/>
            </p:cNvPicPr>
            <p:nvPr/>
          </p:nvPicPr>
          <p:blipFill>
            <a:blip r:embed="rId3" cstate="print"/>
            <a:srcRect/>
            <a:stretch>
              <a:fillRect/>
            </a:stretch>
          </p:blipFill>
          <p:spPr bwMode="auto">
            <a:xfrm>
              <a:off x="2245" y="1298"/>
              <a:ext cx="3515" cy="1860"/>
            </a:xfrm>
            <a:prstGeom prst="rect">
              <a:avLst/>
            </a:prstGeom>
            <a:noFill/>
            <a:ln w="9525">
              <a:noFill/>
              <a:miter lim="800000"/>
              <a:headEnd/>
              <a:tailEnd/>
            </a:ln>
          </p:spPr>
        </p:pic>
      </p:grpSp>
      <p:sp>
        <p:nvSpPr>
          <p:cNvPr id="59401" name="Rectangle 9"/>
          <p:cNvSpPr>
            <a:spLocks noChangeArrowheads="1"/>
          </p:cNvSpPr>
          <p:nvPr/>
        </p:nvSpPr>
        <p:spPr bwMode="auto">
          <a:xfrm>
            <a:off x="214282" y="3143248"/>
            <a:ext cx="3530631" cy="820737"/>
          </a:xfrm>
          <a:prstGeom prst="rect">
            <a:avLst/>
          </a:prstGeom>
          <a:noFill/>
          <a:ln w="9525">
            <a:noFill/>
            <a:miter lim="800000"/>
            <a:headEnd/>
            <a:tailEnd/>
          </a:ln>
          <a:effectLst/>
        </p:spPr>
        <p:txBody>
          <a:bodyPr/>
          <a:lstStyle/>
          <a:p>
            <a:pPr marL="342900" indent="-342900" algn="ctr">
              <a:lnSpc>
                <a:spcPct val="150000"/>
              </a:lnSpc>
              <a:buFont typeface="Wingdings" pitchFamily="2" charset="2"/>
              <a:buNone/>
              <a:defRPr/>
            </a:pPr>
            <a:r>
              <a:rPr lang="en-US" altLang="zh-CN" sz="2800" b="1" dirty="0" smtClean="0">
                <a:solidFill>
                  <a:schemeClr val="bg1"/>
                </a:solidFill>
                <a:effectLst>
                  <a:outerShdw blurRad="38100" dist="38100" dir="2700000" algn="tl">
                    <a:srgbClr val="C0C0C0"/>
                  </a:outerShdw>
                </a:effectLst>
                <a:ea typeface="黑体" pitchFamily="2" charset="-122"/>
              </a:rPr>
              <a:t>6.1 </a:t>
            </a:r>
            <a:r>
              <a:rPr lang="zh-CN" altLang="en-US" sz="2800" b="1" dirty="0" smtClean="0">
                <a:solidFill>
                  <a:schemeClr val="bg1"/>
                </a:solidFill>
                <a:effectLst>
                  <a:outerShdw blurRad="38100" dist="38100" dir="2700000" algn="tl">
                    <a:srgbClr val="C0C0C0"/>
                  </a:outerShdw>
                </a:effectLst>
                <a:ea typeface="黑体" pitchFamily="2" charset="-122"/>
              </a:rPr>
              <a:t>路由技术基础</a:t>
            </a:r>
            <a:endParaRPr lang="zh-CN" altLang="en-US" sz="2800" b="1" dirty="0">
              <a:solidFill>
                <a:schemeClr val="bg1"/>
              </a:solidFill>
              <a:effectLst>
                <a:outerShdw blurRad="38100" dist="38100" dir="2700000" algn="tl">
                  <a:srgbClr val="C0C0C0"/>
                </a:outerShdw>
              </a:effectLst>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noFill/>
          <a:ln/>
        </p:spPr>
        <p:txBody>
          <a:bodyPr/>
          <a:lstStyle/>
          <a:p>
            <a:r>
              <a:rPr lang="en-US" dirty="0" smtClean="0"/>
              <a:t>8.6.5  </a:t>
            </a:r>
            <a:r>
              <a:rPr lang="zh-CN" altLang="en-US" dirty="0" smtClean="0"/>
              <a:t>链路状态路由协议</a:t>
            </a:r>
            <a:endParaRPr lang="zh-CN" altLang="en-US" dirty="0" smtClean="0">
              <a:effectLst/>
            </a:endParaRPr>
          </a:p>
        </p:txBody>
      </p:sp>
      <p:sp>
        <p:nvSpPr>
          <p:cNvPr id="5" name="TextBox 4"/>
          <p:cNvSpPr txBox="1"/>
          <p:nvPr/>
        </p:nvSpPr>
        <p:spPr>
          <a:xfrm>
            <a:off x="928630" y="1428736"/>
            <a:ext cx="8215370" cy="4912114"/>
          </a:xfrm>
          <a:prstGeom prst="rect">
            <a:avLst/>
          </a:prstGeom>
          <a:noFill/>
        </p:spPr>
        <p:txBody>
          <a:bodyPr wrap="square" rtlCol="0">
            <a:spAutoFit/>
          </a:bodyPr>
          <a:lstStyle/>
          <a:p>
            <a:pPr>
              <a:lnSpc>
                <a:spcPct val="200000"/>
              </a:lnSpc>
              <a:buNone/>
            </a:pPr>
            <a:r>
              <a:rPr lang="zh-CN" altLang="en-US" dirty="0" smtClean="0"/>
              <a:t>过程：</a:t>
            </a:r>
            <a:endParaRPr lang="en-US" altLang="zh-CN" dirty="0" smtClean="0"/>
          </a:p>
          <a:p>
            <a:pPr>
              <a:lnSpc>
                <a:spcPct val="200000"/>
              </a:lnSpc>
              <a:buNone/>
            </a:pPr>
            <a:r>
              <a:rPr lang="en-US" b="1" dirty="0" smtClean="0"/>
              <a:t>1</a:t>
            </a:r>
            <a:r>
              <a:rPr lang="zh-CN" altLang="en-US" b="1" dirty="0" smtClean="0"/>
              <a:t>、了解直连网络</a:t>
            </a:r>
            <a:endParaRPr lang="en-US" altLang="zh-CN" b="1" dirty="0" smtClean="0"/>
          </a:p>
          <a:p>
            <a:pPr>
              <a:lnSpc>
                <a:spcPct val="200000"/>
              </a:lnSpc>
              <a:buNone/>
            </a:pPr>
            <a:r>
              <a:rPr lang="en-US" b="1" dirty="0" smtClean="0"/>
              <a:t>2</a:t>
            </a:r>
            <a:r>
              <a:rPr lang="zh-CN" altLang="en-US" b="1" dirty="0" smtClean="0"/>
              <a:t>、向邻居发送</a:t>
            </a:r>
            <a:r>
              <a:rPr lang="en-US" b="1" dirty="0" smtClean="0"/>
              <a:t>Hello</a:t>
            </a:r>
            <a:r>
              <a:rPr lang="zh-CN" altLang="en-US" b="1" dirty="0" smtClean="0"/>
              <a:t>数据包</a:t>
            </a:r>
            <a:endParaRPr lang="zh-CN" altLang="en-US" dirty="0" smtClean="0"/>
          </a:p>
          <a:p>
            <a:pPr>
              <a:lnSpc>
                <a:spcPct val="200000"/>
              </a:lnSpc>
              <a:buNone/>
            </a:pPr>
            <a:r>
              <a:rPr lang="en-US" b="1" dirty="0" smtClean="0"/>
              <a:t>3</a:t>
            </a:r>
            <a:r>
              <a:rPr lang="zh-CN" altLang="en-US" b="1" dirty="0" smtClean="0"/>
              <a:t>、建立链路状态数据包</a:t>
            </a:r>
            <a:endParaRPr lang="zh-CN" altLang="en-US" dirty="0" smtClean="0"/>
          </a:p>
          <a:p>
            <a:pPr>
              <a:lnSpc>
                <a:spcPct val="200000"/>
              </a:lnSpc>
              <a:buNone/>
            </a:pPr>
            <a:r>
              <a:rPr lang="en-US" b="1" dirty="0" smtClean="0"/>
              <a:t>4</a:t>
            </a:r>
            <a:r>
              <a:rPr lang="zh-CN" altLang="en-US" b="1" dirty="0" smtClean="0"/>
              <a:t>、将链路状态数据包泛洪给邻居</a:t>
            </a:r>
            <a:endParaRPr lang="zh-CN" altLang="en-US" dirty="0" smtClean="0"/>
          </a:p>
          <a:p>
            <a:pPr>
              <a:lnSpc>
                <a:spcPct val="200000"/>
              </a:lnSpc>
              <a:buNone/>
            </a:pPr>
            <a:r>
              <a:rPr lang="en-US" b="1" dirty="0" smtClean="0"/>
              <a:t>5</a:t>
            </a:r>
            <a:r>
              <a:rPr lang="zh-CN" altLang="en-US" b="1" dirty="0" smtClean="0"/>
              <a:t>、构建链路状态数据库</a:t>
            </a:r>
            <a:endParaRPr lang="zh-CN" altLang="en-US" dirty="0" smtClean="0"/>
          </a:p>
          <a:p>
            <a:pPr>
              <a:lnSpc>
                <a:spcPct val="200000"/>
              </a:lnSpc>
              <a:buNone/>
            </a:pPr>
            <a:endParaRPr lang="zh-CN" altLang="en-US" dirty="0" smtClean="0"/>
          </a:p>
          <a:p>
            <a:pPr>
              <a:lnSpc>
                <a:spcPct val="200000"/>
              </a:lnSpc>
            </a:pPr>
            <a:endParaRPr lang="zh-CN" alt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62129" y="1714488"/>
            <a:ext cx="7144905" cy="2265941"/>
          </a:xfrm>
          <a:prstGeom prst="rect">
            <a:avLst/>
          </a:prstGeom>
          <a:noFill/>
        </p:spPr>
        <p:txBody>
          <a:bodyPr wrap="none">
            <a:spAutoFit/>
          </a:bodyPr>
          <a:lstStyle/>
          <a:p>
            <a:pPr algn="ctr">
              <a:lnSpc>
                <a:spcPct val="130000"/>
              </a:lnSpc>
              <a:spcBef>
                <a:spcPct val="20000"/>
              </a:spcBef>
              <a:buFont typeface="Wingdings" pitchFamily="2" charset="2"/>
              <a:buNone/>
              <a:defRPr/>
            </a:pPr>
            <a:r>
              <a:rPr lang="zh-CN" altLang="en-US" sz="5400" b="1" dirty="0">
                <a:ln w="31550" cmpd="sng">
                  <a:noFill/>
                  <a:prstDash val="solid"/>
                </a:ln>
                <a:solidFill>
                  <a:srgbClr val="C00000"/>
                </a:solidFill>
                <a:effectLst>
                  <a:outerShdw blurRad="50800" dist="40000" dir="5400000" algn="tl" rotWithShape="0">
                    <a:srgbClr val="000000">
                      <a:shade val="5000"/>
                      <a:satMod val="120000"/>
                      <a:alpha val="33000"/>
                    </a:srgbClr>
                  </a:outerShdw>
                </a:effectLst>
                <a:latin typeface="幼圆" pitchFamily="49" charset="-122"/>
                <a:ea typeface="幼圆" pitchFamily="49" charset="-122"/>
              </a:rPr>
              <a:t>锐捷网络，</a:t>
            </a:r>
            <a:endParaRPr lang="en-US" altLang="zh-CN" sz="5400" b="1" dirty="0">
              <a:ln w="31550" cmpd="sng">
                <a:noFill/>
                <a:prstDash val="solid"/>
              </a:ln>
              <a:solidFill>
                <a:srgbClr val="C00000"/>
              </a:solidFill>
              <a:effectLst>
                <a:outerShdw blurRad="50800" dist="40000" dir="5400000" algn="tl" rotWithShape="0">
                  <a:srgbClr val="000000">
                    <a:shade val="5000"/>
                    <a:satMod val="120000"/>
                    <a:alpha val="33000"/>
                  </a:srgbClr>
                </a:outerShdw>
              </a:effectLst>
              <a:latin typeface="幼圆" pitchFamily="49" charset="-122"/>
              <a:ea typeface="幼圆" pitchFamily="49" charset="-122"/>
            </a:endParaRPr>
          </a:p>
          <a:p>
            <a:pPr algn="ctr">
              <a:lnSpc>
                <a:spcPct val="130000"/>
              </a:lnSpc>
              <a:spcBef>
                <a:spcPct val="20000"/>
              </a:spcBef>
              <a:buFont typeface="Wingdings" pitchFamily="2" charset="2"/>
              <a:buNone/>
              <a:defRPr/>
            </a:pPr>
            <a:r>
              <a:rPr lang="zh-CN" altLang="en-US" sz="5400" b="1" dirty="0">
                <a:ln w="31550" cmpd="sng">
                  <a:noFill/>
                  <a:prstDash val="solid"/>
                </a:ln>
                <a:solidFill>
                  <a:srgbClr val="C00000"/>
                </a:solidFill>
                <a:effectLst>
                  <a:outerShdw blurRad="50800" dist="40000" dir="5400000" algn="tl" rotWithShape="0">
                    <a:srgbClr val="000000">
                      <a:shade val="5000"/>
                      <a:satMod val="120000"/>
                      <a:alpha val="33000"/>
                    </a:srgbClr>
                  </a:outerShdw>
                </a:effectLst>
                <a:latin typeface="幼圆" pitchFamily="49" charset="-122"/>
                <a:ea typeface="幼圆" pitchFamily="49" charset="-122"/>
              </a:rPr>
              <a:t>让您的网络尽在掌握 </a:t>
            </a:r>
            <a:r>
              <a:rPr lang="en-US" altLang="zh-CN" sz="5400" b="1" dirty="0">
                <a:ln w="31550" cmpd="sng">
                  <a:noFill/>
                  <a:prstDash val="solid"/>
                </a:ln>
                <a:solidFill>
                  <a:srgbClr val="C00000"/>
                </a:solidFill>
                <a:effectLst>
                  <a:outerShdw blurRad="50800" dist="40000" dir="5400000" algn="tl" rotWithShape="0">
                    <a:srgbClr val="000000">
                      <a:shade val="5000"/>
                      <a:satMod val="120000"/>
                      <a:alpha val="33000"/>
                    </a:srgbClr>
                  </a:outerShdw>
                </a:effectLst>
                <a:latin typeface="幼圆" pitchFamily="49" charset="-122"/>
                <a:ea typeface="幼圆" pitchFamily="49" charset="-122"/>
              </a:rPr>
              <a:t>!</a:t>
            </a:r>
            <a:endParaRPr lang="zh-CN" altLang="en-US" sz="54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rgbClr val="C00000"/>
              </a:solidFill>
              <a:effectLst>
                <a:outerShdw blurRad="50800" dist="40000" dir="5400000" algn="tl" rotWithShape="0">
                  <a:srgbClr val="000000">
                    <a:shade val="5000"/>
                    <a:satMod val="120000"/>
                    <a:alpha val="33000"/>
                  </a:srgbClr>
                </a:outerShdw>
              </a:effectLst>
              <a:latin typeface="幼圆" pitchFamily="49" charset="-122"/>
              <a:ea typeface="幼圆" pitchFamily="49"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defRPr/>
            </a:pPr>
            <a:r>
              <a:rPr lang="zh-CN" altLang="en-US" smtClean="0"/>
              <a:t>什么是路由</a:t>
            </a:r>
            <a:endParaRPr lang="en-US" altLang="zh-CN" smtClean="0"/>
          </a:p>
        </p:txBody>
      </p:sp>
      <p:sp>
        <p:nvSpPr>
          <p:cNvPr id="39943" name="Rectangle 7"/>
          <p:cNvSpPr>
            <a:spLocks noChangeArrowheads="1"/>
          </p:cNvSpPr>
          <p:nvPr/>
        </p:nvSpPr>
        <p:spPr bwMode="auto">
          <a:xfrm>
            <a:off x="428625" y="1100138"/>
            <a:ext cx="8229600" cy="5400675"/>
          </a:xfrm>
          <a:prstGeom prst="rect">
            <a:avLst/>
          </a:prstGeom>
          <a:noFill/>
          <a:ln w="9525">
            <a:noFill/>
            <a:miter lim="800000"/>
            <a:headEnd/>
            <a:tailEnd/>
          </a:ln>
          <a:effectLst/>
        </p:spPr>
        <p:txBody>
          <a:bodyPr/>
          <a:lstStyle/>
          <a:p>
            <a:pPr marL="342900" indent="-342900">
              <a:lnSpc>
                <a:spcPct val="150000"/>
              </a:lnSpc>
              <a:buFont typeface="Wingdings" pitchFamily="2" charset="2"/>
              <a:buChar char="§"/>
              <a:defRPr/>
            </a:pPr>
            <a:r>
              <a:rPr lang="zh-CN" altLang="en-US" sz="2100" dirty="0">
                <a:solidFill>
                  <a:srgbClr val="A4001B"/>
                </a:solidFill>
                <a:effectLst>
                  <a:outerShdw blurRad="38100" dist="38100" dir="2700000" algn="tl">
                    <a:srgbClr val="C0C0C0"/>
                  </a:outerShdw>
                </a:effectLst>
                <a:ea typeface="黑体" pitchFamily="2" charset="-122"/>
              </a:rPr>
              <a:t>什么是路由</a:t>
            </a:r>
          </a:p>
          <a:p>
            <a:pPr marL="742950" lvl="1" indent="-285750">
              <a:defRPr/>
            </a:pPr>
            <a:r>
              <a:rPr lang="zh-CN" altLang="en-US" dirty="0" smtClean="0">
                <a:effectLst>
                  <a:outerShdw blurRad="38100" dist="38100" dir="2700000" algn="tl">
                    <a:srgbClr val="C0C0C0"/>
                  </a:outerShdw>
                </a:effectLst>
              </a:rPr>
              <a:t>路由是指导</a:t>
            </a:r>
            <a:r>
              <a:rPr lang="en-US" altLang="zh-CN" dirty="0" smtClean="0">
                <a:effectLst>
                  <a:outerShdw blurRad="38100" dist="38100" dir="2700000" algn="tl">
                    <a:srgbClr val="C0C0C0"/>
                  </a:outerShdw>
                </a:effectLst>
              </a:rPr>
              <a:t>IP</a:t>
            </a:r>
            <a:r>
              <a:rPr lang="zh-CN" altLang="en-US" dirty="0" smtClean="0">
                <a:effectLst>
                  <a:outerShdw blurRad="38100" dist="38100" dir="2700000" algn="tl">
                    <a:srgbClr val="C0C0C0"/>
                  </a:outerShdw>
                </a:effectLst>
              </a:rPr>
              <a:t>数据包发送的路径信息</a:t>
            </a:r>
            <a:endParaRPr lang="en-US" altLang="zh-CN" dirty="0" smtClean="0">
              <a:effectLst>
                <a:outerShdw blurRad="38100" dist="38100" dir="2700000" algn="tl">
                  <a:srgbClr val="C0C0C0"/>
                </a:outerShdw>
              </a:effectLst>
            </a:endParaRPr>
          </a:p>
          <a:p>
            <a:pPr marL="342900" indent="-342900">
              <a:lnSpc>
                <a:spcPct val="150000"/>
              </a:lnSpc>
              <a:buFont typeface="Wingdings" pitchFamily="2" charset="2"/>
              <a:buChar char="§"/>
              <a:defRPr/>
            </a:pPr>
            <a:r>
              <a:rPr lang="zh-CN" altLang="en-US" sz="2100" dirty="0" smtClean="0">
                <a:solidFill>
                  <a:srgbClr val="A4001B"/>
                </a:solidFill>
                <a:effectLst>
                  <a:outerShdw blurRad="38100" dist="38100" dir="2700000" algn="tl">
                    <a:srgbClr val="C0C0C0"/>
                  </a:outerShdw>
                </a:effectLst>
                <a:ea typeface="黑体" pitchFamily="2" charset="-122"/>
              </a:rPr>
              <a:t>什么是路由器</a:t>
            </a:r>
          </a:p>
          <a:p>
            <a:pPr marL="742950" lvl="1" indent="-285750">
              <a:defRPr/>
            </a:pPr>
            <a:r>
              <a:rPr lang="zh-CN" altLang="en-US" dirty="0" smtClean="0">
                <a:effectLst>
                  <a:outerShdw blurRad="38100" dist="38100" dir="2700000" algn="tl">
                    <a:srgbClr val="C0C0C0"/>
                  </a:outerShdw>
                </a:effectLst>
              </a:rPr>
              <a:t>路由器</a:t>
            </a:r>
            <a:r>
              <a:rPr lang="zh-CN" altLang="en-US" dirty="0" smtClean="0"/>
              <a:t>是工作在第三层，提供路由功能的设备</a:t>
            </a:r>
            <a:endParaRPr lang="zh-CN" altLang="en-US" dirty="0">
              <a:effectLst>
                <a:outerShdw blurRad="38100" dist="38100" dir="2700000" algn="tl">
                  <a:srgbClr val="C0C0C0"/>
                </a:outerShdw>
              </a:effectLst>
            </a:endParaRPr>
          </a:p>
        </p:txBody>
      </p:sp>
      <p:sp>
        <p:nvSpPr>
          <p:cNvPr id="1054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5473" name="Object 1"/>
          <p:cNvGraphicFramePr>
            <a:graphicFrameLocks noChangeAspect="1"/>
          </p:cNvGraphicFramePr>
          <p:nvPr/>
        </p:nvGraphicFramePr>
        <p:xfrm>
          <a:off x="1285852" y="3643314"/>
          <a:ext cx="6111132" cy="2143140"/>
        </p:xfrm>
        <a:graphic>
          <a:graphicData uri="http://schemas.openxmlformats.org/presentationml/2006/ole">
            <p:oleObj spid="_x0000_s105473" name="Visio" r:id="rId4" imgW="9454949" imgH="3317214" progId="">
              <p:embed/>
            </p:oleObj>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defRPr/>
            </a:pPr>
            <a:r>
              <a:rPr lang="zh-CN" altLang="en-US" dirty="0" smtClean="0"/>
              <a:t>路由选路</a:t>
            </a:r>
          </a:p>
        </p:txBody>
      </p:sp>
      <p:sp>
        <p:nvSpPr>
          <p:cNvPr id="93225" name="Rectangle 41"/>
          <p:cNvSpPr>
            <a:spLocks noChangeArrowheads="1"/>
          </p:cNvSpPr>
          <p:nvPr/>
        </p:nvSpPr>
        <p:spPr bwMode="auto">
          <a:xfrm>
            <a:off x="785786" y="1071546"/>
            <a:ext cx="7715304" cy="5357850"/>
          </a:xfrm>
          <a:prstGeom prst="rect">
            <a:avLst/>
          </a:prstGeom>
          <a:noFill/>
          <a:ln w="9525">
            <a:noFill/>
            <a:miter lim="800000"/>
            <a:headEnd/>
            <a:tailEnd/>
          </a:ln>
          <a:effectLst/>
        </p:spPr>
        <p:txBody>
          <a:bodyPr/>
          <a:lstStyle/>
          <a:p>
            <a:pPr marL="342900" indent="-342900">
              <a:lnSpc>
                <a:spcPct val="150000"/>
              </a:lnSpc>
              <a:buFont typeface="Wingdings" pitchFamily="2" charset="2"/>
              <a:buChar char="§"/>
              <a:defRPr/>
            </a:pPr>
            <a:r>
              <a:rPr lang="zh-CN" altLang="en-US" sz="2100" dirty="0" smtClean="0">
                <a:solidFill>
                  <a:srgbClr val="A4001B"/>
                </a:solidFill>
                <a:effectLst>
                  <a:outerShdw blurRad="38100" dist="38100" dir="2700000" algn="tl">
                    <a:srgbClr val="C0C0C0"/>
                  </a:outerShdw>
                </a:effectLst>
                <a:ea typeface="黑体" pitchFamily="2" charset="-122"/>
              </a:rPr>
              <a:t>路由选路是根据路由表来实现的</a:t>
            </a:r>
          </a:p>
          <a:p>
            <a:pPr marL="342900" indent="-342900">
              <a:lnSpc>
                <a:spcPct val="150000"/>
              </a:lnSpc>
              <a:buFont typeface="Wingdings" pitchFamily="2" charset="2"/>
              <a:buChar char="§"/>
              <a:defRPr/>
            </a:pPr>
            <a:r>
              <a:rPr lang="zh-CN" altLang="en-US" sz="2100" dirty="0" smtClean="0">
                <a:solidFill>
                  <a:srgbClr val="A4001B"/>
                </a:solidFill>
                <a:effectLst>
                  <a:outerShdw blurRad="38100" dist="38100" dir="2700000" algn="tl">
                    <a:srgbClr val="C0C0C0"/>
                  </a:outerShdw>
                </a:effectLst>
                <a:ea typeface="黑体" pitchFamily="2" charset="-122"/>
              </a:rPr>
              <a:t>路由表必须</a:t>
            </a:r>
            <a:r>
              <a:rPr lang="zh-CN" altLang="en-US" sz="2100" dirty="0">
                <a:solidFill>
                  <a:srgbClr val="A4001B"/>
                </a:solidFill>
                <a:effectLst>
                  <a:outerShdw blurRad="38100" dist="38100" dir="2700000" algn="tl">
                    <a:srgbClr val="C0C0C0"/>
                  </a:outerShdw>
                </a:effectLst>
                <a:ea typeface="黑体" pitchFamily="2" charset="-122"/>
              </a:rPr>
              <a:t>包括</a:t>
            </a:r>
            <a:r>
              <a:rPr lang="zh-CN" altLang="en-US" sz="2100" dirty="0" smtClean="0">
                <a:solidFill>
                  <a:srgbClr val="A4001B"/>
                </a:solidFill>
                <a:effectLst>
                  <a:outerShdw blurRad="38100" dist="38100" dir="2700000" algn="tl">
                    <a:srgbClr val="C0C0C0"/>
                  </a:outerShdw>
                </a:effectLst>
                <a:ea typeface="黑体" pitchFamily="2" charset="-122"/>
              </a:rPr>
              <a:t>下面两项内容</a:t>
            </a:r>
            <a:endParaRPr lang="en-US" altLang="zh-CN" sz="2100" dirty="0" smtClean="0">
              <a:solidFill>
                <a:srgbClr val="A4001B"/>
              </a:solidFill>
              <a:effectLst>
                <a:outerShdw blurRad="38100" dist="38100" dir="2700000" algn="tl">
                  <a:srgbClr val="C0C0C0"/>
                </a:outerShdw>
              </a:effectLst>
              <a:ea typeface="黑体" pitchFamily="2" charset="-122"/>
            </a:endParaRPr>
          </a:p>
          <a:p>
            <a:pPr marL="742950" lvl="1" indent="-285750">
              <a:defRPr/>
            </a:pPr>
            <a:r>
              <a:rPr lang="zh-CN" altLang="en-US" dirty="0" smtClean="0">
                <a:effectLst>
                  <a:outerShdw blurRad="38100" dist="38100" dir="2700000" algn="tl">
                    <a:srgbClr val="C0C0C0"/>
                  </a:outerShdw>
                </a:effectLst>
              </a:rPr>
              <a:t>目的网络</a:t>
            </a:r>
            <a:endParaRPr lang="zh-CN" altLang="en-US" dirty="0">
              <a:effectLst>
                <a:outerShdw blurRad="38100" dist="38100" dir="2700000" algn="tl">
                  <a:srgbClr val="C0C0C0"/>
                </a:outerShdw>
              </a:effectLst>
            </a:endParaRPr>
          </a:p>
          <a:p>
            <a:pPr marL="742950" lvl="1" indent="-285750">
              <a:defRPr/>
            </a:pPr>
            <a:r>
              <a:rPr lang="zh-CN" altLang="en-US" dirty="0">
                <a:effectLst>
                  <a:outerShdw blurRad="38100" dist="38100" dir="2700000" algn="tl">
                    <a:srgbClr val="C0C0C0"/>
                  </a:outerShdw>
                </a:effectLst>
              </a:rPr>
              <a:t>指向</a:t>
            </a:r>
            <a:r>
              <a:rPr lang="zh-CN" altLang="en-US" dirty="0" smtClean="0">
                <a:effectLst>
                  <a:outerShdw blurRad="38100" dist="38100" dir="2700000" algn="tl">
                    <a:srgbClr val="C0C0C0"/>
                  </a:outerShdw>
                </a:effectLst>
              </a:rPr>
              <a:t>目的网络的指针</a:t>
            </a:r>
            <a:endParaRPr lang="zh-CN" altLang="en-US" dirty="0">
              <a:effectLst>
                <a:outerShdw blurRad="38100" dist="38100" dir="2700000" algn="tl">
                  <a:srgbClr val="C0C0C0"/>
                </a:outerShdw>
              </a:effectLst>
            </a:endParaRPr>
          </a:p>
          <a:p>
            <a:pPr marL="342900" indent="-342900">
              <a:lnSpc>
                <a:spcPct val="150000"/>
              </a:lnSpc>
              <a:buFont typeface="Wingdings" pitchFamily="2" charset="2"/>
              <a:buChar char="§"/>
              <a:defRPr/>
            </a:pPr>
            <a:r>
              <a:rPr lang="zh-CN" altLang="en-US" sz="2100" dirty="0" smtClean="0">
                <a:solidFill>
                  <a:srgbClr val="A4001B"/>
                </a:solidFill>
                <a:effectLst>
                  <a:outerShdw blurRad="38100" dist="38100" dir="2700000" algn="tl">
                    <a:srgbClr val="C0C0C0"/>
                  </a:outerShdw>
                </a:effectLst>
                <a:ea typeface="黑体" pitchFamily="2" charset="-122"/>
              </a:rPr>
              <a:t>路由选路的原则</a:t>
            </a:r>
            <a:r>
              <a:rPr lang="zh-CN" altLang="en-US" dirty="0" smtClean="0">
                <a:effectLst>
                  <a:outerShdw blurRad="38100" dist="38100" dir="2700000" algn="tl">
                    <a:srgbClr val="C0C0C0"/>
                  </a:outerShdw>
                </a:effectLst>
              </a:rPr>
              <a:t> </a:t>
            </a:r>
            <a:endParaRPr lang="en-US" altLang="zh-CN" dirty="0" smtClean="0">
              <a:effectLst>
                <a:outerShdw blurRad="38100" dist="38100" dir="2700000" algn="tl">
                  <a:srgbClr val="C0C0C0"/>
                </a:outerShdw>
              </a:effectLst>
            </a:endParaRPr>
          </a:p>
          <a:p>
            <a:r>
              <a:rPr lang="en-US" altLang="zh-CN" b="1" dirty="0" smtClean="0"/>
              <a:t>a.</a:t>
            </a:r>
            <a:r>
              <a:rPr lang="zh-CN" altLang="en-US" b="1" dirty="0" smtClean="0"/>
              <a:t>子网掩码最长匹配</a:t>
            </a:r>
          </a:p>
          <a:p>
            <a:pPr>
              <a:buNone/>
            </a:pPr>
            <a:r>
              <a:rPr lang="zh-CN" altLang="en-US" dirty="0" smtClean="0"/>
              <a:t>如果一个目标地址被多个网络目标覆盖，它将优先选择最长的子网掩码的路由。比如到达</a:t>
            </a:r>
            <a:r>
              <a:rPr lang="en-US" altLang="zh-CN" dirty="0" smtClean="0"/>
              <a:t>10.0.0.1</a:t>
            </a:r>
            <a:r>
              <a:rPr lang="zh-CN" altLang="en-US" dirty="0" smtClean="0"/>
              <a:t>网络有两条路由条目</a:t>
            </a:r>
            <a:r>
              <a:rPr lang="en-US" altLang="zh-CN" dirty="0" smtClean="0"/>
              <a:t>:10.0.0.0/24</a:t>
            </a:r>
            <a:r>
              <a:rPr lang="zh-CN" altLang="en-US" dirty="0" smtClean="0"/>
              <a:t>下一跳是</a:t>
            </a:r>
            <a:r>
              <a:rPr lang="en-US" altLang="zh-CN" dirty="0" smtClean="0"/>
              <a:t>12.1.1.2,10.0.0.0/16</a:t>
            </a:r>
            <a:r>
              <a:rPr lang="zh-CN" altLang="en-US" dirty="0" smtClean="0"/>
              <a:t>的下一跳是</a:t>
            </a:r>
            <a:r>
              <a:rPr lang="en-US" altLang="zh-CN" dirty="0" smtClean="0"/>
              <a:t>13.1.1.3</a:t>
            </a:r>
            <a:r>
              <a:rPr lang="zh-CN" altLang="en-US" dirty="0" smtClean="0"/>
              <a:t>，因为第一条的子网掩码</a:t>
            </a:r>
            <a:r>
              <a:rPr lang="en-US" altLang="zh-CN" dirty="0" smtClean="0"/>
              <a:t>/24</a:t>
            </a:r>
            <a:r>
              <a:rPr lang="zh-CN" altLang="en-US" dirty="0" smtClean="0"/>
              <a:t>大于第二条的</a:t>
            </a:r>
            <a:r>
              <a:rPr lang="en-US" altLang="zh-CN" dirty="0" smtClean="0"/>
              <a:t>/16</a:t>
            </a:r>
            <a:r>
              <a:rPr lang="zh-CN" altLang="en-US" dirty="0" smtClean="0"/>
              <a:t>，所以路由将到达</a:t>
            </a:r>
            <a:r>
              <a:rPr lang="en-US" altLang="zh-CN" dirty="0" smtClean="0"/>
              <a:t>10.0.0.1</a:t>
            </a:r>
            <a:r>
              <a:rPr lang="zh-CN" altLang="en-US" dirty="0" smtClean="0"/>
              <a:t>网络的数据发往</a:t>
            </a:r>
            <a:r>
              <a:rPr lang="en-US" altLang="zh-CN" dirty="0" smtClean="0"/>
              <a:t>12.1.1.2</a:t>
            </a:r>
            <a:r>
              <a:rPr lang="zh-CN" altLang="en-US" dirty="0" smtClean="0"/>
              <a:t>；而如果路由上有发往</a:t>
            </a:r>
            <a:r>
              <a:rPr lang="en-US" altLang="zh-CN" dirty="0" smtClean="0"/>
              <a:t>10.0.1.1</a:t>
            </a:r>
            <a:r>
              <a:rPr lang="zh-CN" altLang="en-US" dirty="0" smtClean="0"/>
              <a:t>的数据，则选择</a:t>
            </a:r>
            <a:r>
              <a:rPr lang="en-US" altLang="zh-CN" dirty="0" smtClean="0"/>
              <a:t>10.0.0.0/16</a:t>
            </a:r>
            <a:r>
              <a:rPr lang="zh-CN" altLang="en-US" dirty="0" smtClean="0"/>
              <a:t>，因为</a:t>
            </a:r>
            <a:r>
              <a:rPr lang="en-US" altLang="zh-CN" dirty="0" smtClean="0"/>
              <a:t>10.0.1.1</a:t>
            </a:r>
            <a:r>
              <a:rPr lang="zh-CN" altLang="en-US" dirty="0" smtClean="0"/>
              <a:t>不包含在</a:t>
            </a:r>
            <a:r>
              <a:rPr lang="en-US" altLang="zh-CN" dirty="0" smtClean="0"/>
              <a:t>10.0.0.0/24</a:t>
            </a:r>
            <a:r>
              <a:rPr lang="zh-CN" altLang="en-US" dirty="0" smtClean="0"/>
              <a:t>网络中。</a:t>
            </a:r>
          </a:p>
          <a:p>
            <a:pPr marL="342900" indent="-342900">
              <a:lnSpc>
                <a:spcPct val="150000"/>
              </a:lnSpc>
              <a:buFont typeface="Wingdings" pitchFamily="2" charset="2"/>
              <a:buChar char="§"/>
              <a:defRPr/>
            </a:pPr>
            <a:endParaRPr lang="zh-CN" altLang="en-US" dirty="0">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defRPr/>
            </a:pPr>
            <a:r>
              <a:rPr lang="zh-CN" altLang="en-US" dirty="0" smtClean="0"/>
              <a:t>路由选路</a:t>
            </a:r>
          </a:p>
        </p:txBody>
      </p:sp>
      <p:sp>
        <p:nvSpPr>
          <p:cNvPr id="93225" name="Rectangle 41"/>
          <p:cNvSpPr>
            <a:spLocks noChangeArrowheads="1"/>
          </p:cNvSpPr>
          <p:nvPr/>
        </p:nvSpPr>
        <p:spPr bwMode="auto">
          <a:xfrm>
            <a:off x="785786" y="1071546"/>
            <a:ext cx="5535621" cy="5357850"/>
          </a:xfrm>
          <a:prstGeom prst="rect">
            <a:avLst/>
          </a:prstGeom>
          <a:noFill/>
          <a:ln w="9525">
            <a:noFill/>
            <a:miter lim="800000"/>
            <a:headEnd/>
            <a:tailEnd/>
          </a:ln>
          <a:effectLst/>
        </p:spPr>
        <p:txBody>
          <a:bodyPr/>
          <a:lstStyle/>
          <a:p>
            <a:pPr marL="342900" indent="-342900">
              <a:lnSpc>
                <a:spcPct val="150000"/>
              </a:lnSpc>
              <a:buFont typeface="Wingdings" pitchFamily="2" charset="2"/>
              <a:buChar char="§"/>
              <a:defRPr/>
            </a:pPr>
            <a:r>
              <a:rPr lang="zh-CN" altLang="en-US" sz="2100" dirty="0" smtClean="0">
                <a:solidFill>
                  <a:srgbClr val="A4001B"/>
                </a:solidFill>
                <a:effectLst>
                  <a:outerShdw blurRad="38100" dist="38100" dir="2700000" algn="tl">
                    <a:srgbClr val="C0C0C0"/>
                  </a:outerShdw>
                </a:effectLst>
                <a:ea typeface="黑体" pitchFamily="2" charset="-122"/>
              </a:rPr>
              <a:t>路由选路是根据路由表来实现的：路由表</a:t>
            </a:r>
          </a:p>
        </p:txBody>
      </p:sp>
      <p:pic>
        <p:nvPicPr>
          <p:cNvPr id="148482" name="图片 1"/>
          <p:cNvPicPr>
            <a:picLocks noChangeAspect="1" noChangeArrowheads="1"/>
          </p:cNvPicPr>
          <p:nvPr/>
        </p:nvPicPr>
        <p:blipFill>
          <a:blip r:embed="rId3"/>
          <a:srcRect b="9558"/>
          <a:stretch>
            <a:fillRect/>
          </a:stretch>
        </p:blipFill>
        <p:spPr bwMode="auto">
          <a:xfrm>
            <a:off x="857224" y="1928802"/>
            <a:ext cx="6957692" cy="378621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noFill/>
          <a:ln/>
        </p:spPr>
        <p:txBody>
          <a:bodyPr/>
          <a:lstStyle/>
          <a:p>
            <a:r>
              <a:rPr lang="zh-CN" altLang="en-US" dirty="0" smtClean="0">
                <a:effectLst/>
              </a:rPr>
              <a:t>路由的分类</a:t>
            </a:r>
          </a:p>
        </p:txBody>
      </p:sp>
      <p:sp>
        <p:nvSpPr>
          <p:cNvPr id="56323" name="Rectangle 3"/>
          <p:cNvSpPr>
            <a:spLocks noChangeArrowheads="1"/>
          </p:cNvSpPr>
          <p:nvPr/>
        </p:nvSpPr>
        <p:spPr bwMode="auto">
          <a:xfrm>
            <a:off x="468313" y="1474805"/>
            <a:ext cx="3889373" cy="4525963"/>
          </a:xfrm>
          <a:prstGeom prst="rect">
            <a:avLst/>
          </a:prstGeom>
          <a:noFill/>
          <a:ln w="9525">
            <a:noFill/>
            <a:miter lim="800000"/>
            <a:headEnd/>
            <a:tailEnd/>
          </a:ln>
          <a:effectLst/>
        </p:spPr>
        <p:txBody>
          <a:bodyPr/>
          <a:lstStyle/>
          <a:p>
            <a:pPr marL="400050" indent="-400050" eaLnBrk="0" hangingPunct="0">
              <a:lnSpc>
                <a:spcPct val="150000"/>
              </a:lnSpc>
              <a:buFont typeface="Wingdings" pitchFamily="2" charset="2"/>
              <a:buChar char="§"/>
            </a:pPr>
            <a:r>
              <a:rPr lang="zh-CN" altLang="en-US" sz="2100" dirty="0" smtClean="0">
                <a:solidFill>
                  <a:srgbClr val="A4001B"/>
                </a:solidFill>
                <a:effectLst/>
                <a:ea typeface="黑体" pitchFamily="2" charset="-122"/>
              </a:rPr>
              <a:t>按照路由表的生成方式可分为：</a:t>
            </a:r>
            <a:endParaRPr lang="en-US" altLang="zh-CN" sz="2100" dirty="0" smtClean="0">
              <a:solidFill>
                <a:srgbClr val="A4001B"/>
              </a:solidFill>
              <a:effectLst/>
              <a:ea typeface="黑体" pitchFamily="2" charset="-122"/>
            </a:endParaRPr>
          </a:p>
          <a:p>
            <a:pPr marL="742950" lvl="1" indent="-285750" eaLnBrk="0" hangingPunct="0">
              <a:defRPr/>
            </a:pPr>
            <a:r>
              <a:rPr lang="zh-CN" altLang="en-US" dirty="0" smtClean="0">
                <a:effectLst>
                  <a:outerShdw blurRad="38100" dist="38100" dir="2700000" algn="tl">
                    <a:srgbClr val="C0C0C0"/>
                  </a:outerShdw>
                </a:effectLst>
              </a:rPr>
              <a:t>静态路由协议</a:t>
            </a:r>
            <a:endParaRPr lang="en-US" altLang="zh-CN" dirty="0" smtClean="0">
              <a:effectLst>
                <a:outerShdw blurRad="38100" dist="38100" dir="2700000" algn="tl">
                  <a:srgbClr val="C0C0C0"/>
                </a:outerShdw>
              </a:effectLst>
            </a:endParaRPr>
          </a:p>
          <a:p>
            <a:pPr marL="742950" lvl="1" indent="-285750" eaLnBrk="0" hangingPunct="0">
              <a:defRPr/>
            </a:pPr>
            <a:r>
              <a:rPr lang="zh-CN" altLang="en-US" dirty="0" smtClean="0">
                <a:effectLst>
                  <a:outerShdw blurRad="38100" dist="38100" dir="2700000" algn="tl">
                    <a:srgbClr val="C0C0C0"/>
                  </a:outerShdw>
                </a:effectLst>
              </a:rPr>
              <a:t>动态路由协议</a:t>
            </a:r>
            <a:endParaRPr lang="en-US" altLang="zh-CN" dirty="0" smtClean="0">
              <a:effectLst>
                <a:outerShdw blurRad="38100" dist="38100" dir="2700000" algn="tl">
                  <a:srgbClr val="C0C0C0"/>
                </a:outerShdw>
              </a:effectLst>
            </a:endParaRPr>
          </a:p>
          <a:p>
            <a:pPr marL="400050" indent="-400050" eaLnBrk="0" hangingPunct="0">
              <a:lnSpc>
                <a:spcPct val="150000"/>
              </a:lnSpc>
              <a:buFont typeface="Wingdings" pitchFamily="2" charset="2"/>
              <a:buChar char="§"/>
            </a:pPr>
            <a:r>
              <a:rPr lang="zh-CN" altLang="en-US" sz="2100" dirty="0" smtClean="0">
                <a:solidFill>
                  <a:srgbClr val="A4001B"/>
                </a:solidFill>
                <a:effectLst/>
                <a:ea typeface="黑体" pitchFamily="2" charset="-122"/>
              </a:rPr>
              <a:t>按照路由学习方式可分为：</a:t>
            </a:r>
            <a:endParaRPr lang="en-US" altLang="zh-CN" sz="2100" dirty="0" smtClean="0">
              <a:solidFill>
                <a:srgbClr val="A4001B"/>
              </a:solidFill>
              <a:effectLst/>
              <a:ea typeface="黑体" pitchFamily="2" charset="-122"/>
            </a:endParaRPr>
          </a:p>
          <a:p>
            <a:pPr marL="742950" lvl="1" indent="-285750" eaLnBrk="0" hangingPunct="0">
              <a:defRPr/>
            </a:pPr>
            <a:r>
              <a:rPr lang="zh-CN" altLang="en-US" dirty="0" smtClean="0">
                <a:effectLst>
                  <a:outerShdw blurRad="38100" dist="38100" dir="2700000" algn="tl">
                    <a:srgbClr val="C0C0C0"/>
                  </a:outerShdw>
                </a:effectLst>
              </a:rPr>
              <a:t>距离</a:t>
            </a:r>
            <a:r>
              <a:rPr lang="zh-CN" altLang="en-US" dirty="0">
                <a:effectLst>
                  <a:outerShdw blurRad="38100" dist="38100" dir="2700000" algn="tl">
                    <a:srgbClr val="C0C0C0"/>
                  </a:outerShdw>
                </a:effectLst>
              </a:rPr>
              <a:t>矢量路由</a:t>
            </a:r>
            <a:r>
              <a:rPr lang="zh-CN" altLang="en-US" dirty="0" smtClean="0">
                <a:effectLst>
                  <a:outerShdw blurRad="38100" dist="38100" dir="2700000" algn="tl">
                    <a:srgbClr val="C0C0C0"/>
                  </a:outerShdw>
                </a:effectLst>
              </a:rPr>
              <a:t>协议</a:t>
            </a:r>
            <a:endParaRPr lang="en-US" altLang="zh-CN" dirty="0" smtClean="0">
              <a:effectLst>
                <a:outerShdw blurRad="38100" dist="38100" dir="2700000" algn="tl">
                  <a:srgbClr val="C0C0C0"/>
                </a:outerShdw>
              </a:effectLst>
            </a:endParaRPr>
          </a:p>
          <a:p>
            <a:pPr marL="742950" lvl="1" indent="-285750" eaLnBrk="0" hangingPunct="0">
              <a:defRPr/>
            </a:pPr>
            <a:r>
              <a:rPr lang="zh-CN" altLang="en-US" dirty="0" smtClean="0">
                <a:effectLst>
                  <a:outerShdw blurRad="38100" dist="38100" dir="2700000" algn="tl">
                    <a:srgbClr val="C0C0C0"/>
                  </a:outerShdw>
                </a:effectLst>
              </a:rPr>
              <a:t>链路</a:t>
            </a:r>
            <a:r>
              <a:rPr lang="zh-CN" altLang="en-US" dirty="0">
                <a:effectLst>
                  <a:outerShdw blurRad="38100" dist="38100" dir="2700000" algn="tl">
                    <a:srgbClr val="C0C0C0"/>
                  </a:outerShdw>
                </a:effectLst>
              </a:rPr>
              <a:t>状态路由</a:t>
            </a:r>
            <a:r>
              <a:rPr lang="zh-CN" altLang="en-US" dirty="0" smtClean="0">
                <a:effectLst>
                  <a:outerShdw blurRad="38100" dist="38100" dir="2700000" algn="tl">
                    <a:srgbClr val="C0C0C0"/>
                  </a:outerShdw>
                </a:effectLst>
              </a:rPr>
              <a:t>协议</a:t>
            </a:r>
            <a:endParaRPr lang="zh-CN" altLang="en-US" dirty="0">
              <a:effectLst>
                <a:outerShdw blurRad="38100" dist="38100" dir="2700000" algn="tl">
                  <a:srgbClr val="C0C0C0"/>
                </a:outerShdw>
              </a:effectLst>
            </a:endParaRPr>
          </a:p>
        </p:txBody>
      </p:sp>
      <p:sp>
        <p:nvSpPr>
          <p:cNvPr id="4" name="Rectangle 3"/>
          <p:cNvSpPr>
            <a:spLocks noChangeArrowheads="1"/>
          </p:cNvSpPr>
          <p:nvPr/>
        </p:nvSpPr>
        <p:spPr bwMode="auto">
          <a:xfrm>
            <a:off x="4643438" y="1474805"/>
            <a:ext cx="3889373" cy="4525963"/>
          </a:xfrm>
          <a:prstGeom prst="rect">
            <a:avLst/>
          </a:prstGeom>
          <a:noFill/>
          <a:ln w="9525">
            <a:noFill/>
            <a:miter lim="800000"/>
            <a:headEnd/>
            <a:tailEnd/>
          </a:ln>
          <a:effectLst/>
        </p:spPr>
        <p:txBody>
          <a:bodyPr/>
          <a:lstStyle/>
          <a:p>
            <a:pPr marL="400050" indent="-400050" eaLnBrk="0" hangingPunct="0">
              <a:lnSpc>
                <a:spcPct val="150000"/>
              </a:lnSpc>
              <a:buFont typeface="Wingdings" pitchFamily="2" charset="2"/>
              <a:buChar char="§"/>
            </a:pPr>
            <a:r>
              <a:rPr lang="zh-CN" altLang="en-US" sz="2100" dirty="0" smtClean="0">
                <a:solidFill>
                  <a:srgbClr val="A4001B"/>
                </a:solidFill>
                <a:effectLst/>
                <a:ea typeface="黑体" pitchFamily="2" charset="-122"/>
              </a:rPr>
              <a:t>按照路由更新时，是否携带子网掩码可分为：</a:t>
            </a:r>
            <a:endParaRPr lang="en-US" altLang="zh-CN" sz="2100" dirty="0" smtClean="0">
              <a:solidFill>
                <a:srgbClr val="A4001B"/>
              </a:solidFill>
              <a:effectLst/>
              <a:ea typeface="黑体" pitchFamily="2" charset="-122"/>
            </a:endParaRPr>
          </a:p>
          <a:p>
            <a:pPr marL="742950" lvl="1" indent="-285750" eaLnBrk="0" hangingPunct="0">
              <a:defRPr/>
            </a:pPr>
            <a:r>
              <a:rPr lang="zh-CN" altLang="en-US" dirty="0" smtClean="0">
                <a:effectLst>
                  <a:outerShdw blurRad="38100" dist="38100" dir="2700000" algn="tl">
                    <a:srgbClr val="C0C0C0"/>
                  </a:outerShdw>
                </a:effectLst>
              </a:rPr>
              <a:t>有</a:t>
            </a:r>
            <a:r>
              <a:rPr lang="zh-CN" altLang="en-US" dirty="0">
                <a:effectLst>
                  <a:outerShdw blurRad="38100" dist="38100" dir="2700000" algn="tl">
                    <a:srgbClr val="C0C0C0"/>
                  </a:outerShdw>
                </a:effectLst>
              </a:rPr>
              <a:t>类路由</a:t>
            </a:r>
            <a:r>
              <a:rPr lang="zh-CN" altLang="en-US" dirty="0" smtClean="0">
                <a:effectLst>
                  <a:outerShdw blurRad="38100" dist="38100" dir="2700000" algn="tl">
                    <a:srgbClr val="C0C0C0"/>
                  </a:outerShdw>
                </a:effectLst>
              </a:rPr>
              <a:t>协议</a:t>
            </a:r>
            <a:endParaRPr lang="en-US" altLang="zh-CN" dirty="0" smtClean="0">
              <a:effectLst>
                <a:outerShdw blurRad="38100" dist="38100" dir="2700000" algn="tl">
                  <a:srgbClr val="C0C0C0"/>
                </a:outerShdw>
              </a:effectLst>
            </a:endParaRPr>
          </a:p>
          <a:p>
            <a:pPr marL="742950" lvl="1" indent="-285750" eaLnBrk="0" hangingPunct="0">
              <a:defRPr/>
            </a:pPr>
            <a:r>
              <a:rPr lang="zh-CN" altLang="en-US" dirty="0" smtClean="0">
                <a:effectLst>
                  <a:outerShdw blurRad="38100" dist="38100" dir="2700000" algn="tl">
                    <a:srgbClr val="C0C0C0"/>
                  </a:outerShdw>
                </a:effectLst>
              </a:rPr>
              <a:t>无</a:t>
            </a:r>
            <a:r>
              <a:rPr lang="zh-CN" altLang="en-US" dirty="0">
                <a:effectLst>
                  <a:outerShdw blurRad="38100" dist="38100" dir="2700000" algn="tl">
                    <a:srgbClr val="C0C0C0"/>
                  </a:outerShdw>
                </a:effectLst>
              </a:rPr>
              <a:t>类路由</a:t>
            </a:r>
            <a:r>
              <a:rPr lang="zh-CN" altLang="en-US" dirty="0" smtClean="0">
                <a:effectLst>
                  <a:outerShdw blurRad="38100" dist="38100" dir="2700000" algn="tl">
                    <a:srgbClr val="C0C0C0"/>
                  </a:outerShdw>
                </a:effectLst>
              </a:rPr>
              <a:t>协议</a:t>
            </a:r>
            <a:endParaRPr lang="en-US" altLang="zh-CN" dirty="0" smtClean="0">
              <a:effectLst>
                <a:outerShdw blurRad="38100" dist="38100" dir="2700000" algn="tl">
                  <a:srgbClr val="C0C0C0"/>
                </a:outerShdw>
              </a:effectLst>
            </a:endParaRPr>
          </a:p>
          <a:p>
            <a:pPr marL="285750" indent="-285750" eaLnBrk="0" hangingPunct="0">
              <a:buSzPct val="50000"/>
              <a:buFont typeface="Wingdings" pitchFamily="2" charset="2"/>
              <a:buChar char="n"/>
              <a:defRPr/>
            </a:pPr>
            <a:r>
              <a:rPr lang="zh-CN" altLang="en-US" sz="2100" dirty="0" smtClean="0">
                <a:solidFill>
                  <a:srgbClr val="A4001B"/>
                </a:solidFill>
                <a:effectLst/>
                <a:ea typeface="黑体" pitchFamily="2" charset="-122"/>
              </a:rPr>
              <a:t>按照工作范围可分为：</a:t>
            </a:r>
            <a:endParaRPr lang="en-US" altLang="zh-CN" sz="2100" dirty="0" smtClean="0">
              <a:solidFill>
                <a:srgbClr val="A4001B"/>
              </a:solidFill>
              <a:effectLst/>
              <a:ea typeface="黑体" pitchFamily="2" charset="-122"/>
            </a:endParaRPr>
          </a:p>
          <a:p>
            <a:pPr marL="742950" lvl="1" indent="-285750" eaLnBrk="0" hangingPunct="0">
              <a:defRPr/>
            </a:pPr>
            <a:r>
              <a:rPr lang="zh-CN" altLang="en-US" dirty="0" smtClean="0">
                <a:effectLst>
                  <a:outerShdw blurRad="38100" dist="38100" dir="2700000" algn="tl">
                    <a:srgbClr val="C0C0C0"/>
                  </a:outerShdw>
                </a:effectLst>
              </a:rPr>
              <a:t>内部网关协议</a:t>
            </a:r>
            <a:endParaRPr lang="en-US" altLang="zh-CN" dirty="0" smtClean="0">
              <a:effectLst>
                <a:outerShdw blurRad="38100" dist="38100" dir="2700000" algn="tl">
                  <a:srgbClr val="C0C0C0"/>
                </a:outerShdw>
              </a:effectLst>
            </a:endParaRPr>
          </a:p>
          <a:p>
            <a:pPr marL="742950" lvl="1" indent="-285750" eaLnBrk="0" hangingPunct="0">
              <a:defRPr/>
            </a:pPr>
            <a:r>
              <a:rPr lang="zh-CN" altLang="en-US" dirty="0" smtClean="0">
                <a:effectLst>
                  <a:outerShdw blurRad="38100" dist="38100" dir="2700000" algn="tl">
                    <a:srgbClr val="C0C0C0"/>
                  </a:outerShdw>
                </a:effectLst>
              </a:rPr>
              <a:t>外部网关协议</a:t>
            </a:r>
            <a:endParaRPr lang="zh-CN" altLang="en-US" dirty="0">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锐捷网络大学授课版PPT模板">
  <a:themeElements>
    <a:clrScheme name="锐捷网络大学授课版PPT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锐捷网络大学授课版PPT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742950" marR="0" indent="-285750" algn="l" defTabSz="914400" rtl="0" eaLnBrk="1" fontAlgn="base" latinLnBrk="0" hangingPunct="1">
          <a:lnSpc>
            <a:spcPct val="130000"/>
          </a:lnSpc>
          <a:spcBef>
            <a:spcPct val="20000"/>
          </a:spcBef>
          <a:spcAft>
            <a:spcPct val="0"/>
          </a:spcAft>
          <a:buClrTx/>
          <a:buSzTx/>
          <a:buFont typeface="Wingdings" pitchFamily="2" charset="2"/>
          <a:buChar char="Ø"/>
          <a:tabLst/>
          <a:defRPr kumimoji="0" lang="zh-CN" altLang="en-US" sz="1800" b="0" i="0" u="none" strike="noStrike" cap="none" normalizeH="0" baseline="0" smtClean="0">
            <a:ln>
              <a:noFill/>
            </a:ln>
            <a:solidFill>
              <a:srgbClr val="333399"/>
            </a:solidFill>
            <a:effectLst>
              <a:outerShdw blurRad="38100" dist="38100" dir="2700000" algn="tl">
                <a:srgbClr val="000000">
                  <a:alpha val="43137"/>
                </a:srgbClr>
              </a:outerShdw>
            </a:effectLst>
            <a:latin typeface="Arial" charset="0"/>
            <a:ea typeface="华文细黑"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742950" marR="0" indent="-285750" algn="l" defTabSz="914400" rtl="0" eaLnBrk="1" fontAlgn="base" latinLnBrk="0" hangingPunct="1">
          <a:lnSpc>
            <a:spcPct val="130000"/>
          </a:lnSpc>
          <a:spcBef>
            <a:spcPct val="20000"/>
          </a:spcBef>
          <a:spcAft>
            <a:spcPct val="0"/>
          </a:spcAft>
          <a:buClrTx/>
          <a:buSzTx/>
          <a:buFont typeface="Wingdings" pitchFamily="2" charset="2"/>
          <a:buChar char="Ø"/>
          <a:tabLst/>
          <a:defRPr kumimoji="0" lang="zh-CN" altLang="en-US" sz="1800" b="0" i="0" u="none" strike="noStrike" cap="none" normalizeH="0" baseline="0" smtClean="0">
            <a:ln>
              <a:noFill/>
            </a:ln>
            <a:solidFill>
              <a:srgbClr val="333399"/>
            </a:solidFill>
            <a:effectLst>
              <a:outerShdw blurRad="38100" dist="38100" dir="2700000" algn="tl">
                <a:srgbClr val="000000">
                  <a:alpha val="43137"/>
                </a:srgbClr>
              </a:outerShdw>
            </a:effectLst>
            <a:latin typeface="Arial" charset="0"/>
            <a:ea typeface="华文细黑" pitchFamily="2" charset="-122"/>
          </a:defRPr>
        </a:defPPr>
      </a:lstStyle>
    </a:lnDef>
  </a:objectDefaults>
  <a:extraClrSchemeLst>
    <a:extraClrScheme>
      <a:clrScheme name="锐捷网络大学授课版PPT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锐捷网络大学授课版PPT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锐捷网络大学授课版PPT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锐捷网络大学授课版PPT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锐捷网络大学授课版PPT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锐捷网络大学授课版PPT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锐捷网络大学授课版PPT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锐捷网络大学授课版PPT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锐捷网络大学授课版PPT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锐捷网络大学授课版PPT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锐捷网络大学授课版PPT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锐捷网络大学授课版PPT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锐捷网络大学授课版PPT模板</Template>
  <TotalTime>3291</TotalTime>
  <Words>2582</Words>
  <Application>Microsoft Office PowerPoint</Application>
  <PresentationFormat>全屏显示(4:3)</PresentationFormat>
  <Paragraphs>406</Paragraphs>
  <Slides>51</Slides>
  <Notes>51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51</vt:i4>
      </vt:variant>
    </vt:vector>
  </HeadingPairs>
  <TitlesOfParts>
    <vt:vector size="53" baseType="lpstr">
      <vt:lpstr>锐捷网络大学授课版PPT模板</vt:lpstr>
      <vt:lpstr>Visio</vt:lpstr>
      <vt:lpstr>幻灯片 1</vt:lpstr>
      <vt:lpstr>【单元背景】</vt:lpstr>
      <vt:lpstr>学习目标</vt:lpstr>
      <vt:lpstr>学习目标</vt:lpstr>
      <vt:lpstr>课程议题</vt:lpstr>
      <vt:lpstr>什么是路由</vt:lpstr>
      <vt:lpstr>路由选路</vt:lpstr>
      <vt:lpstr>路由选路</vt:lpstr>
      <vt:lpstr>路由的分类</vt:lpstr>
      <vt:lpstr>静态路由与动态路由</vt:lpstr>
      <vt:lpstr>距离矢量协议与链路状态协议</vt:lpstr>
      <vt:lpstr>有类路由协议与无类路由协议</vt:lpstr>
      <vt:lpstr>内部网关协议与外部网关协议</vt:lpstr>
      <vt:lpstr>课程议题</vt:lpstr>
      <vt:lpstr>路由器的端口和指示灯</vt:lpstr>
      <vt:lpstr>8.2.2  认识路由器接口</vt:lpstr>
      <vt:lpstr>8.2.2  认识路由器接口</vt:lpstr>
      <vt:lpstr>8.2.2  认识路由器接口</vt:lpstr>
      <vt:lpstr>8.2.3  路由器访问方式</vt:lpstr>
      <vt:lpstr>Console口方式</vt:lpstr>
      <vt:lpstr>8.3  使用命令行配置路由器</vt:lpstr>
      <vt:lpstr>8.3.2  配置路由器基础命令</vt:lpstr>
      <vt:lpstr>8.3.2  配置路由器基础命令</vt:lpstr>
      <vt:lpstr>课程议题</vt:lpstr>
      <vt:lpstr>配置路由器直连路由</vt:lpstr>
      <vt:lpstr>课程议题</vt:lpstr>
      <vt:lpstr>静态路由配置 </vt:lpstr>
      <vt:lpstr>静态路由配置示例</vt:lpstr>
      <vt:lpstr>8.5.3  什么是默认路由</vt:lpstr>
      <vt:lpstr>8.5.3  什么是默认路由</vt:lpstr>
      <vt:lpstr>8.5.3  什么是默认路由</vt:lpstr>
      <vt:lpstr>8.5.4  配置默认路由</vt:lpstr>
      <vt:lpstr>浮动静态路由</vt:lpstr>
      <vt:lpstr>负载均衡 </vt:lpstr>
      <vt:lpstr>负载均衡举例</vt:lpstr>
      <vt:lpstr>默认路由</vt:lpstr>
      <vt:lpstr>查看路由表</vt:lpstr>
      <vt:lpstr>课程议题</vt:lpstr>
      <vt:lpstr>动态路由协议基础知识 </vt:lpstr>
      <vt:lpstr>管理距离</vt:lpstr>
      <vt:lpstr> 度量 </vt:lpstr>
      <vt:lpstr>收敛 </vt:lpstr>
      <vt:lpstr>路由协议的选择</vt:lpstr>
      <vt:lpstr>8.6.2  动态路由协议决策</vt:lpstr>
      <vt:lpstr>路由协议的比较</vt:lpstr>
      <vt:lpstr>路由协议的比较</vt:lpstr>
      <vt:lpstr>8.6.4  距离矢量路由协议</vt:lpstr>
      <vt:lpstr>8.6.5  链路状态路由协议</vt:lpstr>
      <vt:lpstr>8.6.5  链路状态路由协议</vt:lpstr>
      <vt:lpstr>8.6.5  链路状态路由协议</vt:lpstr>
      <vt:lpstr>幻灯片 51</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weiru</dc:creator>
  <cp:lastModifiedBy>aa</cp:lastModifiedBy>
  <cp:revision>431</cp:revision>
  <dcterms:created xsi:type="dcterms:W3CDTF">2007-07-17T13:34:23Z</dcterms:created>
  <dcterms:modified xsi:type="dcterms:W3CDTF">2018-09-18T08:36:15Z</dcterms:modified>
</cp:coreProperties>
</file>