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2927C-2E18-4EB8-BDC9-C77AF6FA123F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EC437-5A0F-4AE7-8E28-C08E9C2608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9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EC437-5A0F-4AE7-8E28-C08E9C26082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7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19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68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72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35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11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00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1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7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74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2D97-24ED-4D08-BC05-A70F87CB72BD}" type="datetimeFigureOut">
              <a:rPr kumimoji="1" lang="ja-JP" altLang="en-US" smtClean="0"/>
              <a:t>2016/5/15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1595-31CD-421F-B15E-09A061214C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1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itani\Dropbox\スクリーンショット\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052736"/>
            <a:ext cx="7161213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187625" y="1772816"/>
            <a:ext cx="6984776" cy="375667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295609" y="3256050"/>
            <a:ext cx="232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Layout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39753" y="2132856"/>
            <a:ext cx="4896544" cy="3312368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 rot="16200000">
            <a:off x="836320" y="3400066"/>
            <a:ext cx="22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Route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四角形吹き出し 1"/>
          <p:cNvSpPr/>
          <p:nvPr/>
        </p:nvSpPr>
        <p:spPr>
          <a:xfrm>
            <a:off x="683568" y="5805264"/>
            <a:ext cx="7695563" cy="720080"/>
          </a:xfrm>
          <a:prstGeom prst="wedgeRectCallout">
            <a:avLst>
              <a:gd name="adj1" fmla="val -17163"/>
              <a:gd name="adj2" fmla="val -127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Layout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{{&gt;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yield }}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タグ部分に、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リクエスト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URL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にマッピングされた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Route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テンプレートが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埋め込まれる。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7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画面に合わせる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amitani</dc:creator>
  <cp:lastModifiedBy>amitani</cp:lastModifiedBy>
  <cp:revision>3</cp:revision>
  <dcterms:created xsi:type="dcterms:W3CDTF">2016-05-14T22:32:49Z</dcterms:created>
  <dcterms:modified xsi:type="dcterms:W3CDTF">2016-05-14T23:08:53Z</dcterms:modified>
</cp:coreProperties>
</file>