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82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2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7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0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12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90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4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1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81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2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55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EA6E-C700-6D4F-A691-F3D6D02E19A6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6A2F-B9CD-9942-B8A8-D2D273F870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8708" y="297711"/>
            <a:ext cx="2854509" cy="197160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/>
              <a:t>Block 0 </a:t>
            </a:r>
            <a:r>
              <a:rPr kumimoji="1" lang="en-US" altLang="ja-JP" sz="1400" dirty="0" smtClean="0"/>
              <a:t>(Genesis Block)</a:t>
            </a:r>
          </a:p>
          <a:p>
            <a:endParaRPr kumimoji="1" lang="en-US" altLang="ja-JP" sz="1400" dirty="0" smtClean="0"/>
          </a:p>
          <a:p>
            <a:r>
              <a:rPr lang="en-US" altLang="ja-JP" sz="1400" dirty="0" smtClean="0">
                <a:solidFill>
                  <a:prstClr val="white"/>
                </a:solidFill>
              </a:rPr>
              <a:t>[HEADER]</a:t>
            </a:r>
            <a:endParaRPr lang="en-US" altLang="ja-JP" sz="1400" dirty="0">
              <a:solidFill>
                <a:prstClr val="white"/>
              </a:solidFill>
            </a:endParaRPr>
          </a:p>
          <a:p>
            <a:r>
              <a:rPr lang="en-US" altLang="ja-JP" sz="1600" dirty="0" smtClean="0">
                <a:solidFill>
                  <a:prstClr val="white"/>
                </a:solidFill>
              </a:rPr>
              <a:t>index:</a:t>
            </a:r>
            <a:r>
              <a:rPr lang="en-US" altLang="ja-JP" sz="1400" dirty="0" smtClean="0"/>
              <a:t> 0</a:t>
            </a:r>
          </a:p>
          <a:p>
            <a:r>
              <a:rPr lang="en-US" altLang="ja-JP" sz="1400" dirty="0" smtClean="0">
                <a:solidFill>
                  <a:prstClr val="white"/>
                </a:solidFill>
              </a:rPr>
              <a:t>timestamp: 2017-02-12 10:20:30</a:t>
            </a:r>
          </a:p>
          <a:p>
            <a:r>
              <a:rPr lang="en-US" altLang="ja-JP" sz="1400" dirty="0" smtClean="0">
                <a:solidFill>
                  <a:prstClr val="white"/>
                </a:solidFill>
              </a:rPr>
              <a:t>data: “data of block 00”</a:t>
            </a:r>
          </a:p>
          <a:p>
            <a:r>
              <a:rPr lang="en-US" altLang="ja-JP" sz="1400" dirty="0" err="1" smtClean="0">
                <a:solidFill>
                  <a:prstClr val="white"/>
                </a:solidFill>
              </a:rPr>
              <a:t>parentHash</a:t>
            </a:r>
            <a:r>
              <a:rPr lang="en-US" altLang="ja-JP" sz="1400" dirty="0" smtClean="0">
                <a:solidFill>
                  <a:prstClr val="white"/>
                </a:solidFill>
              </a:rPr>
              <a:t>: 0x0000...00</a:t>
            </a:r>
            <a:endParaRPr lang="en-US" altLang="ja-JP" sz="1600" dirty="0" smtClean="0">
              <a:solidFill>
                <a:prstClr val="white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8708" y="2269312"/>
            <a:ext cx="2854510" cy="1605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dirty="0" smtClean="0"/>
              <a:t>Transactions</a:t>
            </a:r>
          </a:p>
          <a:p>
            <a:endParaRPr kumimoji="1" lang="en-US" altLang="ja-JP" sz="1200" dirty="0" smtClean="0"/>
          </a:p>
          <a:p>
            <a:r>
              <a:rPr lang="en-US" altLang="ja-JP" sz="1200" dirty="0" smtClean="0"/>
              <a:t>tx01: transaction data for tx01</a:t>
            </a:r>
          </a:p>
          <a:p>
            <a:r>
              <a:rPr kumimoji="1" lang="en-US" altLang="ja-JP" sz="1200" dirty="0" smtClean="0"/>
              <a:t>tx02: transaction data for tx02</a:t>
            </a:r>
          </a:p>
          <a:p>
            <a:r>
              <a:rPr lang="en-US" altLang="ja-JP" sz="1200" dirty="0" smtClean="0"/>
              <a:t>....</a:t>
            </a:r>
          </a:p>
          <a:p>
            <a:r>
              <a:rPr kumimoji="1" lang="en-US" altLang="ja-JP" sz="1200" dirty="0" smtClean="0"/>
              <a:t>tx07: </a:t>
            </a:r>
            <a:r>
              <a:rPr kumimoji="1" lang="en-US" altLang="ja-JP" sz="1200" dirty="0" err="1" smtClean="0"/>
              <a:t>transaaction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err="1" smtClean="0"/>
              <a:t>datra</a:t>
            </a:r>
            <a:r>
              <a:rPr kumimoji="1" lang="en-US" altLang="ja-JP" sz="1200" dirty="0" smtClean="0"/>
              <a:t> for tx07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2950856" y="1100137"/>
            <a:ext cx="328609" cy="1169175"/>
          </a:xfrm>
          <a:prstGeom prst="rightBrace">
            <a:avLst>
              <a:gd name="adj1" fmla="val 24787"/>
              <a:gd name="adj2" fmla="val 240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79464" y="1183495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hash:</a:t>
            </a:r>
          </a:p>
          <a:p>
            <a:r>
              <a:rPr kumimoji="1" lang="en-US" altLang="ja-JP" sz="1400" dirty="0" smtClean="0"/>
              <a:t>0xf6e1d...deb</a:t>
            </a:r>
            <a:endParaRPr kumimoji="1" lang="ja-JP" altLang="en-US" sz="1400" dirty="0"/>
          </a:p>
        </p:txBody>
      </p:sp>
      <p:cxnSp>
        <p:nvCxnSpPr>
          <p:cNvPr id="14" name="カギ線コネクタ 13"/>
          <p:cNvCxnSpPr>
            <a:endCxn id="8" idx="2"/>
          </p:cNvCxnSpPr>
          <p:nvPr/>
        </p:nvCxnSpPr>
        <p:spPr>
          <a:xfrm rot="10800000">
            <a:off x="3923231" y="1706715"/>
            <a:ext cx="751761" cy="3221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617842" y="369148"/>
            <a:ext cx="2854509" cy="197160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/>
              <a:t>Block 1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lang="en-US" altLang="ja-JP" sz="1400" dirty="0" smtClean="0">
                <a:solidFill>
                  <a:prstClr val="white"/>
                </a:solidFill>
              </a:rPr>
              <a:t>[HEADER]</a:t>
            </a:r>
            <a:endParaRPr lang="en-US" altLang="ja-JP" sz="1400" dirty="0">
              <a:solidFill>
                <a:prstClr val="white"/>
              </a:solidFill>
            </a:endParaRPr>
          </a:p>
          <a:p>
            <a:r>
              <a:rPr lang="en-US" altLang="ja-JP" sz="1600" dirty="0" smtClean="0">
                <a:solidFill>
                  <a:prstClr val="white"/>
                </a:solidFill>
              </a:rPr>
              <a:t>index:</a:t>
            </a:r>
            <a:r>
              <a:rPr lang="en-US" altLang="ja-JP" sz="1400" dirty="0" smtClean="0"/>
              <a:t> 1</a:t>
            </a:r>
          </a:p>
          <a:p>
            <a:r>
              <a:rPr lang="en-US" altLang="ja-JP" sz="1400" dirty="0" smtClean="0">
                <a:solidFill>
                  <a:prstClr val="white"/>
                </a:solidFill>
              </a:rPr>
              <a:t>timestamp: 2017-02-12 10:30:35</a:t>
            </a:r>
          </a:p>
          <a:p>
            <a:r>
              <a:rPr lang="en-US" altLang="ja-JP" sz="1400" dirty="0" smtClean="0">
                <a:solidFill>
                  <a:prstClr val="white"/>
                </a:solidFill>
              </a:rPr>
              <a:t>data: “data of block 01”</a:t>
            </a:r>
          </a:p>
          <a:p>
            <a:r>
              <a:rPr lang="en-US" altLang="ja-JP" sz="1400" dirty="0" err="1" smtClean="0">
                <a:solidFill>
                  <a:prstClr val="white"/>
                </a:solidFill>
              </a:rPr>
              <a:t>parentHash</a:t>
            </a:r>
            <a:r>
              <a:rPr lang="en-US" altLang="ja-JP" sz="1400" dirty="0" smtClean="0">
                <a:solidFill>
                  <a:prstClr val="white"/>
                </a:solidFill>
              </a:rPr>
              <a:t>: </a:t>
            </a:r>
            <a:r>
              <a:rPr lang="en-US" altLang="ja-JP" sz="1400" dirty="0"/>
              <a:t>0xf6e1d...deb</a:t>
            </a:r>
            <a:endParaRPr lang="en-US" altLang="ja-JP" sz="1600" dirty="0" smtClean="0">
              <a:solidFill>
                <a:prstClr val="white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617842" y="2340749"/>
            <a:ext cx="2854510" cy="1605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dirty="0" smtClean="0"/>
              <a:t>Transactions</a:t>
            </a:r>
          </a:p>
          <a:p>
            <a:endParaRPr kumimoji="1" lang="en-US" altLang="ja-JP" sz="1200" dirty="0" smtClean="0"/>
          </a:p>
          <a:p>
            <a:r>
              <a:rPr lang="en-US" altLang="ja-JP" sz="1200" dirty="0" smtClean="0"/>
              <a:t>tx01: transaction data for tx01</a:t>
            </a:r>
          </a:p>
          <a:p>
            <a:r>
              <a:rPr kumimoji="1" lang="en-US" altLang="ja-JP" sz="1200" dirty="0" smtClean="0"/>
              <a:t>tx02: transaction data for tx02</a:t>
            </a:r>
          </a:p>
          <a:p>
            <a:r>
              <a:rPr lang="en-US" altLang="ja-JP" sz="1200" dirty="0" smtClean="0"/>
              <a:t>....</a:t>
            </a:r>
          </a:p>
          <a:p>
            <a:r>
              <a:rPr kumimoji="1" lang="en-US" altLang="ja-JP" sz="1200" dirty="0" smtClean="0"/>
              <a:t>tx12: </a:t>
            </a:r>
            <a:r>
              <a:rPr kumimoji="1" lang="en-US" altLang="ja-JP" sz="1200" dirty="0" err="1" smtClean="0"/>
              <a:t>transaaction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err="1" smtClean="0"/>
              <a:t>datra</a:t>
            </a:r>
            <a:r>
              <a:rPr kumimoji="1" lang="en-US" altLang="ja-JP" sz="1200" dirty="0" smtClean="0"/>
              <a:t> for tx12</a:t>
            </a:r>
          </a:p>
        </p:txBody>
      </p:sp>
      <p:sp>
        <p:nvSpPr>
          <p:cNvPr id="19" name="右中かっこ 18"/>
          <p:cNvSpPr/>
          <p:nvPr/>
        </p:nvSpPr>
        <p:spPr>
          <a:xfrm>
            <a:off x="7479990" y="1171574"/>
            <a:ext cx="328609" cy="1169175"/>
          </a:xfrm>
          <a:prstGeom prst="rightBrace">
            <a:avLst>
              <a:gd name="adj1" fmla="val 24787"/>
              <a:gd name="adj2" fmla="val 240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08598" y="1254932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hash:</a:t>
            </a:r>
          </a:p>
          <a:p>
            <a:r>
              <a:rPr kumimoji="1" lang="en-US" altLang="ja-JP" sz="1400" dirty="0" smtClean="0"/>
              <a:t>0xf14f3...eb9</a:t>
            </a:r>
            <a:endParaRPr kumimoji="1" lang="ja-JP" altLang="en-US" sz="1400" dirty="0"/>
          </a:p>
        </p:txBody>
      </p:sp>
      <p:cxnSp>
        <p:nvCxnSpPr>
          <p:cNvPr id="21" name="カギ線コネクタ 20"/>
          <p:cNvCxnSpPr>
            <a:endCxn id="20" idx="2"/>
          </p:cNvCxnSpPr>
          <p:nvPr/>
        </p:nvCxnSpPr>
        <p:spPr>
          <a:xfrm rot="10800000">
            <a:off x="8428319" y="1778152"/>
            <a:ext cx="775814" cy="3221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9146622" y="297711"/>
            <a:ext cx="2854509" cy="197160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/>
              <a:t>Block 2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lang="en-US" altLang="ja-JP" sz="1400" dirty="0" smtClean="0">
                <a:solidFill>
                  <a:prstClr val="white"/>
                </a:solidFill>
              </a:rPr>
              <a:t>[HEADER]</a:t>
            </a:r>
            <a:endParaRPr lang="en-US" altLang="ja-JP" sz="1400" dirty="0">
              <a:solidFill>
                <a:prstClr val="white"/>
              </a:solidFill>
            </a:endParaRPr>
          </a:p>
          <a:p>
            <a:r>
              <a:rPr lang="en-US" altLang="ja-JP" sz="1600" dirty="0" smtClean="0">
                <a:solidFill>
                  <a:prstClr val="white"/>
                </a:solidFill>
              </a:rPr>
              <a:t>index:</a:t>
            </a:r>
            <a:r>
              <a:rPr lang="en-US" altLang="ja-JP" sz="1400" dirty="0" smtClean="0"/>
              <a:t> 2</a:t>
            </a:r>
          </a:p>
          <a:p>
            <a:r>
              <a:rPr lang="en-US" altLang="ja-JP" sz="1400" dirty="0" smtClean="0">
                <a:solidFill>
                  <a:prstClr val="white"/>
                </a:solidFill>
              </a:rPr>
              <a:t>timestamp: 2017-02-12 10:30:21</a:t>
            </a:r>
          </a:p>
          <a:p>
            <a:r>
              <a:rPr lang="en-US" altLang="ja-JP" sz="1400" dirty="0" smtClean="0">
                <a:solidFill>
                  <a:prstClr val="white"/>
                </a:solidFill>
              </a:rPr>
              <a:t>data: “data of block 02”</a:t>
            </a:r>
          </a:p>
          <a:p>
            <a:r>
              <a:rPr lang="en-US" altLang="ja-JP" sz="1400" dirty="0" err="1" smtClean="0">
                <a:solidFill>
                  <a:prstClr val="white"/>
                </a:solidFill>
              </a:rPr>
              <a:t>parentHash</a:t>
            </a:r>
            <a:r>
              <a:rPr lang="en-US" altLang="ja-JP" sz="1400" dirty="0" smtClean="0">
                <a:solidFill>
                  <a:prstClr val="white"/>
                </a:solidFill>
              </a:rPr>
              <a:t>: </a:t>
            </a:r>
            <a:r>
              <a:rPr lang="en-US" altLang="ja-JP" sz="1400" dirty="0"/>
              <a:t>0xf14f3...eb9</a:t>
            </a:r>
            <a:endParaRPr lang="ja-JP" altLang="en-US" sz="1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9146622" y="2269312"/>
            <a:ext cx="2854510" cy="1605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dirty="0" smtClean="0"/>
              <a:t>Transactions</a:t>
            </a:r>
          </a:p>
          <a:p>
            <a:endParaRPr kumimoji="1" lang="en-US" altLang="ja-JP" sz="1200" dirty="0" smtClean="0"/>
          </a:p>
          <a:p>
            <a:r>
              <a:rPr lang="en-US" altLang="ja-JP" sz="1200" dirty="0" smtClean="0"/>
              <a:t>tx01: transaction data for tx01</a:t>
            </a:r>
          </a:p>
          <a:p>
            <a:r>
              <a:rPr kumimoji="1" lang="en-US" altLang="ja-JP" sz="1200" dirty="0" smtClean="0"/>
              <a:t>tx02: transaction data for tx02</a:t>
            </a:r>
          </a:p>
          <a:p>
            <a:r>
              <a:rPr lang="en-US" altLang="ja-JP" sz="1200" dirty="0" smtClean="0"/>
              <a:t>....</a:t>
            </a:r>
          </a:p>
          <a:p>
            <a:r>
              <a:rPr kumimoji="1" lang="en-US" altLang="ja-JP" sz="1200" dirty="0" smtClean="0"/>
              <a:t>tx05: </a:t>
            </a:r>
            <a:r>
              <a:rPr kumimoji="1" lang="en-US" altLang="ja-JP" sz="1200" dirty="0" err="1" smtClean="0"/>
              <a:t>transaaction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err="1" smtClean="0"/>
              <a:t>datra</a:t>
            </a:r>
            <a:r>
              <a:rPr kumimoji="1" lang="en-US" altLang="ja-JP" sz="1200" dirty="0" smtClean="0"/>
              <a:t> for tx05</a:t>
            </a:r>
          </a:p>
        </p:txBody>
      </p:sp>
    </p:spTree>
    <p:extLst>
      <p:ext uri="{BB962C8B-B14F-4D97-AF65-F5344CB8AC3E}">
        <p14:creationId xmlns:p14="http://schemas.microsoft.com/office/powerpoint/2010/main" val="17317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149</Words>
  <Application>Microsoft Macintosh PowerPoint</Application>
  <PresentationFormat>ワイド画面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三谷陽</dc:creator>
  <cp:lastModifiedBy>三谷陽</cp:lastModifiedBy>
  <cp:revision>4</cp:revision>
  <dcterms:created xsi:type="dcterms:W3CDTF">2018-02-12T01:44:22Z</dcterms:created>
  <dcterms:modified xsi:type="dcterms:W3CDTF">2018-02-12T02:17:30Z</dcterms:modified>
</cp:coreProperties>
</file>