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56" r:id="rId3"/>
    <p:sldId id="259" r:id="rId4"/>
    <p:sldId id="258" r:id="rId5"/>
    <p:sldId id="257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C1C7"/>
    <a:srgbClr val="FF6600"/>
    <a:srgbClr val="FBA200"/>
    <a:srgbClr val="F5F4F2"/>
    <a:srgbClr val="4DC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8" autoAdjust="0"/>
    <p:restoredTop sz="94660"/>
  </p:normalViewPr>
  <p:slideViewPr>
    <p:cSldViewPr snapToGrid="0">
      <p:cViewPr varScale="1">
        <p:scale>
          <a:sx n="91" d="100"/>
          <a:sy n="91" d="100"/>
        </p:scale>
        <p:origin x="427" y="77"/>
      </p:cViewPr>
      <p:guideLst>
        <p:guide orient="horz" pos="218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330D-90EF-4C0D-ADC2-3E6EB4CD752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0759-6B82-4264-9E72-612D6E5650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330D-90EF-4C0D-ADC2-3E6EB4CD752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0759-6B82-4264-9E72-612D6E5650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330D-90EF-4C0D-ADC2-3E6EB4CD752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0759-6B82-4264-9E72-612D6E5650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330D-90EF-4C0D-ADC2-3E6EB4CD752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0759-6B82-4264-9E72-612D6E5650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330D-90EF-4C0D-ADC2-3E6EB4CD752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0759-6B82-4264-9E72-612D6E5650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330D-90EF-4C0D-ADC2-3E6EB4CD752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0759-6B82-4264-9E72-612D6E5650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330D-90EF-4C0D-ADC2-3E6EB4CD752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0759-6B82-4264-9E72-612D6E5650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330D-90EF-4C0D-ADC2-3E6EB4CD752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0759-6B82-4264-9E72-612D6E5650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330D-90EF-4C0D-ADC2-3E6EB4CD752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0759-6B82-4264-9E72-612D6E5650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330D-90EF-4C0D-ADC2-3E6EB4CD752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0759-6B82-4264-9E72-612D6E5650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330D-90EF-4C0D-ADC2-3E6EB4CD752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0759-6B82-4264-9E72-612D6E5650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8330D-90EF-4C0D-ADC2-3E6EB4CD752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0759-6B82-4264-9E72-612D6E5650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1"/>
          <p:cNvSpPr/>
          <p:nvPr/>
        </p:nvSpPr>
        <p:spPr bwMode="auto">
          <a:xfrm>
            <a:off x="0" y="716242"/>
            <a:ext cx="8312608" cy="6141758"/>
          </a:xfrm>
          <a:custGeom>
            <a:avLst/>
            <a:gdLst>
              <a:gd name="T0" fmla="*/ 0 w 3200"/>
              <a:gd name="T1" fmla="*/ 3092 h 3092"/>
              <a:gd name="T2" fmla="*/ 3200 w 3200"/>
              <a:gd name="T3" fmla="*/ 3092 h 3092"/>
              <a:gd name="T4" fmla="*/ 3200 w 3200"/>
              <a:gd name="T5" fmla="*/ 812 h 3092"/>
              <a:gd name="T6" fmla="*/ 2793 w 3200"/>
              <a:gd name="T7" fmla="*/ 674 h 3092"/>
              <a:gd name="T8" fmla="*/ 2813 w 3200"/>
              <a:gd name="T9" fmla="*/ 540 h 3092"/>
              <a:gd name="T10" fmla="*/ 2173 w 3200"/>
              <a:gd name="T11" fmla="*/ 0 h 3092"/>
              <a:gd name="T12" fmla="*/ 1578 w 3200"/>
              <a:gd name="T13" fmla="*/ 341 h 3092"/>
              <a:gd name="T14" fmla="*/ 884 w 3200"/>
              <a:gd name="T15" fmla="*/ 728 h 3092"/>
              <a:gd name="T16" fmla="*/ 540 w 3200"/>
              <a:gd name="T17" fmla="*/ 643 h 3092"/>
              <a:gd name="T18" fmla="*/ 0 w 3200"/>
              <a:gd name="T19" fmla="*/ 894 h 3092"/>
              <a:gd name="T20" fmla="*/ 0 w 3200"/>
              <a:gd name="T21" fmla="*/ 3092 h 3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00" h="3092">
                <a:moveTo>
                  <a:pt x="0" y="3092"/>
                </a:moveTo>
                <a:cubicBezTo>
                  <a:pt x="3200" y="3092"/>
                  <a:pt x="3200" y="3092"/>
                  <a:pt x="3200" y="3092"/>
                </a:cubicBezTo>
                <a:cubicBezTo>
                  <a:pt x="3200" y="812"/>
                  <a:pt x="3200" y="812"/>
                  <a:pt x="3200" y="812"/>
                </a:cubicBezTo>
                <a:cubicBezTo>
                  <a:pt x="3091" y="729"/>
                  <a:pt x="2949" y="678"/>
                  <a:pt x="2793" y="674"/>
                </a:cubicBezTo>
                <a:cubicBezTo>
                  <a:pt x="2806" y="631"/>
                  <a:pt x="2813" y="586"/>
                  <a:pt x="2813" y="540"/>
                </a:cubicBezTo>
                <a:cubicBezTo>
                  <a:pt x="2813" y="242"/>
                  <a:pt x="2526" y="0"/>
                  <a:pt x="2173" y="0"/>
                </a:cubicBezTo>
                <a:cubicBezTo>
                  <a:pt x="1903" y="0"/>
                  <a:pt x="1672" y="141"/>
                  <a:pt x="1578" y="341"/>
                </a:cubicBezTo>
                <a:cubicBezTo>
                  <a:pt x="1265" y="309"/>
                  <a:pt x="971" y="473"/>
                  <a:pt x="884" y="728"/>
                </a:cubicBezTo>
                <a:cubicBezTo>
                  <a:pt x="785" y="674"/>
                  <a:pt x="667" y="643"/>
                  <a:pt x="540" y="643"/>
                </a:cubicBezTo>
                <a:cubicBezTo>
                  <a:pt x="313" y="643"/>
                  <a:pt x="114" y="743"/>
                  <a:pt x="0" y="894"/>
                </a:cubicBezTo>
                <a:lnTo>
                  <a:pt x="0" y="3092"/>
                </a:lnTo>
                <a:close/>
              </a:path>
            </a:pathLst>
          </a:custGeom>
          <a:solidFill>
            <a:srgbClr val="AEE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61"/>
          <p:cNvSpPr/>
          <p:nvPr/>
        </p:nvSpPr>
        <p:spPr bwMode="auto">
          <a:xfrm>
            <a:off x="3800474" y="2878"/>
            <a:ext cx="8398485" cy="6880879"/>
          </a:xfrm>
          <a:custGeom>
            <a:avLst/>
            <a:gdLst>
              <a:gd name="T0" fmla="*/ 0 w 3200"/>
              <a:gd name="T1" fmla="*/ 3092 h 3092"/>
              <a:gd name="T2" fmla="*/ 3200 w 3200"/>
              <a:gd name="T3" fmla="*/ 3092 h 3092"/>
              <a:gd name="T4" fmla="*/ 3200 w 3200"/>
              <a:gd name="T5" fmla="*/ 812 h 3092"/>
              <a:gd name="T6" fmla="*/ 2793 w 3200"/>
              <a:gd name="T7" fmla="*/ 674 h 3092"/>
              <a:gd name="T8" fmla="*/ 2813 w 3200"/>
              <a:gd name="T9" fmla="*/ 540 h 3092"/>
              <a:gd name="T10" fmla="*/ 2173 w 3200"/>
              <a:gd name="T11" fmla="*/ 0 h 3092"/>
              <a:gd name="T12" fmla="*/ 1578 w 3200"/>
              <a:gd name="T13" fmla="*/ 341 h 3092"/>
              <a:gd name="T14" fmla="*/ 884 w 3200"/>
              <a:gd name="T15" fmla="*/ 728 h 3092"/>
              <a:gd name="T16" fmla="*/ 540 w 3200"/>
              <a:gd name="T17" fmla="*/ 643 h 3092"/>
              <a:gd name="T18" fmla="*/ 0 w 3200"/>
              <a:gd name="T19" fmla="*/ 894 h 3092"/>
              <a:gd name="T20" fmla="*/ 0 w 3200"/>
              <a:gd name="T21" fmla="*/ 3092 h 3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00" h="3092">
                <a:moveTo>
                  <a:pt x="0" y="3092"/>
                </a:moveTo>
                <a:cubicBezTo>
                  <a:pt x="3200" y="3092"/>
                  <a:pt x="3200" y="3092"/>
                  <a:pt x="3200" y="3092"/>
                </a:cubicBezTo>
                <a:cubicBezTo>
                  <a:pt x="3200" y="812"/>
                  <a:pt x="3200" y="812"/>
                  <a:pt x="3200" y="812"/>
                </a:cubicBezTo>
                <a:cubicBezTo>
                  <a:pt x="3091" y="729"/>
                  <a:pt x="2949" y="678"/>
                  <a:pt x="2793" y="674"/>
                </a:cubicBezTo>
                <a:cubicBezTo>
                  <a:pt x="2806" y="631"/>
                  <a:pt x="2813" y="586"/>
                  <a:pt x="2813" y="540"/>
                </a:cubicBezTo>
                <a:cubicBezTo>
                  <a:pt x="2813" y="242"/>
                  <a:pt x="2526" y="0"/>
                  <a:pt x="2173" y="0"/>
                </a:cubicBezTo>
                <a:cubicBezTo>
                  <a:pt x="1903" y="0"/>
                  <a:pt x="1672" y="141"/>
                  <a:pt x="1578" y="341"/>
                </a:cubicBezTo>
                <a:cubicBezTo>
                  <a:pt x="1265" y="309"/>
                  <a:pt x="971" y="473"/>
                  <a:pt x="884" y="728"/>
                </a:cubicBezTo>
                <a:cubicBezTo>
                  <a:pt x="785" y="674"/>
                  <a:pt x="667" y="643"/>
                  <a:pt x="540" y="643"/>
                </a:cubicBezTo>
                <a:cubicBezTo>
                  <a:pt x="313" y="643"/>
                  <a:pt x="114" y="743"/>
                  <a:pt x="0" y="894"/>
                </a:cubicBezTo>
                <a:lnTo>
                  <a:pt x="0" y="3092"/>
                </a:lnTo>
                <a:close/>
              </a:path>
            </a:pathLst>
          </a:custGeom>
          <a:solidFill>
            <a:srgbClr val="AEE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13035135" y="951758"/>
            <a:ext cx="10650537" cy="2057400"/>
            <a:chOff x="766763" y="2400300"/>
            <a:chExt cx="10650537" cy="2057400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 rot="11034594">
              <a:off x="774700" y="2400300"/>
              <a:ext cx="10642600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785813" y="2841625"/>
              <a:ext cx="5518150" cy="914400"/>
            </a:xfrm>
            <a:custGeom>
              <a:avLst/>
              <a:gdLst>
                <a:gd name="T0" fmla="*/ 185 w 1470"/>
                <a:gd name="T1" fmla="*/ 9 h 243"/>
                <a:gd name="T2" fmla="*/ 1179 w 1470"/>
                <a:gd name="T3" fmla="*/ 105 h 243"/>
                <a:gd name="T4" fmla="*/ 1424 w 1470"/>
                <a:gd name="T5" fmla="*/ 161 h 243"/>
                <a:gd name="T6" fmla="*/ 1452 w 1470"/>
                <a:gd name="T7" fmla="*/ 172 h 243"/>
                <a:gd name="T8" fmla="*/ 1447 w 1470"/>
                <a:gd name="T9" fmla="*/ 203 h 243"/>
                <a:gd name="T10" fmla="*/ 1286 w 1470"/>
                <a:gd name="T11" fmla="*/ 224 h 243"/>
                <a:gd name="T12" fmla="*/ 1058 w 1470"/>
                <a:gd name="T13" fmla="*/ 243 h 243"/>
                <a:gd name="T14" fmla="*/ 923 w 1470"/>
                <a:gd name="T15" fmla="*/ 231 h 243"/>
                <a:gd name="T16" fmla="*/ 198 w 1470"/>
                <a:gd name="T17" fmla="*/ 158 h 243"/>
                <a:gd name="T18" fmla="*/ 3 w 1470"/>
                <a:gd name="T19" fmla="*/ 79 h 243"/>
                <a:gd name="T20" fmla="*/ 185 w 1470"/>
                <a:gd name="T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0" h="243">
                  <a:moveTo>
                    <a:pt x="185" y="9"/>
                  </a:moveTo>
                  <a:cubicBezTo>
                    <a:pt x="1179" y="105"/>
                    <a:pt x="1179" y="105"/>
                    <a:pt x="1179" y="105"/>
                  </a:cubicBezTo>
                  <a:cubicBezTo>
                    <a:pt x="1424" y="161"/>
                    <a:pt x="1424" y="161"/>
                    <a:pt x="1424" y="161"/>
                  </a:cubicBezTo>
                  <a:cubicBezTo>
                    <a:pt x="1434" y="163"/>
                    <a:pt x="1444" y="167"/>
                    <a:pt x="1452" y="172"/>
                  </a:cubicBezTo>
                  <a:cubicBezTo>
                    <a:pt x="1470" y="183"/>
                    <a:pt x="1470" y="198"/>
                    <a:pt x="1447" y="203"/>
                  </a:cubicBezTo>
                  <a:cubicBezTo>
                    <a:pt x="1410" y="211"/>
                    <a:pt x="1326" y="220"/>
                    <a:pt x="1286" y="224"/>
                  </a:cubicBezTo>
                  <a:cubicBezTo>
                    <a:pt x="1250" y="229"/>
                    <a:pt x="1104" y="243"/>
                    <a:pt x="1058" y="243"/>
                  </a:cubicBezTo>
                  <a:cubicBezTo>
                    <a:pt x="1011" y="243"/>
                    <a:pt x="923" y="231"/>
                    <a:pt x="923" y="231"/>
                  </a:cubicBezTo>
                  <a:cubicBezTo>
                    <a:pt x="198" y="158"/>
                    <a:pt x="198" y="158"/>
                    <a:pt x="198" y="158"/>
                  </a:cubicBezTo>
                  <a:cubicBezTo>
                    <a:pt x="161" y="155"/>
                    <a:pt x="0" y="106"/>
                    <a:pt x="3" y="79"/>
                  </a:cubicBezTo>
                  <a:cubicBezTo>
                    <a:pt x="7" y="54"/>
                    <a:pt x="93" y="0"/>
                    <a:pt x="18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216525" y="2427288"/>
              <a:ext cx="1331913" cy="1004888"/>
            </a:xfrm>
            <a:custGeom>
              <a:avLst/>
              <a:gdLst>
                <a:gd name="T0" fmla="*/ 0 w 355"/>
                <a:gd name="T1" fmla="*/ 215 h 267"/>
                <a:gd name="T2" fmla="*/ 63 w 355"/>
                <a:gd name="T3" fmla="*/ 189 h 267"/>
                <a:gd name="T4" fmla="*/ 281 w 355"/>
                <a:gd name="T5" fmla="*/ 7 h 267"/>
                <a:gd name="T6" fmla="*/ 299 w 355"/>
                <a:gd name="T7" fmla="*/ 1 h 267"/>
                <a:gd name="T8" fmla="*/ 355 w 355"/>
                <a:gd name="T9" fmla="*/ 6 h 267"/>
                <a:gd name="T10" fmla="*/ 224 w 355"/>
                <a:gd name="T11" fmla="*/ 267 h 267"/>
                <a:gd name="T12" fmla="*/ 0 w 355"/>
                <a:gd name="T13" fmla="*/ 215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5" h="267">
                  <a:moveTo>
                    <a:pt x="0" y="215"/>
                  </a:moveTo>
                  <a:cubicBezTo>
                    <a:pt x="29" y="216"/>
                    <a:pt x="63" y="189"/>
                    <a:pt x="63" y="189"/>
                  </a:cubicBezTo>
                  <a:cubicBezTo>
                    <a:pt x="281" y="7"/>
                    <a:pt x="281" y="7"/>
                    <a:pt x="281" y="7"/>
                  </a:cubicBezTo>
                  <a:cubicBezTo>
                    <a:pt x="286" y="3"/>
                    <a:pt x="292" y="0"/>
                    <a:pt x="299" y="1"/>
                  </a:cubicBezTo>
                  <a:cubicBezTo>
                    <a:pt x="355" y="6"/>
                    <a:pt x="355" y="6"/>
                    <a:pt x="355" y="6"/>
                  </a:cubicBezTo>
                  <a:cubicBezTo>
                    <a:pt x="224" y="267"/>
                    <a:pt x="224" y="267"/>
                    <a:pt x="224" y="267"/>
                  </a:cubicBezTo>
                  <a:lnTo>
                    <a:pt x="0" y="215"/>
                  </a:lnTo>
                  <a:close/>
                </a:path>
              </a:pathLst>
            </a:custGeom>
            <a:solidFill>
              <a:srgbClr val="4A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5186363" y="2403475"/>
              <a:ext cx="1389063" cy="1055688"/>
            </a:xfrm>
            <a:custGeom>
              <a:avLst/>
              <a:gdLst>
                <a:gd name="T0" fmla="*/ 196 w 370"/>
                <a:gd name="T1" fmla="*/ 82 h 280"/>
                <a:gd name="T2" fmla="*/ 285 w 370"/>
                <a:gd name="T3" fmla="*/ 8 h 280"/>
                <a:gd name="T4" fmla="*/ 295 w 370"/>
                <a:gd name="T5" fmla="*/ 2 h 280"/>
                <a:gd name="T6" fmla="*/ 307 w 370"/>
                <a:gd name="T7" fmla="*/ 0 h 280"/>
                <a:gd name="T8" fmla="*/ 363 w 370"/>
                <a:gd name="T9" fmla="*/ 5 h 280"/>
                <a:gd name="T10" fmla="*/ 369 w 370"/>
                <a:gd name="T11" fmla="*/ 12 h 280"/>
                <a:gd name="T12" fmla="*/ 369 w 370"/>
                <a:gd name="T13" fmla="*/ 15 h 280"/>
                <a:gd name="T14" fmla="*/ 238 w 370"/>
                <a:gd name="T15" fmla="*/ 276 h 280"/>
                <a:gd name="T16" fmla="*/ 230 w 370"/>
                <a:gd name="T17" fmla="*/ 279 h 280"/>
                <a:gd name="T18" fmla="*/ 230 w 370"/>
                <a:gd name="T19" fmla="*/ 279 h 280"/>
                <a:gd name="T20" fmla="*/ 196 w 370"/>
                <a:gd name="T21" fmla="*/ 271 h 280"/>
                <a:gd name="T22" fmla="*/ 196 w 370"/>
                <a:gd name="T23" fmla="*/ 258 h 280"/>
                <a:gd name="T24" fmla="*/ 228 w 370"/>
                <a:gd name="T25" fmla="*/ 265 h 280"/>
                <a:gd name="T26" fmla="*/ 353 w 370"/>
                <a:gd name="T27" fmla="*/ 17 h 280"/>
                <a:gd name="T28" fmla="*/ 306 w 370"/>
                <a:gd name="T29" fmla="*/ 14 h 280"/>
                <a:gd name="T30" fmla="*/ 299 w 370"/>
                <a:gd name="T31" fmla="*/ 14 h 280"/>
                <a:gd name="T32" fmla="*/ 293 w 370"/>
                <a:gd name="T33" fmla="*/ 18 h 280"/>
                <a:gd name="T34" fmla="*/ 196 w 370"/>
                <a:gd name="T35" fmla="*/ 100 h 280"/>
                <a:gd name="T36" fmla="*/ 196 w 370"/>
                <a:gd name="T37" fmla="*/ 82 h 280"/>
                <a:gd name="T38" fmla="*/ 8 w 370"/>
                <a:gd name="T39" fmla="*/ 214 h 280"/>
                <a:gd name="T40" fmla="*/ 66 w 370"/>
                <a:gd name="T41" fmla="*/ 190 h 280"/>
                <a:gd name="T42" fmla="*/ 196 w 370"/>
                <a:gd name="T43" fmla="*/ 82 h 280"/>
                <a:gd name="T44" fmla="*/ 196 w 370"/>
                <a:gd name="T45" fmla="*/ 100 h 280"/>
                <a:gd name="T46" fmla="*/ 75 w 370"/>
                <a:gd name="T47" fmla="*/ 200 h 280"/>
                <a:gd name="T48" fmla="*/ 75 w 370"/>
                <a:gd name="T49" fmla="*/ 200 h 280"/>
                <a:gd name="T50" fmla="*/ 75 w 370"/>
                <a:gd name="T51" fmla="*/ 201 h 280"/>
                <a:gd name="T52" fmla="*/ 39 w 370"/>
                <a:gd name="T53" fmla="*/ 221 h 280"/>
                <a:gd name="T54" fmla="*/ 196 w 370"/>
                <a:gd name="T55" fmla="*/ 258 h 280"/>
                <a:gd name="T56" fmla="*/ 196 w 370"/>
                <a:gd name="T57" fmla="*/ 271 h 280"/>
                <a:gd name="T58" fmla="*/ 6 w 370"/>
                <a:gd name="T59" fmla="*/ 227 h 280"/>
                <a:gd name="T60" fmla="*/ 1 w 370"/>
                <a:gd name="T61" fmla="*/ 219 h 280"/>
                <a:gd name="T62" fmla="*/ 8 w 370"/>
                <a:gd name="T63" fmla="*/ 21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0" h="280">
                  <a:moveTo>
                    <a:pt x="196" y="82"/>
                  </a:moveTo>
                  <a:cubicBezTo>
                    <a:pt x="285" y="8"/>
                    <a:pt x="285" y="8"/>
                    <a:pt x="285" y="8"/>
                  </a:cubicBezTo>
                  <a:cubicBezTo>
                    <a:pt x="288" y="5"/>
                    <a:pt x="291" y="3"/>
                    <a:pt x="295" y="2"/>
                  </a:cubicBezTo>
                  <a:cubicBezTo>
                    <a:pt x="299" y="1"/>
                    <a:pt x="303" y="0"/>
                    <a:pt x="307" y="0"/>
                  </a:cubicBezTo>
                  <a:cubicBezTo>
                    <a:pt x="363" y="5"/>
                    <a:pt x="363" y="5"/>
                    <a:pt x="363" y="5"/>
                  </a:cubicBezTo>
                  <a:cubicBezTo>
                    <a:pt x="367" y="5"/>
                    <a:pt x="370" y="9"/>
                    <a:pt x="369" y="12"/>
                  </a:cubicBezTo>
                  <a:cubicBezTo>
                    <a:pt x="369" y="13"/>
                    <a:pt x="369" y="14"/>
                    <a:pt x="369" y="15"/>
                  </a:cubicBezTo>
                  <a:cubicBezTo>
                    <a:pt x="238" y="276"/>
                    <a:pt x="238" y="276"/>
                    <a:pt x="238" y="276"/>
                  </a:cubicBezTo>
                  <a:cubicBezTo>
                    <a:pt x="236" y="278"/>
                    <a:pt x="233" y="280"/>
                    <a:pt x="230" y="279"/>
                  </a:cubicBezTo>
                  <a:cubicBezTo>
                    <a:pt x="230" y="279"/>
                    <a:pt x="230" y="279"/>
                    <a:pt x="230" y="279"/>
                  </a:cubicBezTo>
                  <a:cubicBezTo>
                    <a:pt x="196" y="271"/>
                    <a:pt x="196" y="271"/>
                    <a:pt x="196" y="271"/>
                  </a:cubicBezTo>
                  <a:cubicBezTo>
                    <a:pt x="196" y="258"/>
                    <a:pt x="196" y="258"/>
                    <a:pt x="196" y="258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353" y="17"/>
                    <a:pt x="353" y="17"/>
                    <a:pt x="353" y="17"/>
                  </a:cubicBezTo>
                  <a:cubicBezTo>
                    <a:pt x="306" y="14"/>
                    <a:pt x="306" y="14"/>
                    <a:pt x="306" y="14"/>
                  </a:cubicBezTo>
                  <a:cubicBezTo>
                    <a:pt x="304" y="13"/>
                    <a:pt x="301" y="14"/>
                    <a:pt x="299" y="14"/>
                  </a:cubicBezTo>
                  <a:cubicBezTo>
                    <a:pt x="297" y="15"/>
                    <a:pt x="295" y="16"/>
                    <a:pt x="293" y="18"/>
                  </a:cubicBezTo>
                  <a:cubicBezTo>
                    <a:pt x="196" y="100"/>
                    <a:pt x="196" y="100"/>
                    <a:pt x="196" y="100"/>
                  </a:cubicBezTo>
                  <a:lnTo>
                    <a:pt x="196" y="82"/>
                  </a:lnTo>
                  <a:close/>
                  <a:moveTo>
                    <a:pt x="8" y="214"/>
                  </a:moveTo>
                  <a:cubicBezTo>
                    <a:pt x="34" y="216"/>
                    <a:pt x="64" y="192"/>
                    <a:pt x="66" y="190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5" y="201"/>
                    <a:pt x="75" y="201"/>
                    <a:pt x="75" y="201"/>
                  </a:cubicBezTo>
                  <a:cubicBezTo>
                    <a:pt x="75" y="201"/>
                    <a:pt x="59" y="213"/>
                    <a:pt x="39" y="221"/>
                  </a:cubicBezTo>
                  <a:cubicBezTo>
                    <a:pt x="196" y="258"/>
                    <a:pt x="196" y="258"/>
                    <a:pt x="196" y="258"/>
                  </a:cubicBezTo>
                  <a:cubicBezTo>
                    <a:pt x="196" y="271"/>
                    <a:pt x="196" y="271"/>
                    <a:pt x="196" y="27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3" y="226"/>
                    <a:pt x="0" y="223"/>
                    <a:pt x="1" y="219"/>
                  </a:cubicBezTo>
                  <a:cubicBezTo>
                    <a:pt x="2" y="216"/>
                    <a:pt x="5" y="214"/>
                    <a:pt x="8" y="214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909638" y="2973388"/>
              <a:ext cx="169863" cy="85725"/>
            </a:xfrm>
            <a:custGeom>
              <a:avLst/>
              <a:gdLst>
                <a:gd name="T0" fmla="*/ 0 w 45"/>
                <a:gd name="T1" fmla="*/ 12 h 23"/>
                <a:gd name="T2" fmla="*/ 21 w 45"/>
                <a:gd name="T3" fmla="*/ 0 h 23"/>
                <a:gd name="T4" fmla="*/ 43 w 45"/>
                <a:gd name="T5" fmla="*/ 2 h 23"/>
                <a:gd name="T6" fmla="*/ 44 w 45"/>
                <a:gd name="T7" fmla="*/ 6 h 23"/>
                <a:gd name="T8" fmla="*/ 38 w 45"/>
                <a:gd name="T9" fmla="*/ 20 h 23"/>
                <a:gd name="T10" fmla="*/ 32 w 45"/>
                <a:gd name="T11" fmla="*/ 21 h 23"/>
                <a:gd name="T12" fmla="*/ 0 w 45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3">
                  <a:moveTo>
                    <a:pt x="0" y="12"/>
                  </a:moveTo>
                  <a:cubicBezTo>
                    <a:pt x="6" y="8"/>
                    <a:pt x="13" y="3"/>
                    <a:pt x="21" y="0"/>
                  </a:cubicBezTo>
                  <a:cubicBezTo>
                    <a:pt x="31" y="0"/>
                    <a:pt x="41" y="2"/>
                    <a:pt x="43" y="2"/>
                  </a:cubicBezTo>
                  <a:cubicBezTo>
                    <a:pt x="45" y="2"/>
                    <a:pt x="45" y="4"/>
                    <a:pt x="44" y="6"/>
                  </a:cubicBezTo>
                  <a:cubicBezTo>
                    <a:pt x="43" y="9"/>
                    <a:pt x="40" y="17"/>
                    <a:pt x="38" y="20"/>
                  </a:cubicBezTo>
                  <a:cubicBezTo>
                    <a:pt x="37" y="22"/>
                    <a:pt x="35" y="23"/>
                    <a:pt x="32" y="21"/>
                  </a:cubicBezTo>
                  <a:cubicBezTo>
                    <a:pt x="27" y="18"/>
                    <a:pt x="15" y="11"/>
                    <a:pt x="0" y="12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5216525" y="3236913"/>
              <a:ext cx="927100" cy="447675"/>
            </a:xfrm>
            <a:custGeom>
              <a:avLst/>
              <a:gdLst>
                <a:gd name="T0" fmla="*/ 0 w 247"/>
                <a:gd name="T1" fmla="*/ 0 h 119"/>
                <a:gd name="T2" fmla="*/ 44 w 247"/>
                <a:gd name="T3" fmla="*/ 41 h 119"/>
                <a:gd name="T4" fmla="*/ 113 w 247"/>
                <a:gd name="T5" fmla="*/ 119 h 119"/>
                <a:gd name="T6" fmla="*/ 238 w 247"/>
                <a:gd name="T7" fmla="*/ 103 h 119"/>
                <a:gd name="T8" fmla="*/ 244 w 247"/>
                <a:gd name="T9" fmla="*/ 56 h 119"/>
                <a:gd name="T10" fmla="*/ 196 w 247"/>
                <a:gd name="T11" fmla="*/ 45 h 119"/>
                <a:gd name="T12" fmla="*/ 0 w 247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119">
                  <a:moveTo>
                    <a:pt x="0" y="0"/>
                  </a:moveTo>
                  <a:cubicBezTo>
                    <a:pt x="21" y="6"/>
                    <a:pt x="44" y="41"/>
                    <a:pt x="44" y="41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46" y="115"/>
                    <a:pt x="199" y="109"/>
                    <a:pt x="238" y="103"/>
                  </a:cubicBezTo>
                  <a:cubicBezTo>
                    <a:pt x="242" y="89"/>
                    <a:pt x="247" y="75"/>
                    <a:pt x="244" y="56"/>
                  </a:cubicBezTo>
                  <a:cubicBezTo>
                    <a:pt x="196" y="45"/>
                    <a:pt x="196" y="45"/>
                    <a:pt x="196" y="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5407025" y="3414713"/>
              <a:ext cx="908050" cy="146050"/>
            </a:xfrm>
            <a:custGeom>
              <a:avLst/>
              <a:gdLst>
                <a:gd name="T0" fmla="*/ 27 w 242"/>
                <a:gd name="T1" fmla="*/ 17 h 39"/>
                <a:gd name="T2" fmla="*/ 228 w 242"/>
                <a:gd name="T3" fmla="*/ 0 h 39"/>
                <a:gd name="T4" fmla="*/ 202 w 242"/>
                <a:gd name="T5" fmla="*/ 30 h 39"/>
                <a:gd name="T6" fmla="*/ 71 w 242"/>
                <a:gd name="T7" fmla="*/ 38 h 39"/>
                <a:gd name="T8" fmla="*/ 27 w 242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39">
                  <a:moveTo>
                    <a:pt x="27" y="17"/>
                  </a:moveTo>
                  <a:cubicBezTo>
                    <a:pt x="42" y="16"/>
                    <a:pt x="214" y="0"/>
                    <a:pt x="228" y="0"/>
                  </a:cubicBezTo>
                  <a:cubicBezTo>
                    <a:pt x="242" y="0"/>
                    <a:pt x="212" y="21"/>
                    <a:pt x="202" y="30"/>
                  </a:cubicBezTo>
                  <a:cubicBezTo>
                    <a:pt x="193" y="38"/>
                    <a:pt x="105" y="39"/>
                    <a:pt x="71" y="38"/>
                  </a:cubicBezTo>
                  <a:cubicBezTo>
                    <a:pt x="38" y="37"/>
                    <a:pt x="0" y="17"/>
                    <a:pt x="27" y="17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785813" y="3135313"/>
              <a:ext cx="5499100" cy="620713"/>
            </a:xfrm>
            <a:custGeom>
              <a:avLst/>
              <a:gdLst>
                <a:gd name="T0" fmla="*/ 1465 w 1465"/>
                <a:gd name="T1" fmla="*/ 112 h 165"/>
                <a:gd name="T2" fmla="*/ 1447 w 1465"/>
                <a:gd name="T3" fmla="*/ 125 h 165"/>
                <a:gd name="T4" fmla="*/ 1286 w 1465"/>
                <a:gd name="T5" fmla="*/ 146 h 165"/>
                <a:gd name="T6" fmla="*/ 1058 w 1465"/>
                <a:gd name="T7" fmla="*/ 165 h 165"/>
                <a:gd name="T8" fmla="*/ 923 w 1465"/>
                <a:gd name="T9" fmla="*/ 153 h 165"/>
                <a:gd name="T10" fmla="*/ 198 w 1465"/>
                <a:gd name="T11" fmla="*/ 80 h 165"/>
                <a:gd name="T12" fmla="*/ 3 w 1465"/>
                <a:gd name="T13" fmla="*/ 1 h 165"/>
                <a:gd name="T14" fmla="*/ 3 w 1465"/>
                <a:gd name="T15" fmla="*/ 0 h 165"/>
                <a:gd name="T16" fmla="*/ 435 w 1465"/>
                <a:gd name="T17" fmla="*/ 75 h 165"/>
                <a:gd name="T18" fmla="*/ 864 w 1465"/>
                <a:gd name="T19" fmla="*/ 123 h 165"/>
                <a:gd name="T20" fmla="*/ 1038 w 1465"/>
                <a:gd name="T21" fmla="*/ 136 h 165"/>
                <a:gd name="T22" fmla="*/ 1239 w 1465"/>
                <a:gd name="T23" fmla="*/ 127 h 165"/>
                <a:gd name="T24" fmla="*/ 1465 w 1465"/>
                <a:gd name="T25" fmla="*/ 1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5" h="165">
                  <a:moveTo>
                    <a:pt x="1465" y="112"/>
                  </a:moveTo>
                  <a:cubicBezTo>
                    <a:pt x="1464" y="118"/>
                    <a:pt x="1458" y="123"/>
                    <a:pt x="1447" y="125"/>
                  </a:cubicBezTo>
                  <a:cubicBezTo>
                    <a:pt x="1410" y="133"/>
                    <a:pt x="1326" y="142"/>
                    <a:pt x="1286" y="146"/>
                  </a:cubicBezTo>
                  <a:cubicBezTo>
                    <a:pt x="1250" y="151"/>
                    <a:pt x="1104" y="165"/>
                    <a:pt x="1058" y="165"/>
                  </a:cubicBezTo>
                  <a:cubicBezTo>
                    <a:pt x="1011" y="165"/>
                    <a:pt x="923" y="153"/>
                    <a:pt x="923" y="153"/>
                  </a:cubicBezTo>
                  <a:cubicBezTo>
                    <a:pt x="198" y="80"/>
                    <a:pt x="198" y="80"/>
                    <a:pt x="198" y="80"/>
                  </a:cubicBezTo>
                  <a:cubicBezTo>
                    <a:pt x="161" y="77"/>
                    <a:pt x="0" y="28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0" y="57"/>
                    <a:pt x="351" y="68"/>
                    <a:pt x="435" y="75"/>
                  </a:cubicBezTo>
                  <a:cubicBezTo>
                    <a:pt x="518" y="82"/>
                    <a:pt x="864" y="123"/>
                    <a:pt x="864" y="123"/>
                  </a:cubicBezTo>
                  <a:cubicBezTo>
                    <a:pt x="864" y="123"/>
                    <a:pt x="944" y="127"/>
                    <a:pt x="1038" y="136"/>
                  </a:cubicBezTo>
                  <a:cubicBezTo>
                    <a:pt x="1133" y="145"/>
                    <a:pt x="1185" y="131"/>
                    <a:pt x="1239" y="127"/>
                  </a:cubicBezTo>
                  <a:cubicBezTo>
                    <a:pt x="1292" y="123"/>
                    <a:pt x="1457" y="127"/>
                    <a:pt x="1465" y="112"/>
                  </a:cubicBezTo>
                  <a:close/>
                </a:path>
              </a:pathLst>
            </a:custGeom>
            <a:solidFill>
              <a:srgbClr val="4A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217613" y="2938463"/>
              <a:ext cx="203200" cy="276225"/>
            </a:xfrm>
            <a:custGeom>
              <a:avLst/>
              <a:gdLst>
                <a:gd name="T0" fmla="*/ 33 w 54"/>
                <a:gd name="T1" fmla="*/ 20 h 73"/>
                <a:gd name="T2" fmla="*/ 26 w 54"/>
                <a:gd name="T3" fmla="*/ 19 h 73"/>
                <a:gd name="T4" fmla="*/ 26 w 54"/>
                <a:gd name="T5" fmla="*/ 0 h 73"/>
                <a:gd name="T6" fmla="*/ 42 w 54"/>
                <a:gd name="T7" fmla="*/ 1 h 73"/>
                <a:gd name="T8" fmla="*/ 42 w 54"/>
                <a:gd name="T9" fmla="*/ 1 h 73"/>
                <a:gd name="T10" fmla="*/ 44 w 54"/>
                <a:gd name="T11" fmla="*/ 1 h 73"/>
                <a:gd name="T12" fmla="*/ 44 w 54"/>
                <a:gd name="T13" fmla="*/ 1 h 73"/>
                <a:gd name="T14" fmla="*/ 51 w 54"/>
                <a:gd name="T15" fmla="*/ 6 h 73"/>
                <a:gd name="T16" fmla="*/ 54 w 54"/>
                <a:gd name="T17" fmla="*/ 13 h 73"/>
                <a:gd name="T18" fmla="*/ 54 w 54"/>
                <a:gd name="T19" fmla="*/ 14 h 73"/>
                <a:gd name="T20" fmla="*/ 53 w 54"/>
                <a:gd name="T21" fmla="*/ 16 h 73"/>
                <a:gd name="T22" fmla="*/ 49 w 54"/>
                <a:gd name="T23" fmla="*/ 38 h 73"/>
                <a:gd name="T24" fmla="*/ 47 w 54"/>
                <a:gd name="T25" fmla="*/ 60 h 73"/>
                <a:gd name="T26" fmla="*/ 47 w 54"/>
                <a:gd name="T27" fmla="*/ 61 h 73"/>
                <a:gd name="T28" fmla="*/ 42 w 54"/>
                <a:gd name="T29" fmla="*/ 70 h 73"/>
                <a:gd name="T30" fmla="*/ 35 w 54"/>
                <a:gd name="T31" fmla="*/ 73 h 73"/>
                <a:gd name="T32" fmla="*/ 34 w 54"/>
                <a:gd name="T33" fmla="*/ 73 h 73"/>
                <a:gd name="T34" fmla="*/ 34 w 54"/>
                <a:gd name="T35" fmla="*/ 73 h 73"/>
                <a:gd name="T36" fmla="*/ 26 w 54"/>
                <a:gd name="T37" fmla="*/ 72 h 73"/>
                <a:gd name="T38" fmla="*/ 26 w 54"/>
                <a:gd name="T39" fmla="*/ 53 h 73"/>
                <a:gd name="T40" fmla="*/ 28 w 54"/>
                <a:gd name="T41" fmla="*/ 53 h 73"/>
                <a:gd name="T42" fmla="*/ 30 w 54"/>
                <a:gd name="T43" fmla="*/ 36 h 73"/>
                <a:gd name="T44" fmla="*/ 33 w 54"/>
                <a:gd name="T45" fmla="*/ 20 h 73"/>
                <a:gd name="T46" fmla="*/ 26 w 54"/>
                <a:gd name="T47" fmla="*/ 19 h 73"/>
                <a:gd name="T48" fmla="*/ 24 w 54"/>
                <a:gd name="T49" fmla="*/ 19 h 73"/>
                <a:gd name="T50" fmla="*/ 21 w 54"/>
                <a:gd name="T51" fmla="*/ 36 h 73"/>
                <a:gd name="T52" fmla="*/ 20 w 54"/>
                <a:gd name="T53" fmla="*/ 53 h 73"/>
                <a:gd name="T54" fmla="*/ 26 w 54"/>
                <a:gd name="T55" fmla="*/ 53 h 73"/>
                <a:gd name="T56" fmla="*/ 26 w 54"/>
                <a:gd name="T57" fmla="*/ 72 h 73"/>
                <a:gd name="T58" fmla="*/ 12 w 54"/>
                <a:gd name="T59" fmla="*/ 72 h 73"/>
                <a:gd name="T60" fmla="*/ 3 w 54"/>
                <a:gd name="T61" fmla="*/ 67 h 73"/>
                <a:gd name="T62" fmla="*/ 3 w 54"/>
                <a:gd name="T63" fmla="*/ 67 h 73"/>
                <a:gd name="T64" fmla="*/ 3 w 54"/>
                <a:gd name="T65" fmla="*/ 67 h 73"/>
                <a:gd name="T66" fmla="*/ 0 w 54"/>
                <a:gd name="T67" fmla="*/ 59 h 73"/>
                <a:gd name="T68" fmla="*/ 2 w 54"/>
                <a:gd name="T69" fmla="*/ 34 h 73"/>
                <a:gd name="T70" fmla="*/ 7 w 54"/>
                <a:gd name="T71" fmla="*/ 10 h 73"/>
                <a:gd name="T72" fmla="*/ 11 w 54"/>
                <a:gd name="T73" fmla="*/ 3 h 73"/>
                <a:gd name="T74" fmla="*/ 20 w 54"/>
                <a:gd name="T75" fmla="*/ 0 h 73"/>
                <a:gd name="T76" fmla="*/ 26 w 54"/>
                <a:gd name="T77" fmla="*/ 0 h 73"/>
                <a:gd name="T78" fmla="*/ 26 w 54"/>
                <a:gd name="T79" fmla="*/ 1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" h="73">
                  <a:moveTo>
                    <a:pt x="33" y="20"/>
                  </a:moveTo>
                  <a:cubicBezTo>
                    <a:pt x="26" y="19"/>
                    <a:pt x="26" y="19"/>
                    <a:pt x="26" y="1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7" y="2"/>
                    <a:pt x="49" y="4"/>
                    <a:pt x="51" y="6"/>
                  </a:cubicBezTo>
                  <a:cubicBezTo>
                    <a:pt x="53" y="8"/>
                    <a:pt x="54" y="10"/>
                    <a:pt x="54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5"/>
                    <a:pt x="53" y="15"/>
                    <a:pt x="53" y="16"/>
                  </a:cubicBezTo>
                  <a:cubicBezTo>
                    <a:pt x="51" y="23"/>
                    <a:pt x="50" y="31"/>
                    <a:pt x="49" y="38"/>
                  </a:cubicBezTo>
                  <a:cubicBezTo>
                    <a:pt x="48" y="46"/>
                    <a:pt x="47" y="53"/>
                    <a:pt x="47" y="60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5"/>
                    <a:pt x="45" y="68"/>
                    <a:pt x="42" y="70"/>
                  </a:cubicBezTo>
                  <a:cubicBezTo>
                    <a:pt x="40" y="72"/>
                    <a:pt x="37" y="73"/>
                    <a:pt x="35" y="73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9" y="47"/>
                    <a:pt x="29" y="42"/>
                    <a:pt x="30" y="36"/>
                  </a:cubicBezTo>
                  <a:cubicBezTo>
                    <a:pt x="31" y="30"/>
                    <a:pt x="32" y="25"/>
                    <a:pt x="33" y="20"/>
                  </a:cubicBezTo>
                  <a:close/>
                  <a:moveTo>
                    <a:pt x="26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3" y="25"/>
                    <a:pt x="22" y="31"/>
                    <a:pt x="21" y="36"/>
                  </a:cubicBezTo>
                  <a:cubicBezTo>
                    <a:pt x="20" y="42"/>
                    <a:pt x="20" y="47"/>
                    <a:pt x="20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8" y="71"/>
                    <a:pt x="5" y="70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1" y="65"/>
                    <a:pt x="0" y="62"/>
                    <a:pt x="0" y="59"/>
                  </a:cubicBezTo>
                  <a:cubicBezTo>
                    <a:pt x="0" y="50"/>
                    <a:pt x="1" y="42"/>
                    <a:pt x="2" y="34"/>
                  </a:cubicBezTo>
                  <a:cubicBezTo>
                    <a:pt x="3" y="25"/>
                    <a:pt x="5" y="17"/>
                    <a:pt x="7" y="10"/>
                  </a:cubicBezTo>
                  <a:cubicBezTo>
                    <a:pt x="8" y="7"/>
                    <a:pt x="9" y="5"/>
                    <a:pt x="11" y="3"/>
                  </a:cubicBezTo>
                  <a:cubicBezTo>
                    <a:pt x="14" y="1"/>
                    <a:pt x="17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6" y="19"/>
                  </a:ln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1255713" y="2973388"/>
              <a:ext cx="127000" cy="203200"/>
            </a:xfrm>
            <a:custGeom>
              <a:avLst/>
              <a:gdLst>
                <a:gd name="T0" fmla="*/ 31 w 34"/>
                <a:gd name="T1" fmla="*/ 2 h 54"/>
                <a:gd name="T2" fmla="*/ 10 w 34"/>
                <a:gd name="T3" fmla="*/ 1 h 54"/>
                <a:gd name="T4" fmla="*/ 6 w 34"/>
                <a:gd name="T5" fmla="*/ 3 h 54"/>
                <a:gd name="T6" fmla="*/ 0 w 34"/>
                <a:gd name="T7" fmla="*/ 50 h 54"/>
                <a:gd name="T8" fmla="*/ 2 w 34"/>
                <a:gd name="T9" fmla="*/ 53 h 54"/>
                <a:gd name="T10" fmla="*/ 24 w 34"/>
                <a:gd name="T11" fmla="*/ 54 h 54"/>
                <a:gd name="T12" fmla="*/ 28 w 34"/>
                <a:gd name="T13" fmla="*/ 51 h 54"/>
                <a:gd name="T14" fmla="*/ 34 w 34"/>
                <a:gd name="T15" fmla="*/ 5 h 54"/>
                <a:gd name="T16" fmla="*/ 31 w 34"/>
                <a:gd name="T17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4">
                  <a:moveTo>
                    <a:pt x="31" y="2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2"/>
                    <a:pt x="6" y="3"/>
                  </a:cubicBezTo>
                  <a:cubicBezTo>
                    <a:pt x="2" y="18"/>
                    <a:pt x="0" y="34"/>
                    <a:pt x="0" y="50"/>
                  </a:cubicBezTo>
                  <a:cubicBezTo>
                    <a:pt x="0" y="52"/>
                    <a:pt x="1" y="53"/>
                    <a:pt x="2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6" y="54"/>
                    <a:pt x="28" y="53"/>
                    <a:pt x="28" y="51"/>
                  </a:cubicBezTo>
                  <a:cubicBezTo>
                    <a:pt x="28" y="36"/>
                    <a:pt x="30" y="20"/>
                    <a:pt x="34" y="5"/>
                  </a:cubicBezTo>
                  <a:cubicBezTo>
                    <a:pt x="34" y="3"/>
                    <a:pt x="33" y="2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1439863" y="3048000"/>
              <a:ext cx="47625" cy="71438"/>
            </a:xfrm>
            <a:custGeom>
              <a:avLst/>
              <a:gdLst>
                <a:gd name="T0" fmla="*/ 11 w 13"/>
                <a:gd name="T1" fmla="*/ 1 h 19"/>
                <a:gd name="T2" fmla="*/ 3 w 13"/>
                <a:gd name="T3" fmla="*/ 0 h 19"/>
                <a:gd name="T4" fmla="*/ 2 w 13"/>
                <a:gd name="T5" fmla="*/ 1 h 19"/>
                <a:gd name="T6" fmla="*/ 0 w 13"/>
                <a:gd name="T7" fmla="*/ 17 h 19"/>
                <a:gd name="T8" fmla="*/ 1 w 13"/>
                <a:gd name="T9" fmla="*/ 19 h 19"/>
                <a:gd name="T10" fmla="*/ 10 w 13"/>
                <a:gd name="T11" fmla="*/ 19 h 19"/>
                <a:gd name="T12" fmla="*/ 11 w 13"/>
                <a:gd name="T13" fmla="*/ 18 h 19"/>
                <a:gd name="T14" fmla="*/ 13 w 13"/>
                <a:gd name="T15" fmla="*/ 2 h 19"/>
                <a:gd name="T16" fmla="*/ 11 w 13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1" y="6"/>
                    <a:pt x="0" y="12"/>
                    <a:pt x="0" y="17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1" y="13"/>
                    <a:pt x="11" y="7"/>
                    <a:pt x="13" y="2"/>
                  </a:cubicBezTo>
                  <a:cubicBezTo>
                    <a:pt x="13" y="1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1570038" y="3063875"/>
              <a:ext cx="46038" cy="68263"/>
            </a:xfrm>
            <a:custGeom>
              <a:avLst/>
              <a:gdLst>
                <a:gd name="T0" fmla="*/ 11 w 12"/>
                <a:gd name="T1" fmla="*/ 0 h 18"/>
                <a:gd name="T2" fmla="*/ 3 w 12"/>
                <a:gd name="T3" fmla="*/ 0 h 18"/>
                <a:gd name="T4" fmla="*/ 2 w 12"/>
                <a:gd name="T5" fmla="*/ 1 h 18"/>
                <a:gd name="T6" fmla="*/ 0 w 12"/>
                <a:gd name="T7" fmla="*/ 17 h 18"/>
                <a:gd name="T8" fmla="*/ 1 w 12"/>
                <a:gd name="T9" fmla="*/ 18 h 18"/>
                <a:gd name="T10" fmla="*/ 10 w 12"/>
                <a:gd name="T11" fmla="*/ 18 h 18"/>
                <a:gd name="T12" fmla="*/ 11 w 12"/>
                <a:gd name="T13" fmla="*/ 17 h 18"/>
                <a:gd name="T14" fmla="*/ 12 w 12"/>
                <a:gd name="T15" fmla="*/ 1 h 18"/>
                <a:gd name="T16" fmla="*/ 11 w 12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1" y="0"/>
                  </a:move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6"/>
                    <a:pt x="0" y="11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4" y="18"/>
                    <a:pt x="7" y="18"/>
                    <a:pt x="10" y="18"/>
                  </a:cubicBezTo>
                  <a:cubicBezTo>
                    <a:pt x="10" y="18"/>
                    <a:pt x="11" y="18"/>
                    <a:pt x="11" y="17"/>
                  </a:cubicBezTo>
                  <a:cubicBezTo>
                    <a:pt x="11" y="12"/>
                    <a:pt x="11" y="6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1701800" y="3074988"/>
              <a:ext cx="44450" cy="71438"/>
            </a:xfrm>
            <a:custGeom>
              <a:avLst/>
              <a:gdLst>
                <a:gd name="T0" fmla="*/ 11 w 12"/>
                <a:gd name="T1" fmla="*/ 0 h 19"/>
                <a:gd name="T2" fmla="*/ 3 w 12"/>
                <a:gd name="T3" fmla="*/ 0 h 19"/>
                <a:gd name="T4" fmla="*/ 1 w 12"/>
                <a:gd name="T5" fmla="*/ 1 h 19"/>
                <a:gd name="T6" fmla="*/ 0 w 12"/>
                <a:gd name="T7" fmla="*/ 17 h 19"/>
                <a:gd name="T8" fmla="*/ 1 w 12"/>
                <a:gd name="T9" fmla="*/ 18 h 19"/>
                <a:gd name="T10" fmla="*/ 9 w 12"/>
                <a:gd name="T11" fmla="*/ 19 h 19"/>
                <a:gd name="T12" fmla="*/ 11 w 12"/>
                <a:gd name="T13" fmla="*/ 18 h 19"/>
                <a:gd name="T14" fmla="*/ 12 w 12"/>
                <a:gd name="T15" fmla="*/ 2 h 19"/>
                <a:gd name="T16" fmla="*/ 11 w 1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0"/>
                  </a:move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0" y="6"/>
                    <a:pt x="0" y="12"/>
                    <a:pt x="0" y="17"/>
                  </a:cubicBezTo>
                  <a:cubicBezTo>
                    <a:pt x="0" y="18"/>
                    <a:pt x="0" y="18"/>
                    <a:pt x="1" y="18"/>
                  </a:cubicBezTo>
                  <a:cubicBezTo>
                    <a:pt x="4" y="19"/>
                    <a:pt x="7" y="19"/>
                    <a:pt x="9" y="19"/>
                  </a:cubicBezTo>
                  <a:cubicBezTo>
                    <a:pt x="10" y="19"/>
                    <a:pt x="11" y="18"/>
                    <a:pt x="11" y="18"/>
                  </a:cubicBezTo>
                  <a:cubicBezTo>
                    <a:pt x="10" y="12"/>
                    <a:pt x="11" y="7"/>
                    <a:pt x="12" y="2"/>
                  </a:cubicBezTo>
                  <a:cubicBezTo>
                    <a:pt x="12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1833563" y="3086100"/>
              <a:ext cx="44450" cy="71438"/>
            </a:xfrm>
            <a:custGeom>
              <a:avLst/>
              <a:gdLst>
                <a:gd name="T0" fmla="*/ 11 w 12"/>
                <a:gd name="T1" fmla="*/ 1 h 19"/>
                <a:gd name="T2" fmla="*/ 3 w 12"/>
                <a:gd name="T3" fmla="*/ 0 h 19"/>
                <a:gd name="T4" fmla="*/ 1 w 12"/>
                <a:gd name="T5" fmla="*/ 1 h 19"/>
                <a:gd name="T6" fmla="*/ 0 w 12"/>
                <a:gd name="T7" fmla="*/ 18 h 19"/>
                <a:gd name="T8" fmla="*/ 1 w 12"/>
                <a:gd name="T9" fmla="*/ 19 h 19"/>
                <a:gd name="T10" fmla="*/ 9 w 12"/>
                <a:gd name="T11" fmla="*/ 19 h 19"/>
                <a:gd name="T12" fmla="*/ 10 w 12"/>
                <a:gd name="T13" fmla="*/ 18 h 19"/>
                <a:gd name="T14" fmla="*/ 12 w 12"/>
                <a:gd name="T15" fmla="*/ 2 h 19"/>
                <a:gd name="T16" fmla="*/ 11 w 12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1"/>
                  </a:moveTo>
                  <a:cubicBezTo>
                    <a:pt x="8" y="1"/>
                    <a:pt x="5" y="1"/>
                    <a:pt x="3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7"/>
                    <a:pt x="0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4" y="19"/>
                    <a:pt x="6" y="19"/>
                    <a:pt x="9" y="19"/>
                  </a:cubicBezTo>
                  <a:cubicBezTo>
                    <a:pt x="10" y="19"/>
                    <a:pt x="10" y="19"/>
                    <a:pt x="10" y="18"/>
                  </a:cubicBezTo>
                  <a:cubicBezTo>
                    <a:pt x="10" y="13"/>
                    <a:pt x="11" y="7"/>
                    <a:pt x="12" y="2"/>
                  </a:cubicBezTo>
                  <a:cubicBezTo>
                    <a:pt x="12" y="1"/>
                    <a:pt x="11" y="1"/>
                    <a:pt x="11" y="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1960563" y="3101975"/>
              <a:ext cx="49213" cy="71438"/>
            </a:xfrm>
            <a:custGeom>
              <a:avLst/>
              <a:gdLst>
                <a:gd name="T0" fmla="*/ 12 w 13"/>
                <a:gd name="T1" fmla="*/ 0 h 19"/>
                <a:gd name="T2" fmla="*/ 3 w 13"/>
                <a:gd name="T3" fmla="*/ 0 h 19"/>
                <a:gd name="T4" fmla="*/ 2 w 13"/>
                <a:gd name="T5" fmla="*/ 1 h 19"/>
                <a:gd name="T6" fmla="*/ 1 w 13"/>
                <a:gd name="T7" fmla="*/ 17 h 19"/>
                <a:gd name="T8" fmla="*/ 2 w 13"/>
                <a:gd name="T9" fmla="*/ 18 h 19"/>
                <a:gd name="T10" fmla="*/ 10 w 13"/>
                <a:gd name="T11" fmla="*/ 19 h 19"/>
                <a:gd name="T12" fmla="*/ 11 w 13"/>
                <a:gd name="T13" fmla="*/ 18 h 19"/>
                <a:gd name="T14" fmla="*/ 13 w 13"/>
                <a:gd name="T15" fmla="*/ 1 h 19"/>
                <a:gd name="T16" fmla="*/ 12 w 13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2" y="0"/>
                  </a:moveTo>
                  <a:cubicBezTo>
                    <a:pt x="9" y="0"/>
                    <a:pt x="6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6"/>
                    <a:pt x="0" y="12"/>
                    <a:pt x="1" y="17"/>
                  </a:cubicBezTo>
                  <a:cubicBezTo>
                    <a:pt x="1" y="18"/>
                    <a:pt x="1" y="18"/>
                    <a:pt x="2" y="18"/>
                  </a:cubicBezTo>
                  <a:cubicBezTo>
                    <a:pt x="4" y="19"/>
                    <a:pt x="7" y="19"/>
                    <a:pt x="10" y="19"/>
                  </a:cubicBezTo>
                  <a:cubicBezTo>
                    <a:pt x="11" y="19"/>
                    <a:pt x="11" y="18"/>
                    <a:pt x="11" y="18"/>
                  </a:cubicBezTo>
                  <a:cubicBezTo>
                    <a:pt x="11" y="12"/>
                    <a:pt x="12" y="7"/>
                    <a:pt x="13" y="1"/>
                  </a:cubicBezTo>
                  <a:cubicBezTo>
                    <a:pt x="13" y="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2092325" y="3113088"/>
              <a:ext cx="49213" cy="71438"/>
            </a:xfrm>
            <a:custGeom>
              <a:avLst/>
              <a:gdLst>
                <a:gd name="T0" fmla="*/ 11 w 13"/>
                <a:gd name="T1" fmla="*/ 1 h 19"/>
                <a:gd name="T2" fmla="*/ 3 w 13"/>
                <a:gd name="T3" fmla="*/ 0 h 19"/>
                <a:gd name="T4" fmla="*/ 2 w 13"/>
                <a:gd name="T5" fmla="*/ 1 h 19"/>
                <a:gd name="T6" fmla="*/ 0 w 13"/>
                <a:gd name="T7" fmla="*/ 18 h 19"/>
                <a:gd name="T8" fmla="*/ 1 w 13"/>
                <a:gd name="T9" fmla="*/ 19 h 19"/>
                <a:gd name="T10" fmla="*/ 10 w 13"/>
                <a:gd name="T11" fmla="*/ 19 h 19"/>
                <a:gd name="T12" fmla="*/ 11 w 13"/>
                <a:gd name="T13" fmla="*/ 18 h 19"/>
                <a:gd name="T14" fmla="*/ 12 w 13"/>
                <a:gd name="T15" fmla="*/ 2 h 19"/>
                <a:gd name="T16" fmla="*/ 11 w 13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1" y="1"/>
                  </a:moveTo>
                  <a:cubicBezTo>
                    <a:pt x="9" y="1"/>
                    <a:pt x="6" y="0"/>
                    <a:pt x="3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6"/>
                    <a:pt x="0" y="12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4" y="19"/>
                    <a:pt x="7" y="19"/>
                    <a:pt x="10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1" y="13"/>
                    <a:pt x="11" y="7"/>
                    <a:pt x="12" y="2"/>
                  </a:cubicBezTo>
                  <a:cubicBezTo>
                    <a:pt x="13" y="1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2224088" y="3127375"/>
              <a:ext cx="44450" cy="71438"/>
            </a:xfrm>
            <a:custGeom>
              <a:avLst/>
              <a:gdLst>
                <a:gd name="T0" fmla="*/ 11 w 12"/>
                <a:gd name="T1" fmla="*/ 0 h 19"/>
                <a:gd name="T2" fmla="*/ 3 w 12"/>
                <a:gd name="T3" fmla="*/ 0 h 19"/>
                <a:gd name="T4" fmla="*/ 2 w 12"/>
                <a:gd name="T5" fmla="*/ 1 h 19"/>
                <a:gd name="T6" fmla="*/ 0 w 12"/>
                <a:gd name="T7" fmla="*/ 17 h 19"/>
                <a:gd name="T8" fmla="*/ 1 w 12"/>
                <a:gd name="T9" fmla="*/ 18 h 19"/>
                <a:gd name="T10" fmla="*/ 9 w 12"/>
                <a:gd name="T11" fmla="*/ 19 h 19"/>
                <a:gd name="T12" fmla="*/ 11 w 12"/>
                <a:gd name="T13" fmla="*/ 18 h 19"/>
                <a:gd name="T14" fmla="*/ 12 w 12"/>
                <a:gd name="T15" fmla="*/ 1 h 19"/>
                <a:gd name="T16" fmla="*/ 11 w 1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0"/>
                  </a:move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6"/>
                    <a:pt x="0" y="11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4" y="18"/>
                    <a:pt x="7" y="19"/>
                    <a:pt x="9" y="19"/>
                  </a:cubicBezTo>
                  <a:cubicBezTo>
                    <a:pt x="10" y="19"/>
                    <a:pt x="11" y="18"/>
                    <a:pt x="11" y="18"/>
                  </a:cubicBezTo>
                  <a:cubicBezTo>
                    <a:pt x="11" y="12"/>
                    <a:pt x="11" y="7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2355850" y="3138488"/>
              <a:ext cx="44450" cy="71438"/>
            </a:xfrm>
            <a:custGeom>
              <a:avLst/>
              <a:gdLst>
                <a:gd name="T0" fmla="*/ 11 w 12"/>
                <a:gd name="T1" fmla="*/ 1 h 19"/>
                <a:gd name="T2" fmla="*/ 3 w 12"/>
                <a:gd name="T3" fmla="*/ 0 h 19"/>
                <a:gd name="T4" fmla="*/ 1 w 12"/>
                <a:gd name="T5" fmla="*/ 1 h 19"/>
                <a:gd name="T6" fmla="*/ 0 w 12"/>
                <a:gd name="T7" fmla="*/ 18 h 19"/>
                <a:gd name="T8" fmla="*/ 1 w 12"/>
                <a:gd name="T9" fmla="*/ 19 h 19"/>
                <a:gd name="T10" fmla="*/ 9 w 12"/>
                <a:gd name="T11" fmla="*/ 19 h 19"/>
                <a:gd name="T12" fmla="*/ 10 w 12"/>
                <a:gd name="T13" fmla="*/ 18 h 19"/>
                <a:gd name="T14" fmla="*/ 12 w 12"/>
                <a:gd name="T15" fmla="*/ 2 h 19"/>
                <a:gd name="T16" fmla="*/ 11 w 12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1"/>
                  </a:moveTo>
                  <a:cubicBezTo>
                    <a:pt x="8" y="1"/>
                    <a:pt x="5" y="0"/>
                    <a:pt x="3" y="0"/>
                  </a:cubicBezTo>
                  <a:cubicBezTo>
                    <a:pt x="2" y="0"/>
                    <a:pt x="2" y="1"/>
                    <a:pt x="1" y="1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4" y="19"/>
                    <a:pt x="6" y="19"/>
                    <a:pt x="9" y="19"/>
                  </a:cubicBezTo>
                  <a:cubicBezTo>
                    <a:pt x="10" y="19"/>
                    <a:pt x="10" y="19"/>
                    <a:pt x="10" y="18"/>
                  </a:cubicBezTo>
                  <a:cubicBezTo>
                    <a:pt x="10" y="13"/>
                    <a:pt x="11" y="7"/>
                    <a:pt x="12" y="2"/>
                  </a:cubicBezTo>
                  <a:cubicBezTo>
                    <a:pt x="12" y="1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2482850" y="3154363"/>
              <a:ext cx="49213" cy="71438"/>
            </a:xfrm>
            <a:custGeom>
              <a:avLst/>
              <a:gdLst>
                <a:gd name="T0" fmla="*/ 12 w 13"/>
                <a:gd name="T1" fmla="*/ 0 h 19"/>
                <a:gd name="T2" fmla="*/ 3 w 13"/>
                <a:gd name="T3" fmla="*/ 0 h 19"/>
                <a:gd name="T4" fmla="*/ 2 w 13"/>
                <a:gd name="T5" fmla="*/ 1 h 19"/>
                <a:gd name="T6" fmla="*/ 1 w 13"/>
                <a:gd name="T7" fmla="*/ 17 h 19"/>
                <a:gd name="T8" fmla="*/ 2 w 13"/>
                <a:gd name="T9" fmla="*/ 18 h 19"/>
                <a:gd name="T10" fmla="*/ 10 w 13"/>
                <a:gd name="T11" fmla="*/ 19 h 19"/>
                <a:gd name="T12" fmla="*/ 11 w 13"/>
                <a:gd name="T13" fmla="*/ 18 h 19"/>
                <a:gd name="T14" fmla="*/ 13 w 13"/>
                <a:gd name="T15" fmla="*/ 1 h 19"/>
                <a:gd name="T16" fmla="*/ 12 w 13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2" y="0"/>
                  </a:moveTo>
                  <a:cubicBezTo>
                    <a:pt x="9" y="0"/>
                    <a:pt x="6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6"/>
                    <a:pt x="0" y="11"/>
                    <a:pt x="1" y="17"/>
                  </a:cubicBezTo>
                  <a:cubicBezTo>
                    <a:pt x="1" y="18"/>
                    <a:pt x="1" y="18"/>
                    <a:pt x="2" y="18"/>
                  </a:cubicBezTo>
                  <a:cubicBezTo>
                    <a:pt x="4" y="18"/>
                    <a:pt x="7" y="18"/>
                    <a:pt x="10" y="19"/>
                  </a:cubicBezTo>
                  <a:cubicBezTo>
                    <a:pt x="11" y="19"/>
                    <a:pt x="11" y="18"/>
                    <a:pt x="11" y="18"/>
                  </a:cubicBezTo>
                  <a:cubicBezTo>
                    <a:pt x="11" y="12"/>
                    <a:pt x="12" y="7"/>
                    <a:pt x="13" y="1"/>
                  </a:cubicBezTo>
                  <a:cubicBezTo>
                    <a:pt x="13" y="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2614613" y="3165475"/>
              <a:ext cx="47625" cy="71438"/>
            </a:xfrm>
            <a:custGeom>
              <a:avLst/>
              <a:gdLst>
                <a:gd name="T0" fmla="*/ 11 w 13"/>
                <a:gd name="T1" fmla="*/ 1 h 19"/>
                <a:gd name="T2" fmla="*/ 3 w 13"/>
                <a:gd name="T3" fmla="*/ 0 h 19"/>
                <a:gd name="T4" fmla="*/ 2 w 13"/>
                <a:gd name="T5" fmla="*/ 1 h 19"/>
                <a:gd name="T6" fmla="*/ 0 w 13"/>
                <a:gd name="T7" fmla="*/ 18 h 19"/>
                <a:gd name="T8" fmla="*/ 1 w 13"/>
                <a:gd name="T9" fmla="*/ 19 h 19"/>
                <a:gd name="T10" fmla="*/ 10 w 13"/>
                <a:gd name="T11" fmla="*/ 19 h 19"/>
                <a:gd name="T12" fmla="*/ 11 w 13"/>
                <a:gd name="T13" fmla="*/ 18 h 19"/>
                <a:gd name="T14" fmla="*/ 13 w 13"/>
                <a:gd name="T15" fmla="*/ 2 h 19"/>
                <a:gd name="T16" fmla="*/ 11 w 13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1" y="1"/>
                  </a:moveTo>
                  <a:cubicBezTo>
                    <a:pt x="9" y="0"/>
                    <a:pt x="6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1" y="6"/>
                    <a:pt x="0" y="12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4" y="19"/>
                    <a:pt x="7" y="19"/>
                    <a:pt x="10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1" y="13"/>
                    <a:pt x="11" y="7"/>
                    <a:pt x="13" y="2"/>
                  </a:cubicBezTo>
                  <a:cubicBezTo>
                    <a:pt x="13" y="1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2746375" y="3179763"/>
              <a:ext cx="44450" cy="71438"/>
            </a:xfrm>
            <a:custGeom>
              <a:avLst/>
              <a:gdLst>
                <a:gd name="T0" fmla="*/ 11 w 12"/>
                <a:gd name="T1" fmla="*/ 0 h 19"/>
                <a:gd name="T2" fmla="*/ 3 w 12"/>
                <a:gd name="T3" fmla="*/ 0 h 19"/>
                <a:gd name="T4" fmla="*/ 2 w 12"/>
                <a:gd name="T5" fmla="*/ 1 h 19"/>
                <a:gd name="T6" fmla="*/ 0 w 12"/>
                <a:gd name="T7" fmla="*/ 17 h 19"/>
                <a:gd name="T8" fmla="*/ 1 w 12"/>
                <a:gd name="T9" fmla="*/ 18 h 19"/>
                <a:gd name="T10" fmla="*/ 10 w 12"/>
                <a:gd name="T11" fmla="*/ 18 h 19"/>
                <a:gd name="T12" fmla="*/ 11 w 12"/>
                <a:gd name="T13" fmla="*/ 17 h 19"/>
                <a:gd name="T14" fmla="*/ 12 w 12"/>
                <a:gd name="T15" fmla="*/ 1 h 19"/>
                <a:gd name="T16" fmla="*/ 11 w 1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0"/>
                  </a:move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6"/>
                    <a:pt x="0" y="11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4" y="18"/>
                    <a:pt x="7" y="18"/>
                    <a:pt x="10" y="18"/>
                  </a:cubicBezTo>
                  <a:cubicBezTo>
                    <a:pt x="10" y="19"/>
                    <a:pt x="11" y="18"/>
                    <a:pt x="11" y="17"/>
                  </a:cubicBezTo>
                  <a:cubicBezTo>
                    <a:pt x="11" y="12"/>
                    <a:pt x="11" y="7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2876550" y="3190875"/>
              <a:ext cx="46038" cy="73025"/>
            </a:xfrm>
            <a:custGeom>
              <a:avLst/>
              <a:gdLst>
                <a:gd name="T0" fmla="*/ 11 w 12"/>
                <a:gd name="T1" fmla="*/ 0 h 19"/>
                <a:gd name="T2" fmla="*/ 3 w 12"/>
                <a:gd name="T3" fmla="*/ 0 h 19"/>
                <a:gd name="T4" fmla="*/ 1 w 12"/>
                <a:gd name="T5" fmla="*/ 1 h 19"/>
                <a:gd name="T6" fmla="*/ 0 w 12"/>
                <a:gd name="T7" fmla="*/ 17 h 19"/>
                <a:gd name="T8" fmla="*/ 1 w 12"/>
                <a:gd name="T9" fmla="*/ 19 h 19"/>
                <a:gd name="T10" fmla="*/ 9 w 12"/>
                <a:gd name="T11" fmla="*/ 19 h 19"/>
                <a:gd name="T12" fmla="*/ 11 w 12"/>
                <a:gd name="T13" fmla="*/ 18 h 19"/>
                <a:gd name="T14" fmla="*/ 12 w 12"/>
                <a:gd name="T15" fmla="*/ 2 h 19"/>
                <a:gd name="T16" fmla="*/ 11 w 1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0"/>
                  </a:move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0" y="6"/>
                    <a:pt x="0" y="12"/>
                    <a:pt x="0" y="17"/>
                  </a:cubicBezTo>
                  <a:cubicBezTo>
                    <a:pt x="0" y="18"/>
                    <a:pt x="0" y="18"/>
                    <a:pt x="1" y="19"/>
                  </a:cubicBezTo>
                  <a:cubicBezTo>
                    <a:pt x="4" y="19"/>
                    <a:pt x="7" y="19"/>
                    <a:pt x="9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0" y="12"/>
                    <a:pt x="11" y="7"/>
                    <a:pt x="12" y="2"/>
                  </a:cubicBezTo>
                  <a:cubicBezTo>
                    <a:pt x="12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3008313" y="3203575"/>
              <a:ext cx="44450" cy="71438"/>
            </a:xfrm>
            <a:custGeom>
              <a:avLst/>
              <a:gdLst>
                <a:gd name="T0" fmla="*/ 11 w 12"/>
                <a:gd name="T1" fmla="*/ 1 h 19"/>
                <a:gd name="T2" fmla="*/ 3 w 12"/>
                <a:gd name="T3" fmla="*/ 0 h 19"/>
                <a:gd name="T4" fmla="*/ 1 w 12"/>
                <a:gd name="T5" fmla="*/ 1 h 19"/>
                <a:gd name="T6" fmla="*/ 0 w 12"/>
                <a:gd name="T7" fmla="*/ 18 h 19"/>
                <a:gd name="T8" fmla="*/ 1 w 12"/>
                <a:gd name="T9" fmla="*/ 19 h 19"/>
                <a:gd name="T10" fmla="*/ 9 w 12"/>
                <a:gd name="T11" fmla="*/ 19 h 19"/>
                <a:gd name="T12" fmla="*/ 10 w 12"/>
                <a:gd name="T13" fmla="*/ 18 h 19"/>
                <a:gd name="T14" fmla="*/ 12 w 12"/>
                <a:gd name="T15" fmla="*/ 2 h 19"/>
                <a:gd name="T16" fmla="*/ 11 w 12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1"/>
                  </a:moveTo>
                  <a:cubicBezTo>
                    <a:pt x="8" y="1"/>
                    <a:pt x="5" y="1"/>
                    <a:pt x="3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7"/>
                    <a:pt x="0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4" y="19"/>
                    <a:pt x="6" y="19"/>
                    <a:pt x="9" y="19"/>
                  </a:cubicBezTo>
                  <a:cubicBezTo>
                    <a:pt x="10" y="19"/>
                    <a:pt x="10" y="19"/>
                    <a:pt x="10" y="18"/>
                  </a:cubicBezTo>
                  <a:cubicBezTo>
                    <a:pt x="10" y="13"/>
                    <a:pt x="11" y="7"/>
                    <a:pt x="12" y="2"/>
                  </a:cubicBezTo>
                  <a:cubicBezTo>
                    <a:pt x="12" y="1"/>
                    <a:pt x="11" y="1"/>
                    <a:pt x="11" y="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3135313" y="3217863"/>
              <a:ext cx="49213" cy="71438"/>
            </a:xfrm>
            <a:custGeom>
              <a:avLst/>
              <a:gdLst>
                <a:gd name="T0" fmla="*/ 12 w 13"/>
                <a:gd name="T1" fmla="*/ 0 h 19"/>
                <a:gd name="T2" fmla="*/ 3 w 13"/>
                <a:gd name="T3" fmla="*/ 0 h 19"/>
                <a:gd name="T4" fmla="*/ 2 w 13"/>
                <a:gd name="T5" fmla="*/ 1 h 19"/>
                <a:gd name="T6" fmla="*/ 1 w 13"/>
                <a:gd name="T7" fmla="*/ 17 h 19"/>
                <a:gd name="T8" fmla="*/ 2 w 13"/>
                <a:gd name="T9" fmla="*/ 18 h 19"/>
                <a:gd name="T10" fmla="*/ 10 w 13"/>
                <a:gd name="T11" fmla="*/ 19 h 19"/>
                <a:gd name="T12" fmla="*/ 11 w 13"/>
                <a:gd name="T13" fmla="*/ 18 h 19"/>
                <a:gd name="T14" fmla="*/ 13 w 13"/>
                <a:gd name="T15" fmla="*/ 1 h 19"/>
                <a:gd name="T16" fmla="*/ 12 w 13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2" y="0"/>
                  </a:moveTo>
                  <a:cubicBezTo>
                    <a:pt x="9" y="0"/>
                    <a:pt x="6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6"/>
                    <a:pt x="0" y="12"/>
                    <a:pt x="1" y="17"/>
                  </a:cubicBezTo>
                  <a:cubicBezTo>
                    <a:pt x="1" y="18"/>
                    <a:pt x="1" y="18"/>
                    <a:pt x="2" y="18"/>
                  </a:cubicBezTo>
                  <a:cubicBezTo>
                    <a:pt x="4" y="19"/>
                    <a:pt x="7" y="19"/>
                    <a:pt x="10" y="19"/>
                  </a:cubicBezTo>
                  <a:cubicBezTo>
                    <a:pt x="11" y="19"/>
                    <a:pt x="11" y="18"/>
                    <a:pt x="11" y="18"/>
                  </a:cubicBezTo>
                  <a:cubicBezTo>
                    <a:pt x="11" y="12"/>
                    <a:pt x="12" y="7"/>
                    <a:pt x="13" y="1"/>
                  </a:cubicBezTo>
                  <a:cubicBezTo>
                    <a:pt x="13" y="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3267075" y="3228975"/>
              <a:ext cx="49213" cy="71438"/>
            </a:xfrm>
            <a:custGeom>
              <a:avLst/>
              <a:gdLst>
                <a:gd name="T0" fmla="*/ 11 w 13"/>
                <a:gd name="T1" fmla="*/ 1 h 19"/>
                <a:gd name="T2" fmla="*/ 3 w 13"/>
                <a:gd name="T3" fmla="*/ 0 h 19"/>
                <a:gd name="T4" fmla="*/ 2 w 13"/>
                <a:gd name="T5" fmla="*/ 1 h 19"/>
                <a:gd name="T6" fmla="*/ 0 w 13"/>
                <a:gd name="T7" fmla="*/ 18 h 19"/>
                <a:gd name="T8" fmla="*/ 1 w 13"/>
                <a:gd name="T9" fmla="*/ 19 h 19"/>
                <a:gd name="T10" fmla="*/ 10 w 13"/>
                <a:gd name="T11" fmla="*/ 19 h 19"/>
                <a:gd name="T12" fmla="*/ 11 w 13"/>
                <a:gd name="T13" fmla="*/ 18 h 19"/>
                <a:gd name="T14" fmla="*/ 12 w 13"/>
                <a:gd name="T15" fmla="*/ 2 h 19"/>
                <a:gd name="T16" fmla="*/ 11 w 13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1" y="1"/>
                  </a:moveTo>
                  <a:cubicBezTo>
                    <a:pt x="9" y="1"/>
                    <a:pt x="6" y="1"/>
                    <a:pt x="3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7"/>
                    <a:pt x="0" y="12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4" y="19"/>
                    <a:pt x="7" y="19"/>
                    <a:pt x="10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1" y="13"/>
                    <a:pt x="11" y="7"/>
                    <a:pt x="12" y="2"/>
                  </a:cubicBezTo>
                  <a:cubicBezTo>
                    <a:pt x="13" y="1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3398838" y="3244850"/>
              <a:ext cx="44450" cy="71438"/>
            </a:xfrm>
            <a:custGeom>
              <a:avLst/>
              <a:gdLst>
                <a:gd name="T0" fmla="*/ 11 w 12"/>
                <a:gd name="T1" fmla="*/ 0 h 19"/>
                <a:gd name="T2" fmla="*/ 3 w 12"/>
                <a:gd name="T3" fmla="*/ 0 h 19"/>
                <a:gd name="T4" fmla="*/ 2 w 12"/>
                <a:gd name="T5" fmla="*/ 1 h 19"/>
                <a:gd name="T6" fmla="*/ 0 w 12"/>
                <a:gd name="T7" fmla="*/ 17 h 19"/>
                <a:gd name="T8" fmla="*/ 1 w 12"/>
                <a:gd name="T9" fmla="*/ 18 h 19"/>
                <a:gd name="T10" fmla="*/ 9 w 12"/>
                <a:gd name="T11" fmla="*/ 19 h 19"/>
                <a:gd name="T12" fmla="*/ 11 w 12"/>
                <a:gd name="T13" fmla="*/ 18 h 19"/>
                <a:gd name="T14" fmla="*/ 12 w 12"/>
                <a:gd name="T15" fmla="*/ 1 h 19"/>
                <a:gd name="T16" fmla="*/ 11 w 1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0"/>
                  </a:move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6"/>
                    <a:pt x="0" y="11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4" y="18"/>
                    <a:pt x="7" y="19"/>
                    <a:pt x="9" y="19"/>
                  </a:cubicBezTo>
                  <a:cubicBezTo>
                    <a:pt x="10" y="19"/>
                    <a:pt x="11" y="18"/>
                    <a:pt x="11" y="18"/>
                  </a:cubicBezTo>
                  <a:cubicBezTo>
                    <a:pt x="11" y="12"/>
                    <a:pt x="11" y="7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3530600" y="3255963"/>
              <a:ext cx="44450" cy="71438"/>
            </a:xfrm>
            <a:custGeom>
              <a:avLst/>
              <a:gdLst>
                <a:gd name="T0" fmla="*/ 11 w 12"/>
                <a:gd name="T1" fmla="*/ 1 h 19"/>
                <a:gd name="T2" fmla="*/ 3 w 12"/>
                <a:gd name="T3" fmla="*/ 0 h 19"/>
                <a:gd name="T4" fmla="*/ 1 w 12"/>
                <a:gd name="T5" fmla="*/ 1 h 19"/>
                <a:gd name="T6" fmla="*/ 0 w 12"/>
                <a:gd name="T7" fmla="*/ 18 h 19"/>
                <a:gd name="T8" fmla="*/ 1 w 12"/>
                <a:gd name="T9" fmla="*/ 19 h 19"/>
                <a:gd name="T10" fmla="*/ 9 w 12"/>
                <a:gd name="T11" fmla="*/ 19 h 19"/>
                <a:gd name="T12" fmla="*/ 10 w 12"/>
                <a:gd name="T13" fmla="*/ 18 h 19"/>
                <a:gd name="T14" fmla="*/ 12 w 12"/>
                <a:gd name="T15" fmla="*/ 2 h 19"/>
                <a:gd name="T16" fmla="*/ 11 w 12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1"/>
                  </a:moveTo>
                  <a:cubicBezTo>
                    <a:pt x="8" y="1"/>
                    <a:pt x="5" y="0"/>
                    <a:pt x="3" y="0"/>
                  </a:cubicBezTo>
                  <a:cubicBezTo>
                    <a:pt x="2" y="0"/>
                    <a:pt x="2" y="1"/>
                    <a:pt x="1" y="1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4" y="19"/>
                    <a:pt x="6" y="19"/>
                    <a:pt x="9" y="19"/>
                  </a:cubicBezTo>
                  <a:cubicBezTo>
                    <a:pt x="10" y="19"/>
                    <a:pt x="10" y="19"/>
                    <a:pt x="10" y="18"/>
                  </a:cubicBezTo>
                  <a:cubicBezTo>
                    <a:pt x="10" y="13"/>
                    <a:pt x="11" y="7"/>
                    <a:pt x="12" y="2"/>
                  </a:cubicBezTo>
                  <a:cubicBezTo>
                    <a:pt x="12" y="1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3657600" y="3270250"/>
              <a:ext cx="49213" cy="71438"/>
            </a:xfrm>
            <a:custGeom>
              <a:avLst/>
              <a:gdLst>
                <a:gd name="T0" fmla="*/ 12 w 13"/>
                <a:gd name="T1" fmla="*/ 0 h 19"/>
                <a:gd name="T2" fmla="*/ 3 w 13"/>
                <a:gd name="T3" fmla="*/ 0 h 19"/>
                <a:gd name="T4" fmla="*/ 2 w 13"/>
                <a:gd name="T5" fmla="*/ 1 h 19"/>
                <a:gd name="T6" fmla="*/ 1 w 13"/>
                <a:gd name="T7" fmla="*/ 17 h 19"/>
                <a:gd name="T8" fmla="*/ 2 w 13"/>
                <a:gd name="T9" fmla="*/ 18 h 19"/>
                <a:gd name="T10" fmla="*/ 10 w 13"/>
                <a:gd name="T11" fmla="*/ 19 h 19"/>
                <a:gd name="T12" fmla="*/ 11 w 13"/>
                <a:gd name="T13" fmla="*/ 18 h 19"/>
                <a:gd name="T14" fmla="*/ 13 w 13"/>
                <a:gd name="T15" fmla="*/ 1 h 19"/>
                <a:gd name="T16" fmla="*/ 12 w 13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2" y="0"/>
                  </a:moveTo>
                  <a:cubicBezTo>
                    <a:pt x="9" y="0"/>
                    <a:pt x="6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6"/>
                    <a:pt x="0" y="11"/>
                    <a:pt x="1" y="17"/>
                  </a:cubicBezTo>
                  <a:cubicBezTo>
                    <a:pt x="1" y="18"/>
                    <a:pt x="1" y="18"/>
                    <a:pt x="2" y="18"/>
                  </a:cubicBezTo>
                  <a:cubicBezTo>
                    <a:pt x="4" y="18"/>
                    <a:pt x="7" y="18"/>
                    <a:pt x="10" y="19"/>
                  </a:cubicBezTo>
                  <a:cubicBezTo>
                    <a:pt x="11" y="19"/>
                    <a:pt x="11" y="18"/>
                    <a:pt x="11" y="18"/>
                  </a:cubicBezTo>
                  <a:cubicBezTo>
                    <a:pt x="11" y="12"/>
                    <a:pt x="12" y="7"/>
                    <a:pt x="13" y="1"/>
                  </a:cubicBezTo>
                  <a:cubicBezTo>
                    <a:pt x="13" y="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3789363" y="3281363"/>
              <a:ext cx="49213" cy="73025"/>
            </a:xfrm>
            <a:custGeom>
              <a:avLst/>
              <a:gdLst>
                <a:gd name="T0" fmla="*/ 11 w 13"/>
                <a:gd name="T1" fmla="*/ 1 h 19"/>
                <a:gd name="T2" fmla="*/ 3 w 13"/>
                <a:gd name="T3" fmla="*/ 0 h 19"/>
                <a:gd name="T4" fmla="*/ 2 w 13"/>
                <a:gd name="T5" fmla="*/ 1 h 19"/>
                <a:gd name="T6" fmla="*/ 0 w 13"/>
                <a:gd name="T7" fmla="*/ 18 h 19"/>
                <a:gd name="T8" fmla="*/ 1 w 13"/>
                <a:gd name="T9" fmla="*/ 19 h 19"/>
                <a:gd name="T10" fmla="*/ 10 w 13"/>
                <a:gd name="T11" fmla="*/ 19 h 19"/>
                <a:gd name="T12" fmla="*/ 11 w 13"/>
                <a:gd name="T13" fmla="*/ 18 h 19"/>
                <a:gd name="T14" fmla="*/ 13 w 13"/>
                <a:gd name="T15" fmla="*/ 2 h 19"/>
                <a:gd name="T16" fmla="*/ 11 w 13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1" y="1"/>
                  </a:moveTo>
                  <a:cubicBezTo>
                    <a:pt x="9" y="0"/>
                    <a:pt x="6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1" y="6"/>
                    <a:pt x="0" y="12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4" y="19"/>
                    <a:pt x="7" y="19"/>
                    <a:pt x="10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1" y="13"/>
                    <a:pt x="11" y="7"/>
                    <a:pt x="13" y="2"/>
                  </a:cubicBezTo>
                  <a:cubicBezTo>
                    <a:pt x="13" y="1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3921125" y="3297238"/>
              <a:ext cx="44450" cy="71438"/>
            </a:xfrm>
            <a:custGeom>
              <a:avLst/>
              <a:gdLst>
                <a:gd name="T0" fmla="*/ 11 w 12"/>
                <a:gd name="T1" fmla="*/ 0 h 19"/>
                <a:gd name="T2" fmla="*/ 3 w 12"/>
                <a:gd name="T3" fmla="*/ 0 h 19"/>
                <a:gd name="T4" fmla="*/ 2 w 12"/>
                <a:gd name="T5" fmla="*/ 1 h 19"/>
                <a:gd name="T6" fmla="*/ 0 w 12"/>
                <a:gd name="T7" fmla="*/ 17 h 19"/>
                <a:gd name="T8" fmla="*/ 1 w 12"/>
                <a:gd name="T9" fmla="*/ 18 h 19"/>
                <a:gd name="T10" fmla="*/ 10 w 12"/>
                <a:gd name="T11" fmla="*/ 19 h 19"/>
                <a:gd name="T12" fmla="*/ 11 w 12"/>
                <a:gd name="T13" fmla="*/ 18 h 19"/>
                <a:gd name="T14" fmla="*/ 12 w 12"/>
                <a:gd name="T15" fmla="*/ 1 h 19"/>
                <a:gd name="T16" fmla="*/ 11 w 1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0"/>
                  </a:move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6"/>
                    <a:pt x="0" y="11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4" y="18"/>
                    <a:pt x="7" y="18"/>
                    <a:pt x="10" y="19"/>
                  </a:cubicBezTo>
                  <a:cubicBezTo>
                    <a:pt x="10" y="19"/>
                    <a:pt x="11" y="18"/>
                    <a:pt x="11" y="18"/>
                  </a:cubicBezTo>
                  <a:cubicBezTo>
                    <a:pt x="11" y="12"/>
                    <a:pt x="11" y="7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4051300" y="3308350"/>
              <a:ext cx="46038" cy="71438"/>
            </a:xfrm>
            <a:custGeom>
              <a:avLst/>
              <a:gdLst>
                <a:gd name="T0" fmla="*/ 11 w 12"/>
                <a:gd name="T1" fmla="*/ 0 h 19"/>
                <a:gd name="T2" fmla="*/ 3 w 12"/>
                <a:gd name="T3" fmla="*/ 0 h 19"/>
                <a:gd name="T4" fmla="*/ 1 w 12"/>
                <a:gd name="T5" fmla="*/ 1 h 19"/>
                <a:gd name="T6" fmla="*/ 0 w 12"/>
                <a:gd name="T7" fmla="*/ 17 h 19"/>
                <a:gd name="T8" fmla="*/ 1 w 12"/>
                <a:gd name="T9" fmla="*/ 19 h 19"/>
                <a:gd name="T10" fmla="*/ 9 w 12"/>
                <a:gd name="T11" fmla="*/ 19 h 19"/>
                <a:gd name="T12" fmla="*/ 11 w 12"/>
                <a:gd name="T13" fmla="*/ 18 h 19"/>
                <a:gd name="T14" fmla="*/ 12 w 12"/>
                <a:gd name="T15" fmla="*/ 2 h 19"/>
                <a:gd name="T16" fmla="*/ 11 w 1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0"/>
                  </a:move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2" y="1"/>
                    <a:pt x="1" y="1"/>
                  </a:cubicBezTo>
                  <a:cubicBezTo>
                    <a:pt x="0" y="6"/>
                    <a:pt x="0" y="12"/>
                    <a:pt x="0" y="17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4" y="19"/>
                    <a:pt x="7" y="19"/>
                    <a:pt x="9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0" y="12"/>
                    <a:pt x="11" y="7"/>
                    <a:pt x="12" y="2"/>
                  </a:cubicBezTo>
                  <a:cubicBezTo>
                    <a:pt x="12" y="1"/>
                    <a:pt x="12" y="1"/>
                    <a:pt x="11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183063" y="3319463"/>
              <a:ext cx="46038" cy="71438"/>
            </a:xfrm>
            <a:custGeom>
              <a:avLst/>
              <a:gdLst>
                <a:gd name="T0" fmla="*/ 11 w 12"/>
                <a:gd name="T1" fmla="*/ 1 h 19"/>
                <a:gd name="T2" fmla="*/ 3 w 12"/>
                <a:gd name="T3" fmla="*/ 1 h 19"/>
                <a:gd name="T4" fmla="*/ 1 w 12"/>
                <a:gd name="T5" fmla="*/ 2 h 19"/>
                <a:gd name="T6" fmla="*/ 0 w 12"/>
                <a:gd name="T7" fmla="*/ 18 h 19"/>
                <a:gd name="T8" fmla="*/ 1 w 12"/>
                <a:gd name="T9" fmla="*/ 19 h 19"/>
                <a:gd name="T10" fmla="*/ 9 w 12"/>
                <a:gd name="T11" fmla="*/ 19 h 19"/>
                <a:gd name="T12" fmla="*/ 10 w 12"/>
                <a:gd name="T13" fmla="*/ 18 h 19"/>
                <a:gd name="T14" fmla="*/ 12 w 12"/>
                <a:gd name="T15" fmla="*/ 2 h 19"/>
                <a:gd name="T16" fmla="*/ 11 w 12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1"/>
                  </a:moveTo>
                  <a:cubicBezTo>
                    <a:pt x="8" y="1"/>
                    <a:pt x="5" y="1"/>
                    <a:pt x="3" y="1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7"/>
                    <a:pt x="0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4" y="19"/>
                    <a:pt x="6" y="19"/>
                    <a:pt x="9" y="19"/>
                  </a:cubicBezTo>
                  <a:cubicBezTo>
                    <a:pt x="10" y="19"/>
                    <a:pt x="10" y="19"/>
                    <a:pt x="10" y="18"/>
                  </a:cubicBezTo>
                  <a:cubicBezTo>
                    <a:pt x="10" y="13"/>
                    <a:pt x="11" y="7"/>
                    <a:pt x="12" y="2"/>
                  </a:cubicBezTo>
                  <a:cubicBezTo>
                    <a:pt x="12" y="1"/>
                    <a:pt x="11" y="1"/>
                    <a:pt x="11" y="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311650" y="3335338"/>
              <a:ext cx="47625" cy="71438"/>
            </a:xfrm>
            <a:custGeom>
              <a:avLst/>
              <a:gdLst>
                <a:gd name="T0" fmla="*/ 12 w 13"/>
                <a:gd name="T1" fmla="*/ 0 h 19"/>
                <a:gd name="T2" fmla="*/ 3 w 13"/>
                <a:gd name="T3" fmla="*/ 0 h 19"/>
                <a:gd name="T4" fmla="*/ 2 w 13"/>
                <a:gd name="T5" fmla="*/ 1 h 19"/>
                <a:gd name="T6" fmla="*/ 1 w 13"/>
                <a:gd name="T7" fmla="*/ 17 h 19"/>
                <a:gd name="T8" fmla="*/ 2 w 13"/>
                <a:gd name="T9" fmla="*/ 18 h 19"/>
                <a:gd name="T10" fmla="*/ 10 w 13"/>
                <a:gd name="T11" fmla="*/ 19 h 19"/>
                <a:gd name="T12" fmla="*/ 11 w 13"/>
                <a:gd name="T13" fmla="*/ 18 h 19"/>
                <a:gd name="T14" fmla="*/ 13 w 13"/>
                <a:gd name="T15" fmla="*/ 1 h 19"/>
                <a:gd name="T16" fmla="*/ 12 w 13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2" y="0"/>
                  </a:moveTo>
                  <a:cubicBezTo>
                    <a:pt x="9" y="0"/>
                    <a:pt x="6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6"/>
                    <a:pt x="0" y="12"/>
                    <a:pt x="1" y="17"/>
                  </a:cubicBezTo>
                  <a:cubicBezTo>
                    <a:pt x="1" y="18"/>
                    <a:pt x="1" y="18"/>
                    <a:pt x="2" y="18"/>
                  </a:cubicBezTo>
                  <a:cubicBezTo>
                    <a:pt x="4" y="19"/>
                    <a:pt x="7" y="19"/>
                    <a:pt x="10" y="19"/>
                  </a:cubicBezTo>
                  <a:cubicBezTo>
                    <a:pt x="11" y="19"/>
                    <a:pt x="11" y="18"/>
                    <a:pt x="11" y="18"/>
                  </a:cubicBezTo>
                  <a:cubicBezTo>
                    <a:pt x="11" y="12"/>
                    <a:pt x="12" y="7"/>
                    <a:pt x="13" y="1"/>
                  </a:cubicBezTo>
                  <a:cubicBezTo>
                    <a:pt x="13" y="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4441825" y="3346450"/>
              <a:ext cx="49213" cy="71438"/>
            </a:xfrm>
            <a:custGeom>
              <a:avLst/>
              <a:gdLst>
                <a:gd name="T0" fmla="*/ 11 w 13"/>
                <a:gd name="T1" fmla="*/ 1 h 19"/>
                <a:gd name="T2" fmla="*/ 3 w 13"/>
                <a:gd name="T3" fmla="*/ 0 h 19"/>
                <a:gd name="T4" fmla="*/ 2 w 13"/>
                <a:gd name="T5" fmla="*/ 1 h 19"/>
                <a:gd name="T6" fmla="*/ 0 w 13"/>
                <a:gd name="T7" fmla="*/ 18 h 19"/>
                <a:gd name="T8" fmla="*/ 1 w 13"/>
                <a:gd name="T9" fmla="*/ 19 h 19"/>
                <a:gd name="T10" fmla="*/ 10 w 13"/>
                <a:gd name="T11" fmla="*/ 19 h 19"/>
                <a:gd name="T12" fmla="*/ 11 w 13"/>
                <a:gd name="T13" fmla="*/ 18 h 19"/>
                <a:gd name="T14" fmla="*/ 12 w 13"/>
                <a:gd name="T15" fmla="*/ 2 h 19"/>
                <a:gd name="T16" fmla="*/ 11 w 13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1" y="1"/>
                  </a:moveTo>
                  <a:cubicBezTo>
                    <a:pt x="9" y="1"/>
                    <a:pt x="6" y="1"/>
                    <a:pt x="3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7"/>
                    <a:pt x="0" y="12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4" y="19"/>
                    <a:pt x="7" y="19"/>
                    <a:pt x="10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1" y="13"/>
                    <a:pt x="11" y="7"/>
                    <a:pt x="12" y="2"/>
                  </a:cubicBezTo>
                  <a:cubicBezTo>
                    <a:pt x="13" y="1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8"/>
            <p:cNvSpPr/>
            <p:nvPr/>
          </p:nvSpPr>
          <p:spPr bwMode="auto">
            <a:xfrm>
              <a:off x="4573588" y="3360738"/>
              <a:ext cx="46038" cy="71438"/>
            </a:xfrm>
            <a:custGeom>
              <a:avLst/>
              <a:gdLst>
                <a:gd name="T0" fmla="*/ 11 w 12"/>
                <a:gd name="T1" fmla="*/ 0 h 19"/>
                <a:gd name="T2" fmla="*/ 3 w 12"/>
                <a:gd name="T3" fmla="*/ 0 h 19"/>
                <a:gd name="T4" fmla="*/ 2 w 12"/>
                <a:gd name="T5" fmla="*/ 1 h 19"/>
                <a:gd name="T6" fmla="*/ 0 w 12"/>
                <a:gd name="T7" fmla="*/ 17 h 19"/>
                <a:gd name="T8" fmla="*/ 1 w 12"/>
                <a:gd name="T9" fmla="*/ 18 h 19"/>
                <a:gd name="T10" fmla="*/ 9 w 12"/>
                <a:gd name="T11" fmla="*/ 19 h 19"/>
                <a:gd name="T12" fmla="*/ 11 w 12"/>
                <a:gd name="T13" fmla="*/ 18 h 19"/>
                <a:gd name="T14" fmla="*/ 12 w 12"/>
                <a:gd name="T15" fmla="*/ 1 h 19"/>
                <a:gd name="T16" fmla="*/ 11 w 1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0"/>
                  </a:move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6"/>
                    <a:pt x="0" y="11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4" y="18"/>
                    <a:pt x="7" y="19"/>
                    <a:pt x="9" y="19"/>
                  </a:cubicBezTo>
                  <a:cubicBezTo>
                    <a:pt x="10" y="19"/>
                    <a:pt x="11" y="18"/>
                    <a:pt x="11" y="18"/>
                  </a:cubicBezTo>
                  <a:cubicBezTo>
                    <a:pt x="11" y="12"/>
                    <a:pt x="11" y="7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705350" y="3371850"/>
              <a:ext cx="44450" cy="71438"/>
            </a:xfrm>
            <a:custGeom>
              <a:avLst/>
              <a:gdLst>
                <a:gd name="T0" fmla="*/ 11 w 12"/>
                <a:gd name="T1" fmla="*/ 1 h 19"/>
                <a:gd name="T2" fmla="*/ 3 w 12"/>
                <a:gd name="T3" fmla="*/ 0 h 19"/>
                <a:gd name="T4" fmla="*/ 1 w 12"/>
                <a:gd name="T5" fmla="*/ 1 h 19"/>
                <a:gd name="T6" fmla="*/ 0 w 12"/>
                <a:gd name="T7" fmla="*/ 18 h 19"/>
                <a:gd name="T8" fmla="*/ 1 w 12"/>
                <a:gd name="T9" fmla="*/ 19 h 19"/>
                <a:gd name="T10" fmla="*/ 9 w 12"/>
                <a:gd name="T11" fmla="*/ 19 h 19"/>
                <a:gd name="T12" fmla="*/ 10 w 12"/>
                <a:gd name="T13" fmla="*/ 18 h 19"/>
                <a:gd name="T14" fmla="*/ 12 w 12"/>
                <a:gd name="T15" fmla="*/ 2 h 19"/>
                <a:gd name="T16" fmla="*/ 11 w 12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1"/>
                  </a:moveTo>
                  <a:cubicBezTo>
                    <a:pt x="8" y="1"/>
                    <a:pt x="5" y="0"/>
                    <a:pt x="3" y="0"/>
                  </a:cubicBezTo>
                  <a:cubicBezTo>
                    <a:pt x="2" y="0"/>
                    <a:pt x="2" y="1"/>
                    <a:pt x="1" y="1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4" y="19"/>
                    <a:pt x="6" y="19"/>
                    <a:pt x="9" y="19"/>
                  </a:cubicBezTo>
                  <a:cubicBezTo>
                    <a:pt x="10" y="19"/>
                    <a:pt x="10" y="19"/>
                    <a:pt x="10" y="18"/>
                  </a:cubicBezTo>
                  <a:cubicBezTo>
                    <a:pt x="10" y="13"/>
                    <a:pt x="11" y="7"/>
                    <a:pt x="12" y="2"/>
                  </a:cubicBezTo>
                  <a:cubicBezTo>
                    <a:pt x="12" y="1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4832350" y="3387725"/>
              <a:ext cx="49213" cy="71438"/>
            </a:xfrm>
            <a:custGeom>
              <a:avLst/>
              <a:gdLst>
                <a:gd name="T0" fmla="*/ 12 w 13"/>
                <a:gd name="T1" fmla="*/ 0 h 19"/>
                <a:gd name="T2" fmla="*/ 3 w 13"/>
                <a:gd name="T3" fmla="*/ 0 h 19"/>
                <a:gd name="T4" fmla="*/ 2 w 13"/>
                <a:gd name="T5" fmla="*/ 1 h 19"/>
                <a:gd name="T6" fmla="*/ 1 w 13"/>
                <a:gd name="T7" fmla="*/ 17 h 19"/>
                <a:gd name="T8" fmla="*/ 2 w 13"/>
                <a:gd name="T9" fmla="*/ 18 h 19"/>
                <a:gd name="T10" fmla="*/ 10 w 13"/>
                <a:gd name="T11" fmla="*/ 19 h 19"/>
                <a:gd name="T12" fmla="*/ 11 w 13"/>
                <a:gd name="T13" fmla="*/ 18 h 19"/>
                <a:gd name="T14" fmla="*/ 13 w 13"/>
                <a:gd name="T15" fmla="*/ 1 h 19"/>
                <a:gd name="T16" fmla="*/ 12 w 13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6"/>
                    <a:pt x="0" y="11"/>
                    <a:pt x="1" y="17"/>
                  </a:cubicBezTo>
                  <a:cubicBezTo>
                    <a:pt x="1" y="18"/>
                    <a:pt x="1" y="18"/>
                    <a:pt x="2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8"/>
                    <a:pt x="11" y="18"/>
                  </a:cubicBezTo>
                  <a:cubicBezTo>
                    <a:pt x="11" y="12"/>
                    <a:pt x="12" y="7"/>
                    <a:pt x="13" y="1"/>
                  </a:cubicBezTo>
                  <a:cubicBezTo>
                    <a:pt x="13" y="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1"/>
            <p:cNvSpPr>
              <a:spLocks noEditPoints="1"/>
            </p:cNvSpPr>
            <p:nvPr/>
          </p:nvSpPr>
          <p:spPr bwMode="auto">
            <a:xfrm>
              <a:off x="4979988" y="3316288"/>
              <a:ext cx="195263" cy="274638"/>
            </a:xfrm>
            <a:custGeom>
              <a:avLst/>
              <a:gdLst>
                <a:gd name="T0" fmla="*/ 31 w 52"/>
                <a:gd name="T1" fmla="*/ 21 h 73"/>
                <a:gd name="T2" fmla="*/ 25 w 52"/>
                <a:gd name="T3" fmla="*/ 20 h 73"/>
                <a:gd name="T4" fmla="*/ 25 w 52"/>
                <a:gd name="T5" fmla="*/ 1 h 73"/>
                <a:gd name="T6" fmla="*/ 40 w 52"/>
                <a:gd name="T7" fmla="*/ 2 h 73"/>
                <a:gd name="T8" fmla="*/ 41 w 52"/>
                <a:gd name="T9" fmla="*/ 2 h 73"/>
                <a:gd name="T10" fmla="*/ 48 w 52"/>
                <a:gd name="T11" fmla="*/ 6 h 73"/>
                <a:gd name="T12" fmla="*/ 51 w 52"/>
                <a:gd name="T13" fmla="*/ 14 h 73"/>
                <a:gd name="T14" fmla="*/ 51 w 52"/>
                <a:gd name="T15" fmla="*/ 15 h 73"/>
                <a:gd name="T16" fmla="*/ 51 w 52"/>
                <a:gd name="T17" fmla="*/ 16 h 73"/>
                <a:gd name="T18" fmla="*/ 51 w 52"/>
                <a:gd name="T19" fmla="*/ 16 h 73"/>
                <a:gd name="T20" fmla="*/ 48 w 52"/>
                <a:gd name="T21" fmla="*/ 38 h 73"/>
                <a:gd name="T22" fmla="*/ 48 w 52"/>
                <a:gd name="T23" fmla="*/ 61 h 73"/>
                <a:gd name="T24" fmla="*/ 48 w 52"/>
                <a:gd name="T25" fmla="*/ 61 h 73"/>
                <a:gd name="T26" fmla="*/ 48 w 52"/>
                <a:gd name="T27" fmla="*/ 62 h 73"/>
                <a:gd name="T28" fmla="*/ 43 w 52"/>
                <a:gd name="T29" fmla="*/ 70 h 73"/>
                <a:gd name="T30" fmla="*/ 35 w 52"/>
                <a:gd name="T31" fmla="*/ 73 h 73"/>
                <a:gd name="T32" fmla="*/ 35 w 52"/>
                <a:gd name="T33" fmla="*/ 73 h 73"/>
                <a:gd name="T34" fmla="*/ 35 w 52"/>
                <a:gd name="T35" fmla="*/ 73 h 73"/>
                <a:gd name="T36" fmla="*/ 34 w 52"/>
                <a:gd name="T37" fmla="*/ 73 h 73"/>
                <a:gd name="T38" fmla="*/ 25 w 52"/>
                <a:gd name="T39" fmla="*/ 73 h 73"/>
                <a:gd name="T40" fmla="*/ 25 w 52"/>
                <a:gd name="T41" fmla="*/ 54 h 73"/>
                <a:gd name="T42" fmla="*/ 28 w 52"/>
                <a:gd name="T43" fmla="*/ 54 h 73"/>
                <a:gd name="T44" fmla="*/ 29 w 52"/>
                <a:gd name="T45" fmla="*/ 37 h 73"/>
                <a:gd name="T46" fmla="*/ 31 w 52"/>
                <a:gd name="T47" fmla="*/ 21 h 73"/>
                <a:gd name="T48" fmla="*/ 48 w 52"/>
                <a:gd name="T49" fmla="*/ 61 h 73"/>
                <a:gd name="T50" fmla="*/ 48 w 52"/>
                <a:gd name="T51" fmla="*/ 61 h 73"/>
                <a:gd name="T52" fmla="*/ 25 w 52"/>
                <a:gd name="T53" fmla="*/ 20 h 73"/>
                <a:gd name="T54" fmla="*/ 22 w 52"/>
                <a:gd name="T55" fmla="*/ 20 h 73"/>
                <a:gd name="T56" fmla="*/ 20 w 52"/>
                <a:gd name="T57" fmla="*/ 36 h 73"/>
                <a:gd name="T58" fmla="*/ 20 w 52"/>
                <a:gd name="T59" fmla="*/ 53 h 73"/>
                <a:gd name="T60" fmla="*/ 25 w 52"/>
                <a:gd name="T61" fmla="*/ 54 h 73"/>
                <a:gd name="T62" fmla="*/ 25 w 52"/>
                <a:gd name="T63" fmla="*/ 73 h 73"/>
                <a:gd name="T64" fmla="*/ 13 w 52"/>
                <a:gd name="T65" fmla="*/ 72 h 73"/>
                <a:gd name="T66" fmla="*/ 4 w 52"/>
                <a:gd name="T67" fmla="*/ 68 h 73"/>
                <a:gd name="T68" fmla="*/ 4 w 52"/>
                <a:gd name="T69" fmla="*/ 68 h 73"/>
                <a:gd name="T70" fmla="*/ 1 w 52"/>
                <a:gd name="T71" fmla="*/ 60 h 73"/>
                <a:gd name="T72" fmla="*/ 1 w 52"/>
                <a:gd name="T73" fmla="*/ 35 h 73"/>
                <a:gd name="T74" fmla="*/ 5 w 52"/>
                <a:gd name="T75" fmla="*/ 11 h 73"/>
                <a:gd name="T76" fmla="*/ 9 w 52"/>
                <a:gd name="T77" fmla="*/ 4 h 73"/>
                <a:gd name="T78" fmla="*/ 18 w 52"/>
                <a:gd name="T79" fmla="*/ 1 h 73"/>
                <a:gd name="T80" fmla="*/ 25 w 52"/>
                <a:gd name="T81" fmla="*/ 1 h 73"/>
                <a:gd name="T82" fmla="*/ 25 w 52"/>
                <a:gd name="T83" fmla="*/ 2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" h="73">
                  <a:moveTo>
                    <a:pt x="31" y="21"/>
                  </a:moveTo>
                  <a:cubicBezTo>
                    <a:pt x="25" y="20"/>
                    <a:pt x="25" y="20"/>
                    <a:pt x="25" y="2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1" y="2"/>
                    <a:pt x="41" y="2"/>
                  </a:cubicBezTo>
                  <a:cubicBezTo>
                    <a:pt x="44" y="2"/>
                    <a:pt x="47" y="4"/>
                    <a:pt x="48" y="6"/>
                  </a:cubicBezTo>
                  <a:cubicBezTo>
                    <a:pt x="50" y="8"/>
                    <a:pt x="52" y="11"/>
                    <a:pt x="51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23"/>
                    <a:pt x="49" y="31"/>
                    <a:pt x="48" y="38"/>
                  </a:cubicBezTo>
                  <a:cubicBezTo>
                    <a:pt x="48" y="46"/>
                    <a:pt x="47" y="53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2"/>
                  </a:cubicBezTo>
                  <a:cubicBezTo>
                    <a:pt x="47" y="65"/>
                    <a:pt x="46" y="68"/>
                    <a:pt x="43" y="70"/>
                  </a:cubicBezTo>
                  <a:cubicBezTo>
                    <a:pt x="41" y="72"/>
                    <a:pt x="38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5" y="73"/>
                    <a:pt x="34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9" y="48"/>
                    <a:pt x="29" y="42"/>
                    <a:pt x="29" y="37"/>
                  </a:cubicBezTo>
                  <a:cubicBezTo>
                    <a:pt x="30" y="31"/>
                    <a:pt x="30" y="26"/>
                    <a:pt x="31" y="21"/>
                  </a:cubicBezTo>
                  <a:close/>
                  <a:moveTo>
                    <a:pt x="48" y="61"/>
                  </a:moveTo>
                  <a:cubicBezTo>
                    <a:pt x="48" y="61"/>
                    <a:pt x="48" y="61"/>
                    <a:pt x="48" y="61"/>
                  </a:cubicBezTo>
                  <a:close/>
                  <a:moveTo>
                    <a:pt x="25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1" y="25"/>
                    <a:pt x="21" y="31"/>
                    <a:pt x="20" y="36"/>
                  </a:cubicBezTo>
                  <a:cubicBezTo>
                    <a:pt x="20" y="42"/>
                    <a:pt x="20" y="48"/>
                    <a:pt x="20" y="5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9" y="72"/>
                    <a:pt x="6" y="70"/>
                    <a:pt x="4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6"/>
                    <a:pt x="1" y="63"/>
                    <a:pt x="1" y="60"/>
                  </a:cubicBezTo>
                  <a:cubicBezTo>
                    <a:pt x="0" y="51"/>
                    <a:pt x="0" y="43"/>
                    <a:pt x="1" y="35"/>
                  </a:cubicBezTo>
                  <a:cubicBezTo>
                    <a:pt x="2" y="27"/>
                    <a:pt x="3" y="19"/>
                    <a:pt x="5" y="11"/>
                  </a:cubicBezTo>
                  <a:cubicBezTo>
                    <a:pt x="5" y="8"/>
                    <a:pt x="7" y="6"/>
                    <a:pt x="9" y="4"/>
                  </a:cubicBezTo>
                  <a:cubicBezTo>
                    <a:pt x="11" y="2"/>
                    <a:pt x="14" y="0"/>
                    <a:pt x="18" y="1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20"/>
                  </a:ln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5016500" y="3354388"/>
              <a:ext cx="120650" cy="203200"/>
            </a:xfrm>
            <a:custGeom>
              <a:avLst/>
              <a:gdLst>
                <a:gd name="T0" fmla="*/ 29 w 32"/>
                <a:gd name="T1" fmla="*/ 1 h 54"/>
                <a:gd name="T2" fmla="*/ 7 w 32"/>
                <a:gd name="T3" fmla="*/ 0 h 54"/>
                <a:gd name="T4" fmla="*/ 4 w 32"/>
                <a:gd name="T5" fmla="*/ 3 h 54"/>
                <a:gd name="T6" fmla="*/ 0 w 32"/>
                <a:gd name="T7" fmla="*/ 50 h 54"/>
                <a:gd name="T8" fmla="*/ 3 w 32"/>
                <a:gd name="T9" fmla="*/ 53 h 54"/>
                <a:gd name="T10" fmla="*/ 25 w 32"/>
                <a:gd name="T11" fmla="*/ 54 h 54"/>
                <a:gd name="T12" fmla="*/ 28 w 32"/>
                <a:gd name="T13" fmla="*/ 51 h 54"/>
                <a:gd name="T14" fmla="*/ 32 w 32"/>
                <a:gd name="T15" fmla="*/ 4 h 54"/>
                <a:gd name="T16" fmla="*/ 29 w 32"/>
                <a:gd name="T17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4">
                  <a:moveTo>
                    <a:pt x="29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1"/>
                    <a:pt x="4" y="3"/>
                  </a:cubicBezTo>
                  <a:cubicBezTo>
                    <a:pt x="1" y="18"/>
                    <a:pt x="0" y="33"/>
                    <a:pt x="0" y="50"/>
                  </a:cubicBezTo>
                  <a:cubicBezTo>
                    <a:pt x="0" y="51"/>
                    <a:pt x="1" y="53"/>
                    <a:pt x="3" y="5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6" y="54"/>
                    <a:pt x="28" y="53"/>
                    <a:pt x="28" y="51"/>
                  </a:cubicBezTo>
                  <a:cubicBezTo>
                    <a:pt x="28" y="35"/>
                    <a:pt x="29" y="20"/>
                    <a:pt x="32" y="4"/>
                  </a:cubicBezTo>
                  <a:cubicBezTo>
                    <a:pt x="32" y="3"/>
                    <a:pt x="31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766763" y="2836863"/>
              <a:ext cx="5545138" cy="946150"/>
            </a:xfrm>
            <a:custGeom>
              <a:avLst/>
              <a:gdLst>
                <a:gd name="T0" fmla="*/ 739 w 1477"/>
                <a:gd name="T1" fmla="*/ 56 h 251"/>
                <a:gd name="T2" fmla="*/ 1184 w 1477"/>
                <a:gd name="T3" fmla="*/ 99 h 251"/>
                <a:gd name="T4" fmla="*/ 1185 w 1477"/>
                <a:gd name="T5" fmla="*/ 99 h 251"/>
                <a:gd name="T6" fmla="*/ 1185 w 1477"/>
                <a:gd name="T7" fmla="*/ 99 h 251"/>
                <a:gd name="T8" fmla="*/ 1430 w 1477"/>
                <a:gd name="T9" fmla="*/ 156 h 251"/>
                <a:gd name="T10" fmla="*/ 1446 w 1477"/>
                <a:gd name="T11" fmla="*/ 161 h 251"/>
                <a:gd name="T12" fmla="*/ 1460 w 1477"/>
                <a:gd name="T13" fmla="*/ 168 h 251"/>
                <a:gd name="T14" fmla="*/ 1474 w 1477"/>
                <a:gd name="T15" fmla="*/ 180 h 251"/>
                <a:gd name="T16" fmla="*/ 1476 w 1477"/>
                <a:gd name="T17" fmla="*/ 192 h 251"/>
                <a:gd name="T18" fmla="*/ 1470 w 1477"/>
                <a:gd name="T19" fmla="*/ 203 h 251"/>
                <a:gd name="T20" fmla="*/ 1453 w 1477"/>
                <a:gd name="T21" fmla="*/ 211 h 251"/>
                <a:gd name="T22" fmla="*/ 1322 w 1477"/>
                <a:gd name="T23" fmla="*/ 229 h 251"/>
                <a:gd name="T24" fmla="*/ 1292 w 1477"/>
                <a:gd name="T25" fmla="*/ 232 h 251"/>
                <a:gd name="T26" fmla="*/ 1151 w 1477"/>
                <a:gd name="T27" fmla="*/ 245 h 251"/>
                <a:gd name="T28" fmla="*/ 1063 w 1477"/>
                <a:gd name="T29" fmla="*/ 251 h 251"/>
                <a:gd name="T30" fmla="*/ 928 w 1477"/>
                <a:gd name="T31" fmla="*/ 238 h 251"/>
                <a:gd name="T32" fmla="*/ 739 w 1477"/>
                <a:gd name="T33" fmla="*/ 220 h 251"/>
                <a:gd name="T34" fmla="*/ 739 w 1477"/>
                <a:gd name="T35" fmla="*/ 206 h 251"/>
                <a:gd name="T36" fmla="*/ 929 w 1477"/>
                <a:gd name="T37" fmla="*/ 225 h 251"/>
                <a:gd name="T38" fmla="*/ 929 w 1477"/>
                <a:gd name="T39" fmla="*/ 225 h 251"/>
                <a:gd name="T40" fmla="*/ 1063 w 1477"/>
                <a:gd name="T41" fmla="*/ 238 h 251"/>
                <a:gd name="T42" fmla="*/ 1150 w 1477"/>
                <a:gd name="T43" fmla="*/ 232 h 251"/>
                <a:gd name="T44" fmla="*/ 1291 w 1477"/>
                <a:gd name="T45" fmla="*/ 219 h 251"/>
                <a:gd name="T46" fmla="*/ 1320 w 1477"/>
                <a:gd name="T47" fmla="*/ 215 h 251"/>
                <a:gd name="T48" fmla="*/ 1450 w 1477"/>
                <a:gd name="T49" fmla="*/ 198 h 251"/>
                <a:gd name="T50" fmla="*/ 1461 w 1477"/>
                <a:gd name="T51" fmla="*/ 193 h 251"/>
                <a:gd name="T52" fmla="*/ 1463 w 1477"/>
                <a:gd name="T53" fmla="*/ 190 h 251"/>
                <a:gd name="T54" fmla="*/ 1462 w 1477"/>
                <a:gd name="T55" fmla="*/ 187 h 251"/>
                <a:gd name="T56" fmla="*/ 1454 w 1477"/>
                <a:gd name="T57" fmla="*/ 179 h 251"/>
                <a:gd name="T58" fmla="*/ 1441 w 1477"/>
                <a:gd name="T59" fmla="*/ 173 h 251"/>
                <a:gd name="T60" fmla="*/ 1427 w 1477"/>
                <a:gd name="T61" fmla="*/ 169 h 251"/>
                <a:gd name="T62" fmla="*/ 1183 w 1477"/>
                <a:gd name="T63" fmla="*/ 112 h 251"/>
                <a:gd name="T64" fmla="*/ 739 w 1477"/>
                <a:gd name="T65" fmla="*/ 69 h 251"/>
                <a:gd name="T66" fmla="*/ 739 w 1477"/>
                <a:gd name="T67" fmla="*/ 56 h 251"/>
                <a:gd name="T68" fmla="*/ 190 w 1477"/>
                <a:gd name="T69" fmla="*/ 4 h 251"/>
                <a:gd name="T70" fmla="*/ 739 w 1477"/>
                <a:gd name="T71" fmla="*/ 56 h 251"/>
                <a:gd name="T72" fmla="*/ 739 w 1477"/>
                <a:gd name="T73" fmla="*/ 69 h 251"/>
                <a:gd name="T74" fmla="*/ 189 w 1477"/>
                <a:gd name="T75" fmla="*/ 17 h 251"/>
                <a:gd name="T76" fmla="*/ 83 w 1477"/>
                <a:gd name="T77" fmla="*/ 32 h 251"/>
                <a:gd name="T78" fmla="*/ 15 w 1477"/>
                <a:gd name="T79" fmla="*/ 80 h 251"/>
                <a:gd name="T80" fmla="*/ 15 w 1477"/>
                <a:gd name="T81" fmla="*/ 80 h 251"/>
                <a:gd name="T82" fmla="*/ 15 w 1477"/>
                <a:gd name="T83" fmla="*/ 80 h 251"/>
                <a:gd name="T84" fmla="*/ 15 w 1477"/>
                <a:gd name="T85" fmla="*/ 80 h 251"/>
                <a:gd name="T86" fmla="*/ 90 w 1477"/>
                <a:gd name="T87" fmla="*/ 121 h 251"/>
                <a:gd name="T88" fmla="*/ 201 w 1477"/>
                <a:gd name="T89" fmla="*/ 153 h 251"/>
                <a:gd name="T90" fmla="*/ 203 w 1477"/>
                <a:gd name="T91" fmla="*/ 153 h 251"/>
                <a:gd name="T92" fmla="*/ 739 w 1477"/>
                <a:gd name="T93" fmla="*/ 206 h 251"/>
                <a:gd name="T94" fmla="*/ 739 w 1477"/>
                <a:gd name="T95" fmla="*/ 220 h 251"/>
                <a:gd name="T96" fmla="*/ 202 w 1477"/>
                <a:gd name="T97" fmla="*/ 166 h 251"/>
                <a:gd name="T98" fmla="*/ 199 w 1477"/>
                <a:gd name="T99" fmla="*/ 166 h 251"/>
                <a:gd name="T100" fmla="*/ 86 w 1477"/>
                <a:gd name="T101" fmla="*/ 134 h 251"/>
                <a:gd name="T102" fmla="*/ 2 w 1477"/>
                <a:gd name="T103" fmla="*/ 79 h 251"/>
                <a:gd name="T104" fmla="*/ 2 w 1477"/>
                <a:gd name="T105" fmla="*/ 79 h 251"/>
                <a:gd name="T106" fmla="*/ 2 w 1477"/>
                <a:gd name="T107" fmla="*/ 79 h 251"/>
                <a:gd name="T108" fmla="*/ 2 w 1477"/>
                <a:gd name="T109" fmla="*/ 79 h 251"/>
                <a:gd name="T110" fmla="*/ 2 w 1477"/>
                <a:gd name="T111" fmla="*/ 78 h 251"/>
                <a:gd name="T112" fmla="*/ 79 w 1477"/>
                <a:gd name="T113" fmla="*/ 20 h 251"/>
                <a:gd name="T114" fmla="*/ 190 w 1477"/>
                <a:gd name="T11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7" h="251">
                  <a:moveTo>
                    <a:pt x="739" y="56"/>
                  </a:moveTo>
                  <a:cubicBezTo>
                    <a:pt x="1184" y="99"/>
                    <a:pt x="1184" y="99"/>
                    <a:pt x="1184" y="99"/>
                  </a:cubicBezTo>
                  <a:cubicBezTo>
                    <a:pt x="1185" y="99"/>
                    <a:pt x="1185" y="99"/>
                    <a:pt x="1185" y="99"/>
                  </a:cubicBezTo>
                  <a:cubicBezTo>
                    <a:pt x="1185" y="99"/>
                    <a:pt x="1185" y="99"/>
                    <a:pt x="1185" y="99"/>
                  </a:cubicBezTo>
                  <a:cubicBezTo>
                    <a:pt x="1430" y="156"/>
                    <a:pt x="1430" y="156"/>
                    <a:pt x="1430" y="156"/>
                  </a:cubicBezTo>
                  <a:cubicBezTo>
                    <a:pt x="1436" y="157"/>
                    <a:pt x="1441" y="159"/>
                    <a:pt x="1446" y="161"/>
                  </a:cubicBezTo>
                  <a:cubicBezTo>
                    <a:pt x="1451" y="163"/>
                    <a:pt x="1456" y="165"/>
                    <a:pt x="1460" y="168"/>
                  </a:cubicBezTo>
                  <a:cubicBezTo>
                    <a:pt x="1467" y="171"/>
                    <a:pt x="1471" y="176"/>
                    <a:pt x="1474" y="180"/>
                  </a:cubicBezTo>
                  <a:cubicBezTo>
                    <a:pt x="1476" y="184"/>
                    <a:pt x="1477" y="188"/>
                    <a:pt x="1476" y="192"/>
                  </a:cubicBezTo>
                  <a:cubicBezTo>
                    <a:pt x="1476" y="196"/>
                    <a:pt x="1474" y="200"/>
                    <a:pt x="1470" y="203"/>
                  </a:cubicBezTo>
                  <a:cubicBezTo>
                    <a:pt x="1466" y="206"/>
                    <a:pt x="1461" y="209"/>
                    <a:pt x="1453" y="211"/>
                  </a:cubicBezTo>
                  <a:cubicBezTo>
                    <a:pt x="1423" y="217"/>
                    <a:pt x="1365" y="224"/>
                    <a:pt x="1322" y="229"/>
                  </a:cubicBezTo>
                  <a:cubicBezTo>
                    <a:pt x="1311" y="230"/>
                    <a:pt x="1301" y="231"/>
                    <a:pt x="1292" y="232"/>
                  </a:cubicBezTo>
                  <a:cubicBezTo>
                    <a:pt x="1270" y="234"/>
                    <a:pt x="1207" y="241"/>
                    <a:pt x="1151" y="245"/>
                  </a:cubicBezTo>
                  <a:cubicBezTo>
                    <a:pt x="1115" y="248"/>
                    <a:pt x="1081" y="251"/>
                    <a:pt x="1063" y="251"/>
                  </a:cubicBezTo>
                  <a:cubicBezTo>
                    <a:pt x="1017" y="251"/>
                    <a:pt x="930" y="239"/>
                    <a:pt x="928" y="238"/>
                  </a:cubicBezTo>
                  <a:cubicBezTo>
                    <a:pt x="739" y="220"/>
                    <a:pt x="739" y="220"/>
                    <a:pt x="739" y="220"/>
                  </a:cubicBezTo>
                  <a:cubicBezTo>
                    <a:pt x="739" y="206"/>
                    <a:pt x="739" y="206"/>
                    <a:pt x="739" y="206"/>
                  </a:cubicBezTo>
                  <a:cubicBezTo>
                    <a:pt x="929" y="225"/>
                    <a:pt x="929" y="225"/>
                    <a:pt x="929" y="225"/>
                  </a:cubicBezTo>
                  <a:cubicBezTo>
                    <a:pt x="929" y="225"/>
                    <a:pt x="929" y="225"/>
                    <a:pt x="929" y="225"/>
                  </a:cubicBezTo>
                  <a:cubicBezTo>
                    <a:pt x="929" y="225"/>
                    <a:pt x="1016" y="238"/>
                    <a:pt x="1063" y="238"/>
                  </a:cubicBezTo>
                  <a:cubicBezTo>
                    <a:pt x="1081" y="238"/>
                    <a:pt x="1114" y="235"/>
                    <a:pt x="1150" y="232"/>
                  </a:cubicBezTo>
                  <a:cubicBezTo>
                    <a:pt x="1206" y="228"/>
                    <a:pt x="1269" y="221"/>
                    <a:pt x="1291" y="219"/>
                  </a:cubicBezTo>
                  <a:cubicBezTo>
                    <a:pt x="1298" y="218"/>
                    <a:pt x="1309" y="217"/>
                    <a:pt x="1320" y="215"/>
                  </a:cubicBezTo>
                  <a:cubicBezTo>
                    <a:pt x="1363" y="211"/>
                    <a:pt x="1421" y="204"/>
                    <a:pt x="1450" y="198"/>
                  </a:cubicBezTo>
                  <a:cubicBezTo>
                    <a:pt x="1456" y="197"/>
                    <a:pt x="1459" y="195"/>
                    <a:pt x="1461" y="193"/>
                  </a:cubicBezTo>
                  <a:cubicBezTo>
                    <a:pt x="1463" y="192"/>
                    <a:pt x="1463" y="191"/>
                    <a:pt x="1463" y="190"/>
                  </a:cubicBezTo>
                  <a:cubicBezTo>
                    <a:pt x="1463" y="189"/>
                    <a:pt x="1463" y="188"/>
                    <a:pt x="1462" y="187"/>
                  </a:cubicBezTo>
                  <a:cubicBezTo>
                    <a:pt x="1461" y="184"/>
                    <a:pt x="1458" y="181"/>
                    <a:pt x="1454" y="179"/>
                  </a:cubicBezTo>
                  <a:cubicBezTo>
                    <a:pt x="1450" y="177"/>
                    <a:pt x="1446" y="175"/>
                    <a:pt x="1441" y="173"/>
                  </a:cubicBezTo>
                  <a:cubicBezTo>
                    <a:pt x="1437" y="171"/>
                    <a:pt x="1432" y="170"/>
                    <a:pt x="1427" y="169"/>
                  </a:cubicBezTo>
                  <a:cubicBezTo>
                    <a:pt x="1183" y="112"/>
                    <a:pt x="1183" y="112"/>
                    <a:pt x="1183" y="112"/>
                  </a:cubicBezTo>
                  <a:cubicBezTo>
                    <a:pt x="739" y="69"/>
                    <a:pt x="739" y="69"/>
                    <a:pt x="739" y="69"/>
                  </a:cubicBezTo>
                  <a:lnTo>
                    <a:pt x="739" y="56"/>
                  </a:lnTo>
                  <a:close/>
                  <a:moveTo>
                    <a:pt x="190" y="4"/>
                  </a:moveTo>
                  <a:cubicBezTo>
                    <a:pt x="739" y="56"/>
                    <a:pt x="739" y="56"/>
                    <a:pt x="739" y="56"/>
                  </a:cubicBezTo>
                  <a:cubicBezTo>
                    <a:pt x="739" y="69"/>
                    <a:pt x="739" y="69"/>
                    <a:pt x="739" y="69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51" y="13"/>
                    <a:pt x="114" y="20"/>
                    <a:pt x="83" y="32"/>
                  </a:cubicBezTo>
                  <a:cubicBezTo>
                    <a:pt x="44" y="47"/>
                    <a:pt x="17" y="68"/>
                    <a:pt x="15" y="80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4" y="90"/>
                    <a:pt x="50" y="106"/>
                    <a:pt x="90" y="121"/>
                  </a:cubicBezTo>
                  <a:cubicBezTo>
                    <a:pt x="133" y="137"/>
                    <a:pt x="181" y="150"/>
                    <a:pt x="201" y="153"/>
                  </a:cubicBezTo>
                  <a:cubicBezTo>
                    <a:pt x="202" y="153"/>
                    <a:pt x="203" y="153"/>
                    <a:pt x="203" y="153"/>
                  </a:cubicBezTo>
                  <a:cubicBezTo>
                    <a:pt x="739" y="206"/>
                    <a:pt x="739" y="206"/>
                    <a:pt x="739" y="206"/>
                  </a:cubicBezTo>
                  <a:cubicBezTo>
                    <a:pt x="739" y="220"/>
                    <a:pt x="739" y="220"/>
                    <a:pt x="739" y="220"/>
                  </a:cubicBezTo>
                  <a:cubicBezTo>
                    <a:pt x="202" y="166"/>
                    <a:pt x="202" y="166"/>
                    <a:pt x="202" y="166"/>
                  </a:cubicBezTo>
                  <a:cubicBezTo>
                    <a:pt x="201" y="166"/>
                    <a:pt x="200" y="166"/>
                    <a:pt x="199" y="166"/>
                  </a:cubicBezTo>
                  <a:cubicBezTo>
                    <a:pt x="179" y="163"/>
                    <a:pt x="129" y="149"/>
                    <a:pt x="86" y="134"/>
                  </a:cubicBezTo>
                  <a:cubicBezTo>
                    <a:pt x="40" y="117"/>
                    <a:pt x="0" y="96"/>
                    <a:pt x="2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79"/>
                    <a:pt x="2" y="78"/>
                    <a:pt x="2" y="78"/>
                  </a:cubicBezTo>
                  <a:cubicBezTo>
                    <a:pt x="5" y="62"/>
                    <a:pt x="35" y="36"/>
                    <a:pt x="79" y="20"/>
                  </a:cubicBezTo>
                  <a:cubicBezTo>
                    <a:pt x="111" y="8"/>
                    <a:pt x="150" y="0"/>
                    <a:pt x="190" y="4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2887663" y="3149600"/>
              <a:ext cx="1069975" cy="336550"/>
            </a:xfrm>
            <a:custGeom>
              <a:avLst/>
              <a:gdLst>
                <a:gd name="T0" fmla="*/ 167 w 285"/>
                <a:gd name="T1" fmla="*/ 9 h 89"/>
                <a:gd name="T2" fmla="*/ 198 w 285"/>
                <a:gd name="T3" fmla="*/ 0 h 89"/>
                <a:gd name="T4" fmla="*/ 202 w 285"/>
                <a:gd name="T5" fmla="*/ 0 h 89"/>
                <a:gd name="T6" fmla="*/ 274 w 285"/>
                <a:gd name="T7" fmla="*/ 4 h 89"/>
                <a:gd name="T8" fmla="*/ 285 w 285"/>
                <a:gd name="T9" fmla="*/ 16 h 89"/>
                <a:gd name="T10" fmla="*/ 281 w 285"/>
                <a:gd name="T11" fmla="*/ 25 h 89"/>
                <a:gd name="T12" fmla="*/ 215 w 285"/>
                <a:gd name="T13" fmla="*/ 86 h 89"/>
                <a:gd name="T14" fmla="*/ 205 w 285"/>
                <a:gd name="T15" fmla="*/ 89 h 89"/>
                <a:gd name="T16" fmla="*/ 205 w 285"/>
                <a:gd name="T17" fmla="*/ 89 h 89"/>
                <a:gd name="T18" fmla="*/ 167 w 285"/>
                <a:gd name="T19" fmla="*/ 84 h 89"/>
                <a:gd name="T20" fmla="*/ 167 w 285"/>
                <a:gd name="T21" fmla="*/ 60 h 89"/>
                <a:gd name="T22" fmla="*/ 203 w 285"/>
                <a:gd name="T23" fmla="*/ 64 h 89"/>
                <a:gd name="T24" fmla="*/ 244 w 285"/>
                <a:gd name="T25" fmla="*/ 26 h 89"/>
                <a:gd name="T26" fmla="*/ 203 w 285"/>
                <a:gd name="T27" fmla="*/ 24 h 89"/>
                <a:gd name="T28" fmla="*/ 167 w 285"/>
                <a:gd name="T29" fmla="*/ 33 h 89"/>
                <a:gd name="T30" fmla="*/ 167 w 285"/>
                <a:gd name="T31" fmla="*/ 9 h 89"/>
                <a:gd name="T32" fmla="*/ 9 w 285"/>
                <a:gd name="T33" fmla="*/ 51 h 89"/>
                <a:gd name="T34" fmla="*/ 167 w 285"/>
                <a:gd name="T35" fmla="*/ 9 h 89"/>
                <a:gd name="T36" fmla="*/ 167 w 285"/>
                <a:gd name="T37" fmla="*/ 33 h 89"/>
                <a:gd name="T38" fmla="*/ 90 w 285"/>
                <a:gd name="T39" fmla="*/ 54 h 89"/>
                <a:gd name="T40" fmla="*/ 121 w 285"/>
                <a:gd name="T41" fmla="*/ 56 h 89"/>
                <a:gd name="T42" fmla="*/ 167 w 285"/>
                <a:gd name="T43" fmla="*/ 60 h 89"/>
                <a:gd name="T44" fmla="*/ 167 w 285"/>
                <a:gd name="T45" fmla="*/ 84 h 89"/>
                <a:gd name="T46" fmla="*/ 119 w 285"/>
                <a:gd name="T47" fmla="*/ 80 h 89"/>
                <a:gd name="T48" fmla="*/ 11 w 285"/>
                <a:gd name="T49" fmla="*/ 74 h 89"/>
                <a:gd name="T50" fmla="*/ 0 w 285"/>
                <a:gd name="T51" fmla="*/ 62 h 89"/>
                <a:gd name="T52" fmla="*/ 9 w 285"/>
                <a:gd name="T53" fmla="*/ 5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5" h="89">
                  <a:moveTo>
                    <a:pt x="167" y="9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00" y="0"/>
                    <a:pt x="201" y="0"/>
                    <a:pt x="202" y="0"/>
                  </a:cubicBezTo>
                  <a:cubicBezTo>
                    <a:pt x="274" y="4"/>
                    <a:pt x="274" y="4"/>
                    <a:pt x="274" y="4"/>
                  </a:cubicBezTo>
                  <a:cubicBezTo>
                    <a:pt x="280" y="4"/>
                    <a:pt x="285" y="10"/>
                    <a:pt x="285" y="16"/>
                  </a:cubicBezTo>
                  <a:cubicBezTo>
                    <a:pt x="285" y="20"/>
                    <a:pt x="283" y="23"/>
                    <a:pt x="281" y="25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12" y="88"/>
                    <a:pt x="208" y="89"/>
                    <a:pt x="205" y="89"/>
                  </a:cubicBezTo>
                  <a:cubicBezTo>
                    <a:pt x="205" y="89"/>
                    <a:pt x="205" y="89"/>
                    <a:pt x="205" y="89"/>
                  </a:cubicBezTo>
                  <a:cubicBezTo>
                    <a:pt x="193" y="87"/>
                    <a:pt x="180" y="85"/>
                    <a:pt x="167" y="84"/>
                  </a:cubicBezTo>
                  <a:cubicBezTo>
                    <a:pt x="167" y="60"/>
                    <a:pt x="167" y="60"/>
                    <a:pt x="167" y="60"/>
                  </a:cubicBezTo>
                  <a:cubicBezTo>
                    <a:pt x="179" y="61"/>
                    <a:pt x="191" y="62"/>
                    <a:pt x="203" y="64"/>
                  </a:cubicBezTo>
                  <a:cubicBezTo>
                    <a:pt x="244" y="26"/>
                    <a:pt x="244" y="26"/>
                    <a:pt x="244" y="26"/>
                  </a:cubicBezTo>
                  <a:cubicBezTo>
                    <a:pt x="203" y="24"/>
                    <a:pt x="203" y="24"/>
                    <a:pt x="203" y="24"/>
                  </a:cubicBezTo>
                  <a:cubicBezTo>
                    <a:pt x="167" y="33"/>
                    <a:pt x="167" y="33"/>
                    <a:pt x="167" y="33"/>
                  </a:cubicBezTo>
                  <a:lnTo>
                    <a:pt x="167" y="9"/>
                  </a:lnTo>
                  <a:close/>
                  <a:moveTo>
                    <a:pt x="9" y="51"/>
                  </a:moveTo>
                  <a:cubicBezTo>
                    <a:pt x="167" y="9"/>
                    <a:pt x="167" y="9"/>
                    <a:pt x="167" y="9"/>
                  </a:cubicBezTo>
                  <a:cubicBezTo>
                    <a:pt x="167" y="33"/>
                    <a:pt x="167" y="33"/>
                    <a:pt x="167" y="33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100" y="54"/>
                    <a:pt x="111" y="55"/>
                    <a:pt x="121" y="56"/>
                  </a:cubicBezTo>
                  <a:cubicBezTo>
                    <a:pt x="136" y="57"/>
                    <a:pt x="152" y="58"/>
                    <a:pt x="167" y="60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51" y="82"/>
                    <a:pt x="135" y="81"/>
                    <a:pt x="119" y="80"/>
                  </a:cubicBezTo>
                  <a:cubicBezTo>
                    <a:pt x="70" y="76"/>
                    <a:pt x="25" y="75"/>
                    <a:pt x="11" y="74"/>
                  </a:cubicBezTo>
                  <a:cubicBezTo>
                    <a:pt x="5" y="74"/>
                    <a:pt x="0" y="69"/>
                    <a:pt x="0" y="62"/>
                  </a:cubicBezTo>
                  <a:cubicBezTo>
                    <a:pt x="0" y="57"/>
                    <a:pt x="4" y="52"/>
                    <a:pt x="9" y="5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2403475" y="3335338"/>
              <a:ext cx="1644650" cy="346075"/>
            </a:xfrm>
            <a:custGeom>
              <a:avLst/>
              <a:gdLst>
                <a:gd name="T0" fmla="*/ 18 w 438"/>
                <a:gd name="T1" fmla="*/ 5 h 92"/>
                <a:gd name="T2" fmla="*/ 110 w 438"/>
                <a:gd name="T3" fmla="*/ 12 h 92"/>
                <a:gd name="T4" fmla="*/ 141 w 438"/>
                <a:gd name="T5" fmla="*/ 13 h 92"/>
                <a:gd name="T6" fmla="*/ 405 w 438"/>
                <a:gd name="T7" fmla="*/ 43 h 92"/>
                <a:gd name="T8" fmla="*/ 431 w 438"/>
                <a:gd name="T9" fmla="*/ 72 h 92"/>
                <a:gd name="T10" fmla="*/ 112 w 438"/>
                <a:gd name="T11" fmla="*/ 79 h 92"/>
                <a:gd name="T12" fmla="*/ 106 w 438"/>
                <a:gd name="T13" fmla="*/ 79 h 92"/>
                <a:gd name="T14" fmla="*/ 103 w 438"/>
                <a:gd name="T15" fmla="*/ 90 h 92"/>
                <a:gd name="T16" fmla="*/ 59 w 438"/>
                <a:gd name="T17" fmla="*/ 89 h 92"/>
                <a:gd name="T18" fmla="*/ 8 w 438"/>
                <a:gd name="T19" fmla="*/ 79 h 92"/>
                <a:gd name="T20" fmla="*/ 18 w 438"/>
                <a:gd name="T21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92">
                  <a:moveTo>
                    <a:pt x="18" y="5"/>
                  </a:moveTo>
                  <a:cubicBezTo>
                    <a:pt x="28" y="1"/>
                    <a:pt x="112" y="0"/>
                    <a:pt x="110" y="12"/>
                  </a:cubicBezTo>
                  <a:cubicBezTo>
                    <a:pt x="122" y="13"/>
                    <a:pt x="133" y="13"/>
                    <a:pt x="141" y="13"/>
                  </a:cubicBezTo>
                  <a:cubicBezTo>
                    <a:pt x="173" y="14"/>
                    <a:pt x="377" y="27"/>
                    <a:pt x="405" y="43"/>
                  </a:cubicBezTo>
                  <a:cubicBezTo>
                    <a:pt x="429" y="56"/>
                    <a:pt x="438" y="71"/>
                    <a:pt x="431" y="72"/>
                  </a:cubicBezTo>
                  <a:cubicBezTo>
                    <a:pt x="423" y="73"/>
                    <a:pt x="151" y="79"/>
                    <a:pt x="112" y="79"/>
                  </a:cubicBezTo>
                  <a:cubicBezTo>
                    <a:pt x="110" y="79"/>
                    <a:pt x="108" y="79"/>
                    <a:pt x="106" y="79"/>
                  </a:cubicBezTo>
                  <a:cubicBezTo>
                    <a:pt x="106" y="83"/>
                    <a:pt x="106" y="88"/>
                    <a:pt x="103" y="90"/>
                  </a:cubicBezTo>
                  <a:cubicBezTo>
                    <a:pt x="98" y="92"/>
                    <a:pt x="73" y="90"/>
                    <a:pt x="59" y="89"/>
                  </a:cubicBezTo>
                  <a:cubicBezTo>
                    <a:pt x="46" y="89"/>
                    <a:pt x="12" y="85"/>
                    <a:pt x="8" y="79"/>
                  </a:cubicBezTo>
                  <a:cubicBezTo>
                    <a:pt x="2" y="65"/>
                    <a:pt x="0" y="14"/>
                    <a:pt x="1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6"/>
            <p:cNvSpPr/>
            <p:nvPr/>
          </p:nvSpPr>
          <p:spPr bwMode="auto">
            <a:xfrm>
              <a:off x="2419350" y="3538538"/>
              <a:ext cx="1620838" cy="142875"/>
            </a:xfrm>
            <a:custGeom>
              <a:avLst/>
              <a:gdLst>
                <a:gd name="T0" fmla="*/ 422 w 432"/>
                <a:gd name="T1" fmla="*/ 4 h 38"/>
                <a:gd name="T2" fmla="*/ 427 w 432"/>
                <a:gd name="T3" fmla="*/ 18 h 38"/>
                <a:gd name="T4" fmla="*/ 108 w 432"/>
                <a:gd name="T5" fmla="*/ 25 h 38"/>
                <a:gd name="T6" fmla="*/ 102 w 432"/>
                <a:gd name="T7" fmla="*/ 25 h 38"/>
                <a:gd name="T8" fmla="*/ 99 w 432"/>
                <a:gd name="T9" fmla="*/ 36 h 38"/>
                <a:gd name="T10" fmla="*/ 55 w 432"/>
                <a:gd name="T11" fmla="*/ 35 h 38"/>
                <a:gd name="T12" fmla="*/ 4 w 432"/>
                <a:gd name="T13" fmla="*/ 25 h 38"/>
                <a:gd name="T14" fmla="*/ 0 w 432"/>
                <a:gd name="T15" fmla="*/ 0 h 38"/>
                <a:gd name="T16" fmla="*/ 100 w 432"/>
                <a:gd name="T17" fmla="*/ 10 h 38"/>
                <a:gd name="T18" fmla="*/ 421 w 432"/>
                <a:gd name="T19" fmla="*/ 4 h 38"/>
                <a:gd name="T20" fmla="*/ 422 w 432"/>
                <a:gd name="T2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38">
                  <a:moveTo>
                    <a:pt x="422" y="4"/>
                  </a:moveTo>
                  <a:cubicBezTo>
                    <a:pt x="430" y="12"/>
                    <a:pt x="432" y="18"/>
                    <a:pt x="427" y="18"/>
                  </a:cubicBezTo>
                  <a:cubicBezTo>
                    <a:pt x="419" y="19"/>
                    <a:pt x="147" y="25"/>
                    <a:pt x="108" y="25"/>
                  </a:cubicBezTo>
                  <a:cubicBezTo>
                    <a:pt x="106" y="25"/>
                    <a:pt x="104" y="25"/>
                    <a:pt x="102" y="25"/>
                  </a:cubicBezTo>
                  <a:cubicBezTo>
                    <a:pt x="102" y="29"/>
                    <a:pt x="102" y="34"/>
                    <a:pt x="99" y="36"/>
                  </a:cubicBezTo>
                  <a:cubicBezTo>
                    <a:pt x="94" y="38"/>
                    <a:pt x="69" y="36"/>
                    <a:pt x="55" y="35"/>
                  </a:cubicBezTo>
                  <a:cubicBezTo>
                    <a:pt x="42" y="35"/>
                    <a:pt x="8" y="31"/>
                    <a:pt x="4" y="25"/>
                  </a:cubicBezTo>
                  <a:cubicBezTo>
                    <a:pt x="2" y="20"/>
                    <a:pt x="0" y="10"/>
                    <a:pt x="0" y="0"/>
                  </a:cubicBezTo>
                  <a:cubicBezTo>
                    <a:pt x="36" y="6"/>
                    <a:pt x="100" y="10"/>
                    <a:pt x="100" y="10"/>
                  </a:cubicBezTo>
                  <a:cubicBezTo>
                    <a:pt x="100" y="10"/>
                    <a:pt x="381" y="7"/>
                    <a:pt x="421" y="4"/>
                  </a:cubicBezTo>
                  <a:cubicBezTo>
                    <a:pt x="421" y="4"/>
                    <a:pt x="422" y="4"/>
                    <a:pt x="422" y="4"/>
                  </a:cubicBezTo>
                  <a:close/>
                </a:path>
              </a:pathLst>
            </a:custGeom>
            <a:solidFill>
              <a:srgbClr val="4A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933700" y="3195638"/>
              <a:ext cx="979488" cy="244475"/>
            </a:xfrm>
            <a:custGeom>
              <a:avLst/>
              <a:gdLst>
                <a:gd name="T0" fmla="*/ 0 w 261"/>
                <a:gd name="T1" fmla="*/ 50 h 65"/>
                <a:gd name="T2" fmla="*/ 189 w 261"/>
                <a:gd name="T3" fmla="*/ 0 h 65"/>
                <a:gd name="T4" fmla="*/ 261 w 261"/>
                <a:gd name="T5" fmla="*/ 4 h 65"/>
                <a:gd name="T6" fmla="*/ 194 w 261"/>
                <a:gd name="T7" fmla="*/ 65 h 65"/>
                <a:gd name="T8" fmla="*/ 0 w 261"/>
                <a:gd name="T9" fmla="*/ 5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65">
                  <a:moveTo>
                    <a:pt x="0" y="5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194" y="65"/>
                    <a:pt x="194" y="65"/>
                    <a:pt x="194" y="65"/>
                  </a:cubicBezTo>
                  <a:cubicBezTo>
                    <a:pt x="124" y="54"/>
                    <a:pt x="22" y="51"/>
                    <a:pt x="0" y="5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8"/>
            <p:cNvSpPr/>
            <p:nvPr/>
          </p:nvSpPr>
          <p:spPr bwMode="auto">
            <a:xfrm>
              <a:off x="2903538" y="3384550"/>
              <a:ext cx="814388" cy="247650"/>
            </a:xfrm>
            <a:custGeom>
              <a:avLst/>
              <a:gdLst>
                <a:gd name="T0" fmla="*/ 7 w 217"/>
                <a:gd name="T1" fmla="*/ 0 h 66"/>
                <a:gd name="T2" fmla="*/ 7 w 217"/>
                <a:gd name="T3" fmla="*/ 0 h 66"/>
                <a:gd name="T4" fmla="*/ 202 w 217"/>
                <a:gd name="T5" fmla="*/ 15 h 66"/>
                <a:gd name="T6" fmla="*/ 205 w 217"/>
                <a:gd name="T7" fmla="*/ 62 h 66"/>
                <a:gd name="T8" fmla="*/ 24 w 217"/>
                <a:gd name="T9" fmla="*/ 66 h 66"/>
                <a:gd name="T10" fmla="*/ 7 w 217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" h="66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29" y="1"/>
                    <a:pt x="131" y="4"/>
                    <a:pt x="202" y="15"/>
                  </a:cubicBezTo>
                  <a:cubicBezTo>
                    <a:pt x="194" y="35"/>
                    <a:pt x="217" y="41"/>
                    <a:pt x="205" y="62"/>
                  </a:cubicBezTo>
                  <a:cubicBezTo>
                    <a:pt x="146" y="63"/>
                    <a:pt x="72" y="65"/>
                    <a:pt x="24" y="66"/>
                  </a:cubicBezTo>
                  <a:cubicBezTo>
                    <a:pt x="31" y="41"/>
                    <a:pt x="0" y="22"/>
                    <a:pt x="7" y="0"/>
                  </a:cubicBezTo>
                  <a:close/>
                </a:path>
              </a:pathLst>
            </a:custGeom>
            <a:solidFill>
              <a:srgbClr val="4A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2403475" y="3330575"/>
              <a:ext cx="431800" cy="350838"/>
            </a:xfrm>
            <a:custGeom>
              <a:avLst/>
              <a:gdLst>
                <a:gd name="T0" fmla="*/ 18 w 115"/>
                <a:gd name="T1" fmla="*/ 6 h 93"/>
                <a:gd name="T2" fmla="*/ 110 w 115"/>
                <a:gd name="T3" fmla="*/ 13 h 93"/>
                <a:gd name="T4" fmla="*/ 107 w 115"/>
                <a:gd name="T5" fmla="*/ 80 h 93"/>
                <a:gd name="T6" fmla="*/ 106 w 115"/>
                <a:gd name="T7" fmla="*/ 80 h 93"/>
                <a:gd name="T8" fmla="*/ 103 w 115"/>
                <a:gd name="T9" fmla="*/ 91 h 93"/>
                <a:gd name="T10" fmla="*/ 59 w 115"/>
                <a:gd name="T11" fmla="*/ 90 h 93"/>
                <a:gd name="T12" fmla="*/ 8 w 115"/>
                <a:gd name="T13" fmla="*/ 80 h 93"/>
                <a:gd name="T14" fmla="*/ 18 w 115"/>
                <a:gd name="T15" fmla="*/ 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93">
                  <a:moveTo>
                    <a:pt x="18" y="6"/>
                  </a:moveTo>
                  <a:cubicBezTo>
                    <a:pt x="28" y="2"/>
                    <a:pt x="115" y="0"/>
                    <a:pt x="110" y="13"/>
                  </a:cubicBezTo>
                  <a:cubicBezTo>
                    <a:pt x="94" y="34"/>
                    <a:pt x="102" y="68"/>
                    <a:pt x="107" y="80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6" y="84"/>
                    <a:pt x="106" y="89"/>
                    <a:pt x="103" y="91"/>
                  </a:cubicBezTo>
                  <a:cubicBezTo>
                    <a:pt x="98" y="93"/>
                    <a:pt x="73" y="91"/>
                    <a:pt x="59" y="90"/>
                  </a:cubicBezTo>
                  <a:cubicBezTo>
                    <a:pt x="46" y="90"/>
                    <a:pt x="12" y="86"/>
                    <a:pt x="8" y="80"/>
                  </a:cubicBezTo>
                  <a:cubicBezTo>
                    <a:pt x="2" y="66"/>
                    <a:pt x="0" y="15"/>
                    <a:pt x="18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2389188" y="3316288"/>
              <a:ext cx="1666875" cy="387350"/>
            </a:xfrm>
            <a:custGeom>
              <a:avLst/>
              <a:gdLst>
                <a:gd name="T0" fmla="*/ 221 w 444"/>
                <a:gd name="T1" fmla="*/ 16 h 103"/>
                <a:gd name="T2" fmla="*/ 322 w 444"/>
                <a:gd name="T3" fmla="*/ 25 h 103"/>
                <a:gd name="T4" fmla="*/ 412 w 444"/>
                <a:gd name="T5" fmla="*/ 42 h 103"/>
                <a:gd name="T6" fmla="*/ 440 w 444"/>
                <a:gd name="T7" fmla="*/ 65 h 103"/>
                <a:gd name="T8" fmla="*/ 440 w 444"/>
                <a:gd name="T9" fmla="*/ 65 h 103"/>
                <a:gd name="T10" fmla="*/ 444 w 444"/>
                <a:gd name="T11" fmla="*/ 72 h 103"/>
                <a:gd name="T12" fmla="*/ 441 w 444"/>
                <a:gd name="T13" fmla="*/ 81 h 103"/>
                <a:gd name="T14" fmla="*/ 435 w 444"/>
                <a:gd name="T15" fmla="*/ 84 h 103"/>
                <a:gd name="T16" fmla="*/ 268 w 444"/>
                <a:gd name="T17" fmla="*/ 88 h 103"/>
                <a:gd name="T18" fmla="*/ 221 w 444"/>
                <a:gd name="T19" fmla="*/ 89 h 103"/>
                <a:gd name="T20" fmla="*/ 221 w 444"/>
                <a:gd name="T21" fmla="*/ 76 h 103"/>
                <a:gd name="T22" fmla="*/ 268 w 444"/>
                <a:gd name="T23" fmla="*/ 75 h 103"/>
                <a:gd name="T24" fmla="*/ 428 w 444"/>
                <a:gd name="T25" fmla="*/ 71 h 103"/>
                <a:gd name="T26" fmla="*/ 406 w 444"/>
                <a:gd name="T27" fmla="*/ 54 h 103"/>
                <a:gd name="T28" fmla="*/ 321 w 444"/>
                <a:gd name="T29" fmla="*/ 38 h 103"/>
                <a:gd name="T30" fmla="*/ 221 w 444"/>
                <a:gd name="T31" fmla="*/ 29 h 103"/>
                <a:gd name="T32" fmla="*/ 221 w 444"/>
                <a:gd name="T33" fmla="*/ 16 h 103"/>
                <a:gd name="T34" fmla="*/ 20 w 444"/>
                <a:gd name="T35" fmla="*/ 4 h 103"/>
                <a:gd name="T36" fmla="*/ 77 w 444"/>
                <a:gd name="T37" fmla="*/ 1 h 103"/>
                <a:gd name="T38" fmla="*/ 103 w 444"/>
                <a:gd name="T39" fmla="*/ 4 h 103"/>
                <a:gd name="T40" fmla="*/ 118 w 444"/>
                <a:gd name="T41" fmla="*/ 11 h 103"/>
                <a:gd name="T42" fmla="*/ 124 w 444"/>
                <a:gd name="T43" fmla="*/ 11 h 103"/>
                <a:gd name="T44" fmla="*/ 145 w 444"/>
                <a:gd name="T45" fmla="*/ 12 h 103"/>
                <a:gd name="T46" fmla="*/ 221 w 444"/>
                <a:gd name="T47" fmla="*/ 16 h 103"/>
                <a:gd name="T48" fmla="*/ 221 w 444"/>
                <a:gd name="T49" fmla="*/ 29 h 103"/>
                <a:gd name="T50" fmla="*/ 145 w 444"/>
                <a:gd name="T51" fmla="*/ 25 h 103"/>
                <a:gd name="T52" fmla="*/ 123 w 444"/>
                <a:gd name="T53" fmla="*/ 24 h 103"/>
                <a:gd name="T54" fmla="*/ 114 w 444"/>
                <a:gd name="T55" fmla="*/ 24 h 103"/>
                <a:gd name="T56" fmla="*/ 112 w 444"/>
                <a:gd name="T57" fmla="*/ 24 h 103"/>
                <a:gd name="T58" fmla="*/ 107 w 444"/>
                <a:gd name="T59" fmla="*/ 18 h 103"/>
                <a:gd name="T60" fmla="*/ 100 w 444"/>
                <a:gd name="T61" fmla="*/ 17 h 103"/>
                <a:gd name="T62" fmla="*/ 76 w 444"/>
                <a:gd name="T63" fmla="*/ 14 h 103"/>
                <a:gd name="T64" fmla="*/ 25 w 444"/>
                <a:gd name="T65" fmla="*/ 16 h 103"/>
                <a:gd name="T66" fmla="*/ 25 w 444"/>
                <a:gd name="T67" fmla="*/ 16 h 103"/>
                <a:gd name="T68" fmla="*/ 15 w 444"/>
                <a:gd name="T69" fmla="*/ 45 h 103"/>
                <a:gd name="T70" fmla="*/ 18 w 444"/>
                <a:gd name="T71" fmla="*/ 81 h 103"/>
                <a:gd name="T72" fmla="*/ 18 w 444"/>
                <a:gd name="T73" fmla="*/ 81 h 103"/>
                <a:gd name="T74" fmla="*/ 29 w 444"/>
                <a:gd name="T75" fmla="*/ 84 h 103"/>
                <a:gd name="T76" fmla="*/ 63 w 444"/>
                <a:gd name="T77" fmla="*/ 88 h 103"/>
                <a:gd name="T78" fmla="*/ 70 w 444"/>
                <a:gd name="T79" fmla="*/ 88 h 103"/>
                <a:gd name="T80" fmla="*/ 103 w 444"/>
                <a:gd name="T81" fmla="*/ 89 h 103"/>
                <a:gd name="T82" fmla="*/ 104 w 444"/>
                <a:gd name="T83" fmla="*/ 89 h 103"/>
                <a:gd name="T84" fmla="*/ 104 w 444"/>
                <a:gd name="T85" fmla="*/ 84 h 103"/>
                <a:gd name="T86" fmla="*/ 104 w 444"/>
                <a:gd name="T87" fmla="*/ 84 h 103"/>
                <a:gd name="T88" fmla="*/ 104 w 444"/>
                <a:gd name="T89" fmla="*/ 84 h 103"/>
                <a:gd name="T90" fmla="*/ 110 w 444"/>
                <a:gd name="T91" fmla="*/ 78 h 103"/>
                <a:gd name="T92" fmla="*/ 113 w 444"/>
                <a:gd name="T93" fmla="*/ 78 h 103"/>
                <a:gd name="T94" fmla="*/ 116 w 444"/>
                <a:gd name="T95" fmla="*/ 78 h 103"/>
                <a:gd name="T96" fmla="*/ 221 w 444"/>
                <a:gd name="T97" fmla="*/ 76 h 103"/>
                <a:gd name="T98" fmla="*/ 221 w 444"/>
                <a:gd name="T99" fmla="*/ 89 h 103"/>
                <a:gd name="T100" fmla="*/ 116 w 444"/>
                <a:gd name="T101" fmla="*/ 91 h 103"/>
                <a:gd name="T102" fmla="*/ 116 w 444"/>
                <a:gd name="T103" fmla="*/ 92 h 103"/>
                <a:gd name="T104" fmla="*/ 110 w 444"/>
                <a:gd name="T105" fmla="*/ 100 h 103"/>
                <a:gd name="T106" fmla="*/ 69 w 444"/>
                <a:gd name="T107" fmla="*/ 101 h 103"/>
                <a:gd name="T108" fmla="*/ 63 w 444"/>
                <a:gd name="T109" fmla="*/ 101 h 103"/>
                <a:gd name="T110" fmla="*/ 26 w 444"/>
                <a:gd name="T111" fmla="*/ 96 h 103"/>
                <a:gd name="T112" fmla="*/ 6 w 444"/>
                <a:gd name="T113" fmla="*/ 87 h 103"/>
                <a:gd name="T114" fmla="*/ 6 w 444"/>
                <a:gd name="T115" fmla="*/ 86 h 103"/>
                <a:gd name="T116" fmla="*/ 2 w 444"/>
                <a:gd name="T117" fmla="*/ 45 h 103"/>
                <a:gd name="T118" fmla="*/ 20 w 444"/>
                <a:gd name="T119" fmla="*/ 4 h 103"/>
                <a:gd name="T120" fmla="*/ 20 w 444"/>
                <a:gd name="T121" fmla="*/ 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4" h="103">
                  <a:moveTo>
                    <a:pt x="221" y="16"/>
                  </a:moveTo>
                  <a:cubicBezTo>
                    <a:pt x="253" y="19"/>
                    <a:pt x="290" y="22"/>
                    <a:pt x="322" y="25"/>
                  </a:cubicBezTo>
                  <a:cubicBezTo>
                    <a:pt x="365" y="30"/>
                    <a:pt x="401" y="36"/>
                    <a:pt x="412" y="42"/>
                  </a:cubicBezTo>
                  <a:cubicBezTo>
                    <a:pt x="426" y="50"/>
                    <a:pt x="436" y="58"/>
                    <a:pt x="440" y="65"/>
                  </a:cubicBezTo>
                  <a:cubicBezTo>
                    <a:pt x="440" y="65"/>
                    <a:pt x="440" y="65"/>
                    <a:pt x="440" y="65"/>
                  </a:cubicBezTo>
                  <a:cubicBezTo>
                    <a:pt x="442" y="67"/>
                    <a:pt x="443" y="70"/>
                    <a:pt x="444" y="72"/>
                  </a:cubicBezTo>
                  <a:cubicBezTo>
                    <a:pt x="444" y="76"/>
                    <a:pt x="444" y="79"/>
                    <a:pt x="441" y="81"/>
                  </a:cubicBezTo>
                  <a:cubicBezTo>
                    <a:pt x="440" y="83"/>
                    <a:pt x="438" y="84"/>
                    <a:pt x="435" y="84"/>
                  </a:cubicBezTo>
                  <a:cubicBezTo>
                    <a:pt x="431" y="84"/>
                    <a:pt x="349" y="86"/>
                    <a:pt x="268" y="88"/>
                  </a:cubicBezTo>
                  <a:cubicBezTo>
                    <a:pt x="252" y="88"/>
                    <a:pt x="237" y="89"/>
                    <a:pt x="221" y="89"/>
                  </a:cubicBezTo>
                  <a:cubicBezTo>
                    <a:pt x="221" y="76"/>
                    <a:pt x="221" y="76"/>
                    <a:pt x="221" y="76"/>
                  </a:cubicBezTo>
                  <a:cubicBezTo>
                    <a:pt x="237" y="76"/>
                    <a:pt x="252" y="75"/>
                    <a:pt x="268" y="75"/>
                  </a:cubicBezTo>
                  <a:cubicBezTo>
                    <a:pt x="338" y="73"/>
                    <a:pt x="408" y="72"/>
                    <a:pt x="428" y="71"/>
                  </a:cubicBezTo>
                  <a:cubicBezTo>
                    <a:pt x="424" y="66"/>
                    <a:pt x="417" y="60"/>
                    <a:pt x="406" y="54"/>
                  </a:cubicBezTo>
                  <a:cubicBezTo>
                    <a:pt x="396" y="48"/>
                    <a:pt x="362" y="43"/>
                    <a:pt x="321" y="38"/>
                  </a:cubicBezTo>
                  <a:cubicBezTo>
                    <a:pt x="289" y="35"/>
                    <a:pt x="253" y="32"/>
                    <a:pt x="221" y="29"/>
                  </a:cubicBezTo>
                  <a:lnTo>
                    <a:pt x="221" y="16"/>
                  </a:lnTo>
                  <a:close/>
                  <a:moveTo>
                    <a:pt x="20" y="4"/>
                  </a:moveTo>
                  <a:cubicBezTo>
                    <a:pt x="28" y="1"/>
                    <a:pt x="54" y="0"/>
                    <a:pt x="77" y="1"/>
                  </a:cubicBezTo>
                  <a:cubicBezTo>
                    <a:pt x="87" y="2"/>
                    <a:pt x="96" y="2"/>
                    <a:pt x="103" y="4"/>
                  </a:cubicBezTo>
                  <a:cubicBezTo>
                    <a:pt x="110" y="5"/>
                    <a:pt x="115" y="8"/>
                    <a:pt x="118" y="11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32" y="11"/>
                    <a:pt x="139" y="12"/>
                    <a:pt x="145" y="12"/>
                  </a:cubicBezTo>
                  <a:cubicBezTo>
                    <a:pt x="156" y="12"/>
                    <a:pt x="185" y="14"/>
                    <a:pt x="221" y="16"/>
                  </a:cubicBezTo>
                  <a:cubicBezTo>
                    <a:pt x="221" y="29"/>
                    <a:pt x="221" y="29"/>
                    <a:pt x="221" y="29"/>
                  </a:cubicBezTo>
                  <a:cubicBezTo>
                    <a:pt x="185" y="27"/>
                    <a:pt x="155" y="25"/>
                    <a:pt x="145" y="25"/>
                  </a:cubicBezTo>
                  <a:cubicBezTo>
                    <a:pt x="139" y="25"/>
                    <a:pt x="131" y="24"/>
                    <a:pt x="123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3" y="24"/>
                    <a:pt x="113" y="24"/>
                    <a:pt x="112" y="24"/>
                  </a:cubicBezTo>
                  <a:cubicBezTo>
                    <a:pt x="109" y="23"/>
                    <a:pt x="107" y="21"/>
                    <a:pt x="107" y="18"/>
                  </a:cubicBezTo>
                  <a:cubicBezTo>
                    <a:pt x="106" y="18"/>
                    <a:pt x="104" y="18"/>
                    <a:pt x="100" y="17"/>
                  </a:cubicBezTo>
                  <a:cubicBezTo>
                    <a:pt x="94" y="15"/>
                    <a:pt x="85" y="15"/>
                    <a:pt x="76" y="14"/>
                  </a:cubicBezTo>
                  <a:cubicBezTo>
                    <a:pt x="54" y="13"/>
                    <a:pt x="30" y="14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9" y="19"/>
                    <a:pt x="16" y="32"/>
                    <a:pt x="15" y="45"/>
                  </a:cubicBezTo>
                  <a:cubicBezTo>
                    <a:pt x="14" y="60"/>
                    <a:pt x="15" y="74"/>
                    <a:pt x="18" y="8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9" y="81"/>
                    <a:pt x="23" y="82"/>
                    <a:pt x="29" y="84"/>
                  </a:cubicBezTo>
                  <a:cubicBezTo>
                    <a:pt x="40" y="86"/>
                    <a:pt x="55" y="87"/>
                    <a:pt x="63" y="88"/>
                  </a:cubicBezTo>
                  <a:cubicBezTo>
                    <a:pt x="66" y="88"/>
                    <a:pt x="68" y="88"/>
                    <a:pt x="70" y="88"/>
                  </a:cubicBezTo>
                  <a:cubicBezTo>
                    <a:pt x="83" y="89"/>
                    <a:pt x="101" y="90"/>
                    <a:pt x="103" y="89"/>
                  </a:cubicBezTo>
                  <a:cubicBezTo>
                    <a:pt x="104" y="89"/>
                    <a:pt x="103" y="89"/>
                    <a:pt x="104" y="89"/>
                  </a:cubicBezTo>
                  <a:cubicBezTo>
                    <a:pt x="104" y="87"/>
                    <a:pt x="104" y="86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1"/>
                    <a:pt x="107" y="78"/>
                    <a:pt x="110" y="78"/>
                  </a:cubicBezTo>
                  <a:cubicBezTo>
                    <a:pt x="111" y="78"/>
                    <a:pt x="112" y="78"/>
                    <a:pt x="113" y="78"/>
                  </a:cubicBezTo>
                  <a:cubicBezTo>
                    <a:pt x="117" y="78"/>
                    <a:pt x="114" y="78"/>
                    <a:pt x="116" y="78"/>
                  </a:cubicBezTo>
                  <a:cubicBezTo>
                    <a:pt x="130" y="78"/>
                    <a:pt x="172" y="77"/>
                    <a:pt x="221" y="76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172" y="90"/>
                    <a:pt x="130" y="91"/>
                    <a:pt x="116" y="91"/>
                  </a:cubicBezTo>
                  <a:cubicBezTo>
                    <a:pt x="116" y="91"/>
                    <a:pt x="116" y="92"/>
                    <a:pt x="116" y="92"/>
                  </a:cubicBezTo>
                  <a:cubicBezTo>
                    <a:pt x="115" y="95"/>
                    <a:pt x="113" y="98"/>
                    <a:pt x="110" y="100"/>
                  </a:cubicBezTo>
                  <a:cubicBezTo>
                    <a:pt x="105" y="103"/>
                    <a:pt x="84" y="102"/>
                    <a:pt x="69" y="101"/>
                  </a:cubicBezTo>
                  <a:cubicBezTo>
                    <a:pt x="66" y="101"/>
                    <a:pt x="64" y="101"/>
                    <a:pt x="63" y="101"/>
                  </a:cubicBezTo>
                  <a:cubicBezTo>
                    <a:pt x="54" y="100"/>
                    <a:pt x="38" y="99"/>
                    <a:pt x="26" y="96"/>
                  </a:cubicBezTo>
                  <a:cubicBezTo>
                    <a:pt x="17" y="94"/>
                    <a:pt x="9" y="91"/>
                    <a:pt x="6" y="87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3" y="78"/>
                    <a:pt x="0" y="61"/>
                    <a:pt x="2" y="45"/>
                  </a:cubicBezTo>
                  <a:cubicBezTo>
                    <a:pt x="3" y="27"/>
                    <a:pt x="8" y="10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1"/>
            <p:cNvSpPr/>
            <p:nvPr/>
          </p:nvSpPr>
          <p:spPr bwMode="auto">
            <a:xfrm>
              <a:off x="2419350" y="3538538"/>
              <a:ext cx="385763" cy="142875"/>
            </a:xfrm>
            <a:custGeom>
              <a:avLst/>
              <a:gdLst>
                <a:gd name="T0" fmla="*/ 98 w 103"/>
                <a:gd name="T1" fmla="*/ 10 h 38"/>
                <a:gd name="T2" fmla="*/ 103 w 103"/>
                <a:gd name="T3" fmla="*/ 25 h 38"/>
                <a:gd name="T4" fmla="*/ 102 w 103"/>
                <a:gd name="T5" fmla="*/ 25 h 38"/>
                <a:gd name="T6" fmla="*/ 99 w 103"/>
                <a:gd name="T7" fmla="*/ 36 h 38"/>
                <a:gd name="T8" fmla="*/ 55 w 103"/>
                <a:gd name="T9" fmla="*/ 35 h 38"/>
                <a:gd name="T10" fmla="*/ 4 w 103"/>
                <a:gd name="T11" fmla="*/ 25 h 38"/>
                <a:gd name="T12" fmla="*/ 0 w 103"/>
                <a:gd name="T13" fmla="*/ 0 h 38"/>
                <a:gd name="T14" fmla="*/ 98 w 103"/>
                <a:gd name="T15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38">
                  <a:moveTo>
                    <a:pt x="98" y="10"/>
                  </a:moveTo>
                  <a:cubicBezTo>
                    <a:pt x="100" y="16"/>
                    <a:pt x="101" y="22"/>
                    <a:pt x="103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2" y="29"/>
                    <a:pt x="102" y="34"/>
                    <a:pt x="99" y="36"/>
                  </a:cubicBezTo>
                  <a:cubicBezTo>
                    <a:pt x="94" y="38"/>
                    <a:pt x="69" y="36"/>
                    <a:pt x="55" y="35"/>
                  </a:cubicBezTo>
                  <a:cubicBezTo>
                    <a:pt x="42" y="35"/>
                    <a:pt x="8" y="31"/>
                    <a:pt x="4" y="25"/>
                  </a:cubicBezTo>
                  <a:cubicBezTo>
                    <a:pt x="2" y="20"/>
                    <a:pt x="0" y="10"/>
                    <a:pt x="0" y="0"/>
                  </a:cubicBezTo>
                  <a:cubicBezTo>
                    <a:pt x="32" y="5"/>
                    <a:pt x="88" y="9"/>
                    <a:pt x="98" y="10"/>
                  </a:cubicBezTo>
                  <a:close/>
                </a:path>
              </a:pathLst>
            </a:custGeom>
            <a:solidFill>
              <a:srgbClr val="4A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2389188" y="3316288"/>
              <a:ext cx="454025" cy="387350"/>
            </a:xfrm>
            <a:custGeom>
              <a:avLst/>
              <a:gdLst>
                <a:gd name="T0" fmla="*/ 60 w 121"/>
                <a:gd name="T1" fmla="*/ 1 h 103"/>
                <a:gd name="T2" fmla="*/ 86 w 121"/>
                <a:gd name="T3" fmla="*/ 1 h 103"/>
                <a:gd name="T4" fmla="*/ 107 w 121"/>
                <a:gd name="T5" fmla="*/ 4 h 103"/>
                <a:gd name="T6" fmla="*/ 120 w 121"/>
                <a:gd name="T7" fmla="*/ 14 h 103"/>
                <a:gd name="T8" fmla="*/ 120 w 121"/>
                <a:gd name="T9" fmla="*/ 20 h 103"/>
                <a:gd name="T10" fmla="*/ 119 w 121"/>
                <a:gd name="T11" fmla="*/ 22 h 103"/>
                <a:gd name="T12" fmla="*/ 111 w 121"/>
                <a:gd name="T13" fmla="*/ 46 h 103"/>
                <a:gd name="T14" fmla="*/ 117 w 121"/>
                <a:gd name="T15" fmla="*/ 82 h 103"/>
                <a:gd name="T16" fmla="*/ 117 w 121"/>
                <a:gd name="T17" fmla="*/ 86 h 103"/>
                <a:gd name="T18" fmla="*/ 116 w 121"/>
                <a:gd name="T19" fmla="*/ 92 h 103"/>
                <a:gd name="T20" fmla="*/ 110 w 121"/>
                <a:gd name="T21" fmla="*/ 100 h 103"/>
                <a:gd name="T22" fmla="*/ 69 w 121"/>
                <a:gd name="T23" fmla="*/ 101 h 103"/>
                <a:gd name="T24" fmla="*/ 63 w 121"/>
                <a:gd name="T25" fmla="*/ 101 h 103"/>
                <a:gd name="T26" fmla="*/ 60 w 121"/>
                <a:gd name="T27" fmla="*/ 101 h 103"/>
                <a:gd name="T28" fmla="*/ 60 w 121"/>
                <a:gd name="T29" fmla="*/ 88 h 103"/>
                <a:gd name="T30" fmla="*/ 63 w 121"/>
                <a:gd name="T31" fmla="*/ 88 h 103"/>
                <a:gd name="T32" fmla="*/ 70 w 121"/>
                <a:gd name="T33" fmla="*/ 88 h 103"/>
                <a:gd name="T34" fmla="*/ 103 w 121"/>
                <a:gd name="T35" fmla="*/ 89 h 103"/>
                <a:gd name="T36" fmla="*/ 104 w 121"/>
                <a:gd name="T37" fmla="*/ 89 h 103"/>
                <a:gd name="T38" fmla="*/ 104 w 121"/>
                <a:gd name="T39" fmla="*/ 84 h 103"/>
                <a:gd name="T40" fmla="*/ 98 w 121"/>
                <a:gd name="T41" fmla="*/ 45 h 103"/>
                <a:gd name="T42" fmla="*/ 106 w 121"/>
                <a:gd name="T43" fmla="*/ 17 h 103"/>
                <a:gd name="T44" fmla="*/ 103 w 121"/>
                <a:gd name="T45" fmla="*/ 17 h 103"/>
                <a:gd name="T46" fmla="*/ 85 w 121"/>
                <a:gd name="T47" fmla="*/ 14 h 103"/>
                <a:gd name="T48" fmla="*/ 60 w 121"/>
                <a:gd name="T49" fmla="*/ 14 h 103"/>
                <a:gd name="T50" fmla="*/ 60 w 121"/>
                <a:gd name="T51" fmla="*/ 1 h 103"/>
                <a:gd name="T52" fmla="*/ 21 w 121"/>
                <a:gd name="T53" fmla="*/ 4 h 103"/>
                <a:gd name="T54" fmla="*/ 60 w 121"/>
                <a:gd name="T55" fmla="*/ 1 h 103"/>
                <a:gd name="T56" fmla="*/ 60 w 121"/>
                <a:gd name="T57" fmla="*/ 14 h 103"/>
                <a:gd name="T58" fmla="*/ 25 w 121"/>
                <a:gd name="T59" fmla="*/ 16 h 103"/>
                <a:gd name="T60" fmla="*/ 25 w 121"/>
                <a:gd name="T61" fmla="*/ 16 h 103"/>
                <a:gd name="T62" fmla="*/ 15 w 121"/>
                <a:gd name="T63" fmla="*/ 45 h 103"/>
                <a:gd name="T64" fmla="*/ 18 w 121"/>
                <a:gd name="T65" fmla="*/ 81 h 103"/>
                <a:gd name="T66" fmla="*/ 18 w 121"/>
                <a:gd name="T67" fmla="*/ 81 h 103"/>
                <a:gd name="T68" fmla="*/ 29 w 121"/>
                <a:gd name="T69" fmla="*/ 84 h 103"/>
                <a:gd name="T70" fmla="*/ 60 w 121"/>
                <a:gd name="T71" fmla="*/ 88 h 103"/>
                <a:gd name="T72" fmla="*/ 60 w 121"/>
                <a:gd name="T73" fmla="*/ 101 h 103"/>
                <a:gd name="T74" fmla="*/ 26 w 121"/>
                <a:gd name="T75" fmla="*/ 96 h 103"/>
                <a:gd name="T76" fmla="*/ 6 w 121"/>
                <a:gd name="T77" fmla="*/ 87 h 103"/>
                <a:gd name="T78" fmla="*/ 6 w 121"/>
                <a:gd name="T79" fmla="*/ 86 h 103"/>
                <a:gd name="T80" fmla="*/ 2 w 121"/>
                <a:gd name="T81" fmla="*/ 45 h 103"/>
                <a:gd name="T82" fmla="*/ 20 w 121"/>
                <a:gd name="T83" fmla="*/ 4 h 103"/>
                <a:gd name="T84" fmla="*/ 21 w 121"/>
                <a:gd name="T85" fmla="*/ 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" h="103">
                  <a:moveTo>
                    <a:pt x="60" y="1"/>
                  </a:moveTo>
                  <a:cubicBezTo>
                    <a:pt x="69" y="0"/>
                    <a:pt x="78" y="1"/>
                    <a:pt x="86" y="1"/>
                  </a:cubicBezTo>
                  <a:cubicBezTo>
                    <a:pt x="94" y="2"/>
                    <a:pt x="101" y="3"/>
                    <a:pt x="107" y="4"/>
                  </a:cubicBezTo>
                  <a:cubicBezTo>
                    <a:pt x="114" y="6"/>
                    <a:pt x="119" y="9"/>
                    <a:pt x="120" y="14"/>
                  </a:cubicBezTo>
                  <a:cubicBezTo>
                    <a:pt x="121" y="16"/>
                    <a:pt x="120" y="18"/>
                    <a:pt x="120" y="20"/>
                  </a:cubicBezTo>
                  <a:cubicBezTo>
                    <a:pt x="120" y="20"/>
                    <a:pt x="119" y="21"/>
                    <a:pt x="119" y="22"/>
                  </a:cubicBezTo>
                  <a:cubicBezTo>
                    <a:pt x="114" y="28"/>
                    <a:pt x="111" y="37"/>
                    <a:pt x="111" y="46"/>
                  </a:cubicBezTo>
                  <a:cubicBezTo>
                    <a:pt x="110" y="61"/>
                    <a:pt x="114" y="75"/>
                    <a:pt x="117" y="82"/>
                  </a:cubicBezTo>
                  <a:cubicBezTo>
                    <a:pt x="117" y="83"/>
                    <a:pt x="117" y="85"/>
                    <a:pt x="117" y="86"/>
                  </a:cubicBezTo>
                  <a:cubicBezTo>
                    <a:pt x="117" y="88"/>
                    <a:pt x="117" y="90"/>
                    <a:pt x="116" y="92"/>
                  </a:cubicBezTo>
                  <a:cubicBezTo>
                    <a:pt x="115" y="95"/>
                    <a:pt x="113" y="98"/>
                    <a:pt x="110" y="100"/>
                  </a:cubicBezTo>
                  <a:cubicBezTo>
                    <a:pt x="105" y="103"/>
                    <a:pt x="84" y="102"/>
                    <a:pt x="69" y="101"/>
                  </a:cubicBezTo>
                  <a:cubicBezTo>
                    <a:pt x="66" y="101"/>
                    <a:pt x="64" y="101"/>
                    <a:pt x="63" y="101"/>
                  </a:cubicBezTo>
                  <a:cubicBezTo>
                    <a:pt x="62" y="101"/>
                    <a:pt x="61" y="101"/>
                    <a:pt x="60" y="101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1" y="88"/>
                    <a:pt x="62" y="88"/>
                    <a:pt x="63" y="88"/>
                  </a:cubicBezTo>
                  <a:cubicBezTo>
                    <a:pt x="66" y="88"/>
                    <a:pt x="68" y="88"/>
                    <a:pt x="70" y="88"/>
                  </a:cubicBezTo>
                  <a:cubicBezTo>
                    <a:pt x="83" y="89"/>
                    <a:pt x="101" y="90"/>
                    <a:pt x="103" y="89"/>
                  </a:cubicBezTo>
                  <a:cubicBezTo>
                    <a:pt x="104" y="89"/>
                    <a:pt x="103" y="89"/>
                    <a:pt x="104" y="89"/>
                  </a:cubicBezTo>
                  <a:cubicBezTo>
                    <a:pt x="104" y="88"/>
                    <a:pt x="104" y="86"/>
                    <a:pt x="104" y="84"/>
                  </a:cubicBezTo>
                  <a:cubicBezTo>
                    <a:pt x="101" y="76"/>
                    <a:pt x="97" y="61"/>
                    <a:pt x="98" y="45"/>
                  </a:cubicBezTo>
                  <a:cubicBezTo>
                    <a:pt x="98" y="36"/>
                    <a:pt x="101" y="26"/>
                    <a:pt x="106" y="17"/>
                  </a:cubicBezTo>
                  <a:cubicBezTo>
                    <a:pt x="105" y="17"/>
                    <a:pt x="104" y="17"/>
                    <a:pt x="103" y="17"/>
                  </a:cubicBezTo>
                  <a:cubicBezTo>
                    <a:pt x="99" y="16"/>
                    <a:pt x="92" y="15"/>
                    <a:pt x="85" y="14"/>
                  </a:cubicBezTo>
                  <a:cubicBezTo>
                    <a:pt x="77" y="14"/>
                    <a:pt x="68" y="14"/>
                    <a:pt x="60" y="14"/>
                  </a:cubicBezTo>
                  <a:lnTo>
                    <a:pt x="60" y="1"/>
                  </a:lnTo>
                  <a:close/>
                  <a:moveTo>
                    <a:pt x="21" y="4"/>
                  </a:moveTo>
                  <a:cubicBezTo>
                    <a:pt x="26" y="2"/>
                    <a:pt x="42" y="1"/>
                    <a:pt x="60" y="1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44" y="14"/>
                    <a:pt x="29" y="15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9" y="19"/>
                    <a:pt x="16" y="32"/>
                    <a:pt x="15" y="45"/>
                  </a:cubicBezTo>
                  <a:cubicBezTo>
                    <a:pt x="14" y="60"/>
                    <a:pt x="15" y="74"/>
                    <a:pt x="18" y="8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9" y="81"/>
                    <a:pt x="23" y="82"/>
                    <a:pt x="29" y="84"/>
                  </a:cubicBezTo>
                  <a:cubicBezTo>
                    <a:pt x="39" y="86"/>
                    <a:pt x="52" y="87"/>
                    <a:pt x="60" y="88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51" y="100"/>
                    <a:pt x="37" y="99"/>
                    <a:pt x="26" y="96"/>
                  </a:cubicBezTo>
                  <a:cubicBezTo>
                    <a:pt x="17" y="94"/>
                    <a:pt x="9" y="91"/>
                    <a:pt x="6" y="87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3" y="78"/>
                    <a:pt x="0" y="61"/>
                    <a:pt x="2" y="45"/>
                  </a:cubicBezTo>
                  <a:cubicBezTo>
                    <a:pt x="3" y="27"/>
                    <a:pt x="8" y="10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3"/>
            <p:cNvSpPr/>
            <p:nvPr/>
          </p:nvSpPr>
          <p:spPr bwMode="auto">
            <a:xfrm>
              <a:off x="6611938" y="2422525"/>
              <a:ext cx="4775200" cy="1906588"/>
            </a:xfrm>
            <a:custGeom>
              <a:avLst/>
              <a:gdLst>
                <a:gd name="T0" fmla="*/ 1232 w 1272"/>
                <a:gd name="T1" fmla="*/ 318 h 506"/>
                <a:gd name="T2" fmla="*/ 0 w 1272"/>
                <a:gd name="T3" fmla="*/ 405 h 506"/>
                <a:gd name="T4" fmla="*/ 40 w 1272"/>
                <a:gd name="T5" fmla="*/ 237 h 506"/>
                <a:gd name="T6" fmla="*/ 1272 w 1272"/>
                <a:gd name="T7" fmla="*/ 150 h 506"/>
                <a:gd name="T8" fmla="*/ 1183 w 1272"/>
                <a:gd name="T9" fmla="*/ 211 h 506"/>
                <a:gd name="T10" fmla="*/ 1232 w 1272"/>
                <a:gd name="T11" fmla="*/ 31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2" h="506">
                  <a:moveTo>
                    <a:pt x="1232" y="318"/>
                  </a:moveTo>
                  <a:cubicBezTo>
                    <a:pt x="616" y="168"/>
                    <a:pt x="381" y="506"/>
                    <a:pt x="0" y="405"/>
                  </a:cubicBezTo>
                  <a:cubicBezTo>
                    <a:pt x="40" y="237"/>
                    <a:pt x="40" y="237"/>
                    <a:pt x="40" y="237"/>
                  </a:cubicBezTo>
                  <a:cubicBezTo>
                    <a:pt x="421" y="337"/>
                    <a:pt x="656" y="0"/>
                    <a:pt x="1272" y="150"/>
                  </a:cubicBezTo>
                  <a:cubicBezTo>
                    <a:pt x="1183" y="211"/>
                    <a:pt x="1183" y="211"/>
                    <a:pt x="1183" y="211"/>
                  </a:cubicBezTo>
                  <a:lnTo>
                    <a:pt x="1232" y="3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4"/>
            <p:cNvSpPr>
              <a:spLocks noEditPoints="1"/>
            </p:cNvSpPr>
            <p:nvPr/>
          </p:nvSpPr>
          <p:spPr bwMode="auto">
            <a:xfrm>
              <a:off x="6581775" y="2709863"/>
              <a:ext cx="4835525" cy="1435100"/>
            </a:xfrm>
            <a:custGeom>
              <a:avLst/>
              <a:gdLst>
                <a:gd name="T0" fmla="*/ 1238 w 1288"/>
                <a:gd name="T1" fmla="*/ 249 h 381"/>
                <a:gd name="T2" fmla="*/ 640 w 1288"/>
                <a:gd name="T3" fmla="*/ 247 h 381"/>
                <a:gd name="T4" fmla="*/ 640 w 1288"/>
                <a:gd name="T5" fmla="*/ 232 h 381"/>
                <a:gd name="T6" fmla="*/ 1228 w 1288"/>
                <a:gd name="T7" fmla="*/ 231 h 381"/>
                <a:gd name="T8" fmla="*/ 1184 w 1288"/>
                <a:gd name="T9" fmla="*/ 138 h 381"/>
                <a:gd name="T10" fmla="*/ 1184 w 1288"/>
                <a:gd name="T11" fmla="*/ 138 h 381"/>
                <a:gd name="T12" fmla="*/ 1187 w 1288"/>
                <a:gd name="T13" fmla="*/ 129 h 381"/>
                <a:gd name="T14" fmla="*/ 1263 w 1288"/>
                <a:gd name="T15" fmla="*/ 77 h 381"/>
                <a:gd name="T16" fmla="*/ 640 w 1288"/>
                <a:gd name="T17" fmla="*/ 89 h 381"/>
                <a:gd name="T18" fmla="*/ 640 w 1288"/>
                <a:gd name="T19" fmla="*/ 74 h 381"/>
                <a:gd name="T20" fmla="*/ 1282 w 1288"/>
                <a:gd name="T21" fmla="*/ 67 h 381"/>
                <a:gd name="T22" fmla="*/ 1287 w 1288"/>
                <a:gd name="T23" fmla="*/ 75 h 381"/>
                <a:gd name="T24" fmla="*/ 1284 w 1288"/>
                <a:gd name="T25" fmla="*/ 79 h 381"/>
                <a:gd name="T26" fmla="*/ 1284 w 1288"/>
                <a:gd name="T27" fmla="*/ 79 h 381"/>
                <a:gd name="T28" fmla="*/ 1200 w 1288"/>
                <a:gd name="T29" fmla="*/ 138 h 381"/>
                <a:gd name="T30" fmla="*/ 1247 w 1288"/>
                <a:gd name="T31" fmla="*/ 239 h 381"/>
                <a:gd name="T32" fmla="*/ 1243 w 1288"/>
                <a:gd name="T33" fmla="*/ 248 h 381"/>
                <a:gd name="T34" fmla="*/ 1238 w 1288"/>
                <a:gd name="T35" fmla="*/ 249 h 381"/>
                <a:gd name="T36" fmla="*/ 640 w 1288"/>
                <a:gd name="T37" fmla="*/ 247 h 381"/>
                <a:gd name="T38" fmla="*/ 479 w 1288"/>
                <a:gd name="T39" fmla="*/ 291 h 381"/>
                <a:gd name="T40" fmla="*/ 7 w 1288"/>
                <a:gd name="T41" fmla="*/ 336 h 381"/>
                <a:gd name="T42" fmla="*/ 1 w 1288"/>
                <a:gd name="T43" fmla="*/ 327 h 381"/>
                <a:gd name="T44" fmla="*/ 1 w 1288"/>
                <a:gd name="T45" fmla="*/ 327 h 381"/>
                <a:gd name="T46" fmla="*/ 41 w 1288"/>
                <a:gd name="T47" fmla="*/ 159 h 381"/>
                <a:gd name="T48" fmla="*/ 50 w 1288"/>
                <a:gd name="T49" fmla="*/ 154 h 381"/>
                <a:gd name="T50" fmla="*/ 51 w 1288"/>
                <a:gd name="T51" fmla="*/ 154 h 381"/>
                <a:gd name="T52" fmla="*/ 515 w 1288"/>
                <a:gd name="T53" fmla="*/ 109 h 381"/>
                <a:gd name="T54" fmla="*/ 640 w 1288"/>
                <a:gd name="T55" fmla="*/ 74 h 381"/>
                <a:gd name="T56" fmla="*/ 640 w 1288"/>
                <a:gd name="T57" fmla="*/ 89 h 381"/>
                <a:gd name="T58" fmla="*/ 519 w 1288"/>
                <a:gd name="T59" fmla="*/ 123 h 381"/>
                <a:gd name="T60" fmla="*/ 54 w 1288"/>
                <a:gd name="T61" fmla="*/ 169 h 381"/>
                <a:gd name="T62" fmla="*/ 17 w 1288"/>
                <a:gd name="T63" fmla="*/ 324 h 381"/>
                <a:gd name="T64" fmla="*/ 475 w 1288"/>
                <a:gd name="T65" fmla="*/ 278 h 381"/>
                <a:gd name="T66" fmla="*/ 640 w 1288"/>
                <a:gd name="T67" fmla="*/ 232 h 381"/>
                <a:gd name="T68" fmla="*/ 640 w 1288"/>
                <a:gd name="T69" fmla="*/ 247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8" h="381">
                  <a:moveTo>
                    <a:pt x="1238" y="249"/>
                  </a:moveTo>
                  <a:cubicBezTo>
                    <a:pt x="987" y="188"/>
                    <a:pt x="800" y="208"/>
                    <a:pt x="640" y="247"/>
                  </a:cubicBezTo>
                  <a:cubicBezTo>
                    <a:pt x="640" y="232"/>
                    <a:pt x="640" y="232"/>
                    <a:pt x="640" y="232"/>
                  </a:cubicBezTo>
                  <a:cubicBezTo>
                    <a:pt x="798" y="194"/>
                    <a:pt x="982" y="174"/>
                    <a:pt x="1228" y="231"/>
                  </a:cubicBezTo>
                  <a:cubicBezTo>
                    <a:pt x="1184" y="138"/>
                    <a:pt x="1184" y="138"/>
                    <a:pt x="1184" y="138"/>
                  </a:cubicBezTo>
                  <a:cubicBezTo>
                    <a:pt x="1184" y="138"/>
                    <a:pt x="1184" y="138"/>
                    <a:pt x="1184" y="138"/>
                  </a:cubicBezTo>
                  <a:cubicBezTo>
                    <a:pt x="1183" y="135"/>
                    <a:pt x="1184" y="131"/>
                    <a:pt x="1187" y="129"/>
                  </a:cubicBezTo>
                  <a:cubicBezTo>
                    <a:pt x="1263" y="77"/>
                    <a:pt x="1263" y="77"/>
                    <a:pt x="1263" y="77"/>
                  </a:cubicBezTo>
                  <a:cubicBezTo>
                    <a:pt x="999" y="16"/>
                    <a:pt x="806" y="45"/>
                    <a:pt x="640" y="89"/>
                  </a:cubicBezTo>
                  <a:cubicBezTo>
                    <a:pt x="640" y="74"/>
                    <a:pt x="640" y="74"/>
                    <a:pt x="640" y="74"/>
                  </a:cubicBezTo>
                  <a:cubicBezTo>
                    <a:pt x="810" y="29"/>
                    <a:pt x="1008" y="0"/>
                    <a:pt x="1282" y="67"/>
                  </a:cubicBezTo>
                  <a:cubicBezTo>
                    <a:pt x="1286" y="67"/>
                    <a:pt x="1288" y="71"/>
                    <a:pt x="1287" y="75"/>
                  </a:cubicBezTo>
                  <a:cubicBezTo>
                    <a:pt x="1287" y="77"/>
                    <a:pt x="1286" y="78"/>
                    <a:pt x="1284" y="79"/>
                  </a:cubicBezTo>
                  <a:cubicBezTo>
                    <a:pt x="1284" y="79"/>
                    <a:pt x="1284" y="79"/>
                    <a:pt x="1284" y="79"/>
                  </a:cubicBezTo>
                  <a:cubicBezTo>
                    <a:pt x="1200" y="138"/>
                    <a:pt x="1200" y="138"/>
                    <a:pt x="1200" y="138"/>
                  </a:cubicBezTo>
                  <a:cubicBezTo>
                    <a:pt x="1247" y="239"/>
                    <a:pt x="1247" y="239"/>
                    <a:pt x="1247" y="239"/>
                  </a:cubicBezTo>
                  <a:cubicBezTo>
                    <a:pt x="1248" y="242"/>
                    <a:pt x="1247" y="247"/>
                    <a:pt x="1243" y="248"/>
                  </a:cubicBezTo>
                  <a:cubicBezTo>
                    <a:pt x="1242" y="249"/>
                    <a:pt x="1240" y="249"/>
                    <a:pt x="1238" y="249"/>
                  </a:cubicBezTo>
                  <a:close/>
                  <a:moveTo>
                    <a:pt x="640" y="247"/>
                  </a:moveTo>
                  <a:cubicBezTo>
                    <a:pt x="583" y="260"/>
                    <a:pt x="530" y="276"/>
                    <a:pt x="479" y="291"/>
                  </a:cubicBezTo>
                  <a:cubicBezTo>
                    <a:pt x="320" y="339"/>
                    <a:pt x="178" y="381"/>
                    <a:pt x="7" y="336"/>
                  </a:cubicBezTo>
                  <a:cubicBezTo>
                    <a:pt x="3" y="335"/>
                    <a:pt x="0" y="331"/>
                    <a:pt x="1" y="327"/>
                  </a:cubicBezTo>
                  <a:cubicBezTo>
                    <a:pt x="1" y="327"/>
                    <a:pt x="1" y="327"/>
                    <a:pt x="1" y="327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2" y="155"/>
                    <a:pt x="46" y="153"/>
                    <a:pt x="50" y="154"/>
                  </a:cubicBezTo>
                  <a:cubicBezTo>
                    <a:pt x="50" y="154"/>
                    <a:pt x="50" y="154"/>
                    <a:pt x="51" y="154"/>
                  </a:cubicBezTo>
                  <a:cubicBezTo>
                    <a:pt x="218" y="198"/>
                    <a:pt x="358" y="156"/>
                    <a:pt x="515" y="109"/>
                  </a:cubicBezTo>
                  <a:cubicBezTo>
                    <a:pt x="555" y="97"/>
                    <a:pt x="597" y="85"/>
                    <a:pt x="640" y="74"/>
                  </a:cubicBezTo>
                  <a:cubicBezTo>
                    <a:pt x="640" y="89"/>
                    <a:pt x="640" y="89"/>
                    <a:pt x="640" y="89"/>
                  </a:cubicBezTo>
                  <a:cubicBezTo>
                    <a:pt x="598" y="100"/>
                    <a:pt x="558" y="112"/>
                    <a:pt x="519" y="123"/>
                  </a:cubicBezTo>
                  <a:cubicBezTo>
                    <a:pt x="362" y="170"/>
                    <a:pt x="222" y="212"/>
                    <a:pt x="54" y="169"/>
                  </a:cubicBezTo>
                  <a:cubicBezTo>
                    <a:pt x="17" y="324"/>
                    <a:pt x="17" y="324"/>
                    <a:pt x="17" y="324"/>
                  </a:cubicBezTo>
                  <a:cubicBezTo>
                    <a:pt x="182" y="365"/>
                    <a:pt x="320" y="324"/>
                    <a:pt x="475" y="278"/>
                  </a:cubicBezTo>
                  <a:cubicBezTo>
                    <a:pt x="527" y="262"/>
                    <a:pt x="582" y="246"/>
                    <a:pt x="640" y="232"/>
                  </a:cubicBezTo>
                  <a:lnTo>
                    <a:pt x="640" y="247"/>
                  </a:ln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6256338" y="3286125"/>
              <a:ext cx="536575" cy="693738"/>
            </a:xfrm>
            <a:custGeom>
              <a:avLst/>
              <a:gdLst>
                <a:gd name="T0" fmla="*/ 125 w 143"/>
                <a:gd name="T1" fmla="*/ 21 h 184"/>
                <a:gd name="T2" fmla="*/ 72 w 143"/>
                <a:gd name="T3" fmla="*/ 48 h 184"/>
                <a:gd name="T4" fmla="*/ 72 w 143"/>
                <a:gd name="T5" fmla="*/ 32 h 184"/>
                <a:gd name="T6" fmla="*/ 132 w 143"/>
                <a:gd name="T7" fmla="*/ 1 h 184"/>
                <a:gd name="T8" fmla="*/ 137 w 143"/>
                <a:gd name="T9" fmla="*/ 1 h 184"/>
                <a:gd name="T10" fmla="*/ 142 w 143"/>
                <a:gd name="T11" fmla="*/ 9 h 184"/>
                <a:gd name="T12" fmla="*/ 102 w 143"/>
                <a:gd name="T13" fmla="*/ 178 h 184"/>
                <a:gd name="T14" fmla="*/ 102 w 143"/>
                <a:gd name="T15" fmla="*/ 178 h 184"/>
                <a:gd name="T16" fmla="*/ 100 w 143"/>
                <a:gd name="T17" fmla="*/ 181 h 184"/>
                <a:gd name="T18" fmla="*/ 90 w 143"/>
                <a:gd name="T19" fmla="*/ 181 h 184"/>
                <a:gd name="T20" fmla="*/ 72 w 143"/>
                <a:gd name="T21" fmla="*/ 159 h 184"/>
                <a:gd name="T22" fmla="*/ 72 w 143"/>
                <a:gd name="T23" fmla="*/ 137 h 184"/>
                <a:gd name="T24" fmla="*/ 92 w 143"/>
                <a:gd name="T25" fmla="*/ 160 h 184"/>
                <a:gd name="T26" fmla="*/ 125 w 143"/>
                <a:gd name="T27" fmla="*/ 21 h 184"/>
                <a:gd name="T28" fmla="*/ 72 w 143"/>
                <a:gd name="T29" fmla="*/ 48 h 184"/>
                <a:gd name="T30" fmla="*/ 19 w 143"/>
                <a:gd name="T31" fmla="*/ 75 h 184"/>
                <a:gd name="T32" fmla="*/ 72 w 143"/>
                <a:gd name="T33" fmla="*/ 137 h 184"/>
                <a:gd name="T34" fmla="*/ 72 w 143"/>
                <a:gd name="T35" fmla="*/ 159 h 184"/>
                <a:gd name="T36" fmla="*/ 2 w 143"/>
                <a:gd name="T37" fmla="*/ 77 h 184"/>
                <a:gd name="T38" fmla="*/ 2 w 143"/>
                <a:gd name="T39" fmla="*/ 77 h 184"/>
                <a:gd name="T40" fmla="*/ 1 w 143"/>
                <a:gd name="T41" fmla="*/ 76 h 184"/>
                <a:gd name="T42" fmla="*/ 5 w 143"/>
                <a:gd name="T43" fmla="*/ 66 h 184"/>
                <a:gd name="T44" fmla="*/ 72 w 143"/>
                <a:gd name="T45" fmla="*/ 32 h 184"/>
                <a:gd name="T46" fmla="*/ 72 w 143"/>
                <a:gd name="T47" fmla="*/ 4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3" h="184">
                  <a:moveTo>
                    <a:pt x="125" y="21"/>
                  </a:moveTo>
                  <a:cubicBezTo>
                    <a:pt x="72" y="48"/>
                    <a:pt x="72" y="48"/>
                    <a:pt x="72" y="48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3" y="1"/>
                    <a:pt x="135" y="0"/>
                    <a:pt x="137" y="1"/>
                  </a:cubicBezTo>
                  <a:cubicBezTo>
                    <a:pt x="141" y="2"/>
                    <a:pt x="143" y="5"/>
                    <a:pt x="142" y="9"/>
                  </a:cubicBezTo>
                  <a:cubicBezTo>
                    <a:pt x="102" y="178"/>
                    <a:pt x="102" y="178"/>
                    <a:pt x="102" y="178"/>
                  </a:cubicBezTo>
                  <a:cubicBezTo>
                    <a:pt x="102" y="178"/>
                    <a:pt x="102" y="178"/>
                    <a:pt x="102" y="178"/>
                  </a:cubicBezTo>
                  <a:cubicBezTo>
                    <a:pt x="102" y="179"/>
                    <a:pt x="101" y="180"/>
                    <a:pt x="100" y="181"/>
                  </a:cubicBezTo>
                  <a:cubicBezTo>
                    <a:pt x="97" y="184"/>
                    <a:pt x="92" y="184"/>
                    <a:pt x="90" y="181"/>
                  </a:cubicBezTo>
                  <a:cubicBezTo>
                    <a:pt x="72" y="159"/>
                    <a:pt x="72" y="159"/>
                    <a:pt x="72" y="159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92" y="160"/>
                    <a:pt x="92" y="160"/>
                    <a:pt x="92" y="160"/>
                  </a:cubicBezTo>
                  <a:lnTo>
                    <a:pt x="125" y="21"/>
                  </a:lnTo>
                  <a:close/>
                  <a:moveTo>
                    <a:pt x="72" y="48"/>
                  </a:moveTo>
                  <a:cubicBezTo>
                    <a:pt x="19" y="75"/>
                    <a:pt x="19" y="75"/>
                    <a:pt x="19" y="75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72" y="159"/>
                    <a:pt x="72" y="159"/>
                    <a:pt x="72" y="159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2" y="77"/>
                    <a:pt x="2" y="76"/>
                    <a:pt x="1" y="76"/>
                  </a:cubicBezTo>
                  <a:cubicBezTo>
                    <a:pt x="0" y="72"/>
                    <a:pt x="1" y="68"/>
                    <a:pt x="5" y="66"/>
                  </a:cubicBezTo>
                  <a:cubicBezTo>
                    <a:pt x="72" y="32"/>
                    <a:pt x="72" y="32"/>
                    <a:pt x="72" y="32"/>
                  </a:cubicBezTo>
                  <a:lnTo>
                    <a:pt x="72" y="48"/>
                  </a:ln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0" name="AutoShape 184"/>
          <p:cNvSpPr>
            <a:spLocks noChangeAspect="1" noChangeArrowheads="1" noTextEdit="1"/>
          </p:cNvSpPr>
          <p:nvPr/>
        </p:nvSpPr>
        <p:spPr bwMode="auto">
          <a:xfrm>
            <a:off x="2135505" y="1988394"/>
            <a:ext cx="7958111" cy="48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186"/>
          <p:cNvSpPr/>
          <p:nvPr/>
        </p:nvSpPr>
        <p:spPr bwMode="auto">
          <a:xfrm>
            <a:off x="2597466" y="4950676"/>
            <a:ext cx="903284" cy="1497016"/>
          </a:xfrm>
          <a:custGeom>
            <a:avLst/>
            <a:gdLst>
              <a:gd name="T0" fmla="*/ 131 w 340"/>
              <a:gd name="T1" fmla="*/ 563 h 563"/>
              <a:gd name="T2" fmla="*/ 340 w 340"/>
              <a:gd name="T3" fmla="*/ 0 h 563"/>
              <a:gd name="T4" fmla="*/ 315 w 340"/>
              <a:gd name="T5" fmla="*/ 2 h 563"/>
              <a:gd name="T6" fmla="*/ 309 w 340"/>
              <a:gd name="T7" fmla="*/ 18 h 563"/>
              <a:gd name="T8" fmla="*/ 283 w 340"/>
              <a:gd name="T9" fmla="*/ 19 h 563"/>
              <a:gd name="T10" fmla="*/ 277 w 340"/>
              <a:gd name="T11" fmla="*/ 36 h 563"/>
              <a:gd name="T12" fmla="*/ 252 w 340"/>
              <a:gd name="T13" fmla="*/ 37 h 563"/>
              <a:gd name="T14" fmla="*/ 247 w 340"/>
              <a:gd name="T15" fmla="*/ 51 h 563"/>
              <a:gd name="T16" fmla="*/ 236 w 340"/>
              <a:gd name="T17" fmla="*/ 57 h 563"/>
              <a:gd name="T18" fmla="*/ 220 w 340"/>
              <a:gd name="T19" fmla="*/ 57 h 563"/>
              <a:gd name="T20" fmla="*/ 217 w 340"/>
              <a:gd name="T21" fmla="*/ 66 h 563"/>
              <a:gd name="T22" fmla="*/ 197 w 340"/>
              <a:gd name="T23" fmla="*/ 75 h 563"/>
              <a:gd name="T24" fmla="*/ 189 w 340"/>
              <a:gd name="T25" fmla="*/ 76 h 563"/>
              <a:gd name="T26" fmla="*/ 187 w 340"/>
              <a:gd name="T27" fmla="*/ 80 h 563"/>
              <a:gd name="T28" fmla="*/ 161 w 340"/>
              <a:gd name="T29" fmla="*/ 93 h 563"/>
              <a:gd name="T30" fmla="*/ 158 w 340"/>
              <a:gd name="T31" fmla="*/ 93 h 563"/>
              <a:gd name="T32" fmla="*/ 157 w 340"/>
              <a:gd name="T33" fmla="*/ 95 h 563"/>
              <a:gd name="T34" fmla="*/ 128 w 340"/>
              <a:gd name="T35" fmla="*/ 109 h 563"/>
              <a:gd name="T36" fmla="*/ 127 w 340"/>
              <a:gd name="T37" fmla="*/ 109 h 563"/>
              <a:gd name="T38" fmla="*/ 127 w 340"/>
              <a:gd name="T39" fmla="*/ 109 h 563"/>
              <a:gd name="T40" fmla="*/ 100 w 340"/>
              <a:gd name="T41" fmla="*/ 122 h 563"/>
              <a:gd name="T42" fmla="*/ 91 w 340"/>
              <a:gd name="T43" fmla="*/ 133 h 563"/>
              <a:gd name="T44" fmla="*/ 49 w 340"/>
              <a:gd name="T45" fmla="*/ 118 h 563"/>
              <a:gd name="T46" fmla="*/ 13 w 340"/>
              <a:gd name="T47" fmla="*/ 161 h 563"/>
              <a:gd name="T48" fmla="*/ 0 w 340"/>
              <a:gd name="T49" fmla="*/ 251 h 563"/>
              <a:gd name="T50" fmla="*/ 38 w 340"/>
              <a:gd name="T51" fmla="*/ 265 h 563"/>
              <a:gd name="T52" fmla="*/ 29 w 340"/>
              <a:gd name="T53" fmla="*/ 309 h 563"/>
              <a:gd name="T54" fmla="*/ 47 w 340"/>
              <a:gd name="T55" fmla="*/ 326 h 563"/>
              <a:gd name="T56" fmla="*/ 41 w 340"/>
              <a:gd name="T57" fmla="*/ 342 h 563"/>
              <a:gd name="T58" fmla="*/ 59 w 340"/>
              <a:gd name="T59" fmla="*/ 360 h 563"/>
              <a:gd name="T60" fmla="*/ 53 w 340"/>
              <a:gd name="T61" fmla="*/ 374 h 563"/>
              <a:gd name="T62" fmla="*/ 72 w 340"/>
              <a:gd name="T63" fmla="*/ 392 h 563"/>
              <a:gd name="T64" fmla="*/ 66 w 340"/>
              <a:gd name="T65" fmla="*/ 407 h 563"/>
              <a:gd name="T66" fmla="*/ 84 w 340"/>
              <a:gd name="T67" fmla="*/ 425 h 563"/>
              <a:gd name="T68" fmla="*/ 78 w 340"/>
              <a:gd name="T69" fmla="*/ 442 h 563"/>
              <a:gd name="T70" fmla="*/ 96 w 340"/>
              <a:gd name="T71" fmla="*/ 459 h 563"/>
              <a:gd name="T72" fmla="*/ 89 w 340"/>
              <a:gd name="T73" fmla="*/ 478 h 563"/>
              <a:gd name="T74" fmla="*/ 107 w 340"/>
              <a:gd name="T75" fmla="*/ 496 h 563"/>
              <a:gd name="T76" fmla="*/ 101 w 340"/>
              <a:gd name="T77" fmla="*/ 512 h 563"/>
              <a:gd name="T78" fmla="*/ 119 w 340"/>
              <a:gd name="T79" fmla="*/ 529 h 563"/>
              <a:gd name="T80" fmla="*/ 113 w 340"/>
              <a:gd name="T81" fmla="*/ 546 h 563"/>
              <a:gd name="T82" fmla="*/ 131 w 340"/>
              <a:gd name="T83" fmla="*/ 563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40" h="563">
                <a:moveTo>
                  <a:pt x="131" y="563"/>
                </a:moveTo>
                <a:cubicBezTo>
                  <a:pt x="201" y="375"/>
                  <a:pt x="270" y="188"/>
                  <a:pt x="340" y="0"/>
                </a:cubicBezTo>
                <a:cubicBezTo>
                  <a:pt x="315" y="2"/>
                  <a:pt x="315" y="2"/>
                  <a:pt x="315" y="2"/>
                </a:cubicBezTo>
                <a:cubicBezTo>
                  <a:pt x="309" y="18"/>
                  <a:pt x="309" y="18"/>
                  <a:pt x="309" y="18"/>
                </a:cubicBezTo>
                <a:cubicBezTo>
                  <a:pt x="283" y="19"/>
                  <a:pt x="283" y="19"/>
                  <a:pt x="283" y="19"/>
                </a:cubicBezTo>
                <a:cubicBezTo>
                  <a:pt x="277" y="36"/>
                  <a:pt x="277" y="36"/>
                  <a:pt x="277" y="36"/>
                </a:cubicBezTo>
                <a:cubicBezTo>
                  <a:pt x="252" y="37"/>
                  <a:pt x="252" y="37"/>
                  <a:pt x="252" y="37"/>
                </a:cubicBezTo>
                <a:cubicBezTo>
                  <a:pt x="247" y="51"/>
                  <a:pt x="247" y="51"/>
                  <a:pt x="247" y="51"/>
                </a:cubicBezTo>
                <a:cubicBezTo>
                  <a:pt x="236" y="57"/>
                  <a:pt x="236" y="57"/>
                  <a:pt x="236" y="57"/>
                </a:cubicBezTo>
                <a:cubicBezTo>
                  <a:pt x="220" y="57"/>
                  <a:pt x="220" y="57"/>
                  <a:pt x="220" y="57"/>
                </a:cubicBezTo>
                <a:cubicBezTo>
                  <a:pt x="217" y="66"/>
                  <a:pt x="217" y="66"/>
                  <a:pt x="217" y="66"/>
                </a:cubicBezTo>
                <a:cubicBezTo>
                  <a:pt x="197" y="75"/>
                  <a:pt x="197" y="75"/>
                  <a:pt x="197" y="75"/>
                </a:cubicBezTo>
                <a:cubicBezTo>
                  <a:pt x="189" y="76"/>
                  <a:pt x="189" y="76"/>
                  <a:pt x="189" y="76"/>
                </a:cubicBezTo>
                <a:cubicBezTo>
                  <a:pt x="187" y="80"/>
                  <a:pt x="187" y="80"/>
                  <a:pt x="187" y="80"/>
                </a:cubicBezTo>
                <a:cubicBezTo>
                  <a:pt x="161" y="93"/>
                  <a:pt x="161" y="93"/>
                  <a:pt x="161" y="93"/>
                </a:cubicBezTo>
                <a:cubicBezTo>
                  <a:pt x="158" y="93"/>
                  <a:pt x="158" y="93"/>
                  <a:pt x="158" y="93"/>
                </a:cubicBezTo>
                <a:cubicBezTo>
                  <a:pt x="157" y="95"/>
                  <a:pt x="157" y="95"/>
                  <a:pt x="157" y="95"/>
                </a:cubicBezTo>
                <a:cubicBezTo>
                  <a:pt x="128" y="109"/>
                  <a:pt x="128" y="109"/>
                  <a:pt x="128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00" y="122"/>
                  <a:pt x="100" y="122"/>
                  <a:pt x="100" y="122"/>
                </a:cubicBezTo>
                <a:cubicBezTo>
                  <a:pt x="91" y="133"/>
                  <a:pt x="91" y="133"/>
                  <a:pt x="91" y="133"/>
                </a:cubicBezTo>
                <a:cubicBezTo>
                  <a:pt x="49" y="118"/>
                  <a:pt x="49" y="118"/>
                  <a:pt x="49" y="118"/>
                </a:cubicBezTo>
                <a:cubicBezTo>
                  <a:pt x="13" y="161"/>
                  <a:pt x="13" y="161"/>
                  <a:pt x="13" y="161"/>
                </a:cubicBezTo>
                <a:cubicBezTo>
                  <a:pt x="0" y="251"/>
                  <a:pt x="0" y="251"/>
                  <a:pt x="0" y="251"/>
                </a:cubicBezTo>
                <a:cubicBezTo>
                  <a:pt x="38" y="265"/>
                  <a:pt x="38" y="265"/>
                  <a:pt x="38" y="265"/>
                </a:cubicBezTo>
                <a:cubicBezTo>
                  <a:pt x="29" y="309"/>
                  <a:pt x="29" y="309"/>
                  <a:pt x="29" y="309"/>
                </a:cubicBezTo>
                <a:cubicBezTo>
                  <a:pt x="47" y="326"/>
                  <a:pt x="47" y="326"/>
                  <a:pt x="47" y="326"/>
                </a:cubicBezTo>
                <a:cubicBezTo>
                  <a:pt x="41" y="342"/>
                  <a:pt x="41" y="342"/>
                  <a:pt x="41" y="342"/>
                </a:cubicBezTo>
                <a:cubicBezTo>
                  <a:pt x="59" y="360"/>
                  <a:pt x="59" y="360"/>
                  <a:pt x="59" y="360"/>
                </a:cubicBezTo>
                <a:cubicBezTo>
                  <a:pt x="53" y="374"/>
                  <a:pt x="53" y="374"/>
                  <a:pt x="53" y="374"/>
                </a:cubicBezTo>
                <a:cubicBezTo>
                  <a:pt x="72" y="392"/>
                  <a:pt x="72" y="392"/>
                  <a:pt x="72" y="392"/>
                </a:cubicBezTo>
                <a:cubicBezTo>
                  <a:pt x="66" y="407"/>
                  <a:pt x="66" y="407"/>
                  <a:pt x="66" y="407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78" y="442"/>
                  <a:pt x="78" y="442"/>
                  <a:pt x="78" y="442"/>
                </a:cubicBezTo>
                <a:cubicBezTo>
                  <a:pt x="96" y="459"/>
                  <a:pt x="96" y="459"/>
                  <a:pt x="96" y="459"/>
                </a:cubicBezTo>
                <a:cubicBezTo>
                  <a:pt x="89" y="478"/>
                  <a:pt x="89" y="478"/>
                  <a:pt x="89" y="478"/>
                </a:cubicBezTo>
                <a:cubicBezTo>
                  <a:pt x="107" y="496"/>
                  <a:pt x="107" y="496"/>
                  <a:pt x="107" y="496"/>
                </a:cubicBezTo>
                <a:cubicBezTo>
                  <a:pt x="101" y="512"/>
                  <a:pt x="101" y="512"/>
                  <a:pt x="101" y="512"/>
                </a:cubicBezTo>
                <a:cubicBezTo>
                  <a:pt x="119" y="529"/>
                  <a:pt x="119" y="529"/>
                  <a:pt x="119" y="529"/>
                </a:cubicBezTo>
                <a:cubicBezTo>
                  <a:pt x="113" y="546"/>
                  <a:pt x="113" y="546"/>
                  <a:pt x="113" y="546"/>
                </a:cubicBezTo>
                <a:lnTo>
                  <a:pt x="131" y="563"/>
                </a:lnTo>
                <a:close/>
              </a:path>
            </a:pathLst>
          </a:custGeom>
          <a:solidFill>
            <a:srgbClr val="CC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187"/>
          <p:cNvSpPr>
            <a:spLocks noEditPoints="1"/>
          </p:cNvSpPr>
          <p:nvPr/>
        </p:nvSpPr>
        <p:spPr bwMode="auto">
          <a:xfrm>
            <a:off x="7969548" y="3490172"/>
            <a:ext cx="1279521" cy="1219203"/>
          </a:xfrm>
          <a:custGeom>
            <a:avLst/>
            <a:gdLst>
              <a:gd name="T0" fmla="*/ 205 w 482"/>
              <a:gd name="T1" fmla="*/ 20 h 459"/>
              <a:gd name="T2" fmla="*/ 213 w 482"/>
              <a:gd name="T3" fmla="*/ 12 h 459"/>
              <a:gd name="T4" fmla="*/ 213 w 482"/>
              <a:gd name="T5" fmla="*/ 12 h 459"/>
              <a:gd name="T6" fmla="*/ 211 w 482"/>
              <a:gd name="T7" fmla="*/ 0 h 459"/>
              <a:gd name="T8" fmla="*/ 221 w 482"/>
              <a:gd name="T9" fmla="*/ 5 h 459"/>
              <a:gd name="T10" fmla="*/ 226 w 482"/>
              <a:gd name="T11" fmla="*/ 0 h 459"/>
              <a:gd name="T12" fmla="*/ 482 w 482"/>
              <a:gd name="T13" fmla="*/ 134 h 459"/>
              <a:gd name="T14" fmla="*/ 443 w 482"/>
              <a:gd name="T15" fmla="*/ 253 h 459"/>
              <a:gd name="T16" fmla="*/ 430 w 482"/>
              <a:gd name="T17" fmla="*/ 264 h 459"/>
              <a:gd name="T18" fmla="*/ 421 w 482"/>
              <a:gd name="T19" fmla="*/ 260 h 459"/>
              <a:gd name="T20" fmla="*/ 375 w 482"/>
              <a:gd name="T21" fmla="*/ 323 h 459"/>
              <a:gd name="T22" fmla="*/ 374 w 482"/>
              <a:gd name="T23" fmla="*/ 334 h 459"/>
              <a:gd name="T24" fmla="*/ 367 w 482"/>
              <a:gd name="T25" fmla="*/ 334 h 459"/>
              <a:gd name="T26" fmla="*/ 273 w 482"/>
              <a:gd name="T27" fmla="*/ 459 h 459"/>
              <a:gd name="T28" fmla="*/ 205 w 482"/>
              <a:gd name="T29" fmla="*/ 398 h 459"/>
              <a:gd name="T30" fmla="*/ 205 w 482"/>
              <a:gd name="T31" fmla="*/ 289 h 459"/>
              <a:gd name="T32" fmla="*/ 267 w 482"/>
              <a:gd name="T33" fmla="*/ 216 h 459"/>
              <a:gd name="T34" fmla="*/ 266 w 482"/>
              <a:gd name="T35" fmla="*/ 209 h 459"/>
              <a:gd name="T36" fmla="*/ 268 w 482"/>
              <a:gd name="T37" fmla="*/ 206 h 459"/>
              <a:gd name="T38" fmla="*/ 221 w 482"/>
              <a:gd name="T39" fmla="*/ 219 h 459"/>
              <a:gd name="T40" fmla="*/ 224 w 482"/>
              <a:gd name="T41" fmla="*/ 225 h 459"/>
              <a:gd name="T42" fmla="*/ 221 w 482"/>
              <a:gd name="T43" fmla="*/ 227 h 459"/>
              <a:gd name="T44" fmla="*/ 214 w 482"/>
              <a:gd name="T45" fmla="*/ 226 h 459"/>
              <a:gd name="T46" fmla="*/ 205 w 482"/>
              <a:gd name="T47" fmla="*/ 237 h 459"/>
              <a:gd name="T48" fmla="*/ 205 w 482"/>
              <a:gd name="T49" fmla="*/ 20 h 459"/>
              <a:gd name="T50" fmla="*/ 0 w 482"/>
              <a:gd name="T51" fmla="*/ 215 h 459"/>
              <a:gd name="T52" fmla="*/ 113 w 482"/>
              <a:gd name="T53" fmla="*/ 108 h 459"/>
              <a:gd name="T54" fmla="*/ 114 w 482"/>
              <a:gd name="T55" fmla="*/ 98 h 459"/>
              <a:gd name="T56" fmla="*/ 119 w 482"/>
              <a:gd name="T57" fmla="*/ 102 h 459"/>
              <a:gd name="T58" fmla="*/ 167 w 482"/>
              <a:gd name="T59" fmla="*/ 56 h 459"/>
              <a:gd name="T60" fmla="*/ 166 w 482"/>
              <a:gd name="T61" fmla="*/ 50 h 459"/>
              <a:gd name="T62" fmla="*/ 171 w 482"/>
              <a:gd name="T63" fmla="*/ 53 h 459"/>
              <a:gd name="T64" fmla="*/ 181 w 482"/>
              <a:gd name="T65" fmla="*/ 43 h 459"/>
              <a:gd name="T66" fmla="*/ 173 w 482"/>
              <a:gd name="T67" fmla="*/ 31 h 459"/>
              <a:gd name="T68" fmla="*/ 178 w 482"/>
              <a:gd name="T69" fmla="*/ 16 h 459"/>
              <a:gd name="T70" fmla="*/ 198 w 482"/>
              <a:gd name="T71" fmla="*/ 27 h 459"/>
              <a:gd name="T72" fmla="*/ 205 w 482"/>
              <a:gd name="T73" fmla="*/ 20 h 459"/>
              <a:gd name="T74" fmla="*/ 205 w 482"/>
              <a:gd name="T75" fmla="*/ 237 h 459"/>
              <a:gd name="T76" fmla="*/ 141 w 482"/>
              <a:gd name="T77" fmla="*/ 308 h 459"/>
              <a:gd name="T78" fmla="*/ 168 w 482"/>
              <a:gd name="T79" fmla="*/ 331 h 459"/>
              <a:gd name="T80" fmla="*/ 205 w 482"/>
              <a:gd name="T81" fmla="*/ 289 h 459"/>
              <a:gd name="T82" fmla="*/ 205 w 482"/>
              <a:gd name="T83" fmla="*/ 398 h 459"/>
              <a:gd name="T84" fmla="*/ 0 w 482"/>
              <a:gd name="T85" fmla="*/ 215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2" h="459">
                <a:moveTo>
                  <a:pt x="205" y="20"/>
                </a:moveTo>
                <a:cubicBezTo>
                  <a:pt x="213" y="12"/>
                  <a:pt x="213" y="12"/>
                  <a:pt x="213" y="12"/>
                </a:cubicBezTo>
                <a:cubicBezTo>
                  <a:pt x="213" y="12"/>
                  <a:pt x="213" y="12"/>
                  <a:pt x="213" y="12"/>
                </a:cubicBezTo>
                <a:cubicBezTo>
                  <a:pt x="211" y="0"/>
                  <a:pt x="211" y="0"/>
                  <a:pt x="211" y="0"/>
                </a:cubicBezTo>
                <a:cubicBezTo>
                  <a:pt x="221" y="5"/>
                  <a:pt x="221" y="5"/>
                  <a:pt x="221" y="5"/>
                </a:cubicBezTo>
                <a:cubicBezTo>
                  <a:pt x="226" y="0"/>
                  <a:pt x="226" y="0"/>
                  <a:pt x="226" y="0"/>
                </a:cubicBezTo>
                <a:cubicBezTo>
                  <a:pt x="482" y="134"/>
                  <a:pt x="482" y="134"/>
                  <a:pt x="482" y="134"/>
                </a:cubicBezTo>
                <a:cubicBezTo>
                  <a:pt x="443" y="253"/>
                  <a:pt x="443" y="253"/>
                  <a:pt x="443" y="253"/>
                </a:cubicBezTo>
                <a:cubicBezTo>
                  <a:pt x="430" y="264"/>
                  <a:pt x="430" y="264"/>
                  <a:pt x="430" y="264"/>
                </a:cubicBezTo>
                <a:cubicBezTo>
                  <a:pt x="421" y="260"/>
                  <a:pt x="421" y="260"/>
                  <a:pt x="421" y="260"/>
                </a:cubicBezTo>
                <a:cubicBezTo>
                  <a:pt x="375" y="323"/>
                  <a:pt x="375" y="323"/>
                  <a:pt x="375" y="323"/>
                </a:cubicBezTo>
                <a:cubicBezTo>
                  <a:pt x="374" y="334"/>
                  <a:pt x="374" y="334"/>
                  <a:pt x="374" y="334"/>
                </a:cubicBezTo>
                <a:cubicBezTo>
                  <a:pt x="367" y="334"/>
                  <a:pt x="367" y="334"/>
                  <a:pt x="367" y="334"/>
                </a:cubicBezTo>
                <a:cubicBezTo>
                  <a:pt x="273" y="459"/>
                  <a:pt x="273" y="459"/>
                  <a:pt x="273" y="459"/>
                </a:cubicBezTo>
                <a:cubicBezTo>
                  <a:pt x="205" y="398"/>
                  <a:pt x="205" y="398"/>
                  <a:pt x="205" y="398"/>
                </a:cubicBezTo>
                <a:cubicBezTo>
                  <a:pt x="205" y="289"/>
                  <a:pt x="205" y="289"/>
                  <a:pt x="205" y="289"/>
                </a:cubicBezTo>
                <a:cubicBezTo>
                  <a:pt x="267" y="216"/>
                  <a:pt x="267" y="216"/>
                  <a:pt x="267" y="216"/>
                </a:cubicBezTo>
                <a:cubicBezTo>
                  <a:pt x="266" y="209"/>
                  <a:pt x="266" y="209"/>
                  <a:pt x="266" y="209"/>
                </a:cubicBezTo>
                <a:cubicBezTo>
                  <a:pt x="268" y="206"/>
                  <a:pt x="268" y="206"/>
                  <a:pt x="268" y="206"/>
                </a:cubicBezTo>
                <a:cubicBezTo>
                  <a:pt x="257" y="203"/>
                  <a:pt x="238" y="205"/>
                  <a:pt x="221" y="219"/>
                </a:cubicBezTo>
                <a:cubicBezTo>
                  <a:pt x="224" y="225"/>
                  <a:pt x="224" y="225"/>
                  <a:pt x="224" y="225"/>
                </a:cubicBezTo>
                <a:cubicBezTo>
                  <a:pt x="221" y="227"/>
                  <a:pt x="221" y="227"/>
                  <a:pt x="221" y="227"/>
                </a:cubicBezTo>
                <a:cubicBezTo>
                  <a:pt x="214" y="226"/>
                  <a:pt x="214" y="226"/>
                  <a:pt x="214" y="226"/>
                </a:cubicBezTo>
                <a:cubicBezTo>
                  <a:pt x="205" y="237"/>
                  <a:pt x="205" y="237"/>
                  <a:pt x="205" y="237"/>
                </a:cubicBezTo>
                <a:lnTo>
                  <a:pt x="205" y="20"/>
                </a:lnTo>
                <a:close/>
                <a:moveTo>
                  <a:pt x="0" y="215"/>
                </a:moveTo>
                <a:cubicBezTo>
                  <a:pt x="113" y="108"/>
                  <a:pt x="113" y="108"/>
                  <a:pt x="113" y="108"/>
                </a:cubicBezTo>
                <a:cubicBezTo>
                  <a:pt x="114" y="98"/>
                  <a:pt x="114" y="98"/>
                  <a:pt x="114" y="98"/>
                </a:cubicBezTo>
                <a:cubicBezTo>
                  <a:pt x="119" y="102"/>
                  <a:pt x="119" y="102"/>
                  <a:pt x="119" y="102"/>
                </a:cubicBezTo>
                <a:cubicBezTo>
                  <a:pt x="167" y="56"/>
                  <a:pt x="167" y="56"/>
                  <a:pt x="167" y="56"/>
                </a:cubicBezTo>
                <a:cubicBezTo>
                  <a:pt x="166" y="50"/>
                  <a:pt x="166" y="50"/>
                  <a:pt x="166" y="50"/>
                </a:cubicBezTo>
                <a:cubicBezTo>
                  <a:pt x="171" y="53"/>
                  <a:pt x="171" y="53"/>
                  <a:pt x="171" y="53"/>
                </a:cubicBezTo>
                <a:cubicBezTo>
                  <a:pt x="181" y="43"/>
                  <a:pt x="181" y="43"/>
                  <a:pt x="181" y="43"/>
                </a:cubicBezTo>
                <a:cubicBezTo>
                  <a:pt x="173" y="31"/>
                  <a:pt x="173" y="31"/>
                  <a:pt x="173" y="31"/>
                </a:cubicBezTo>
                <a:cubicBezTo>
                  <a:pt x="178" y="16"/>
                  <a:pt x="178" y="16"/>
                  <a:pt x="178" y="16"/>
                </a:cubicBezTo>
                <a:cubicBezTo>
                  <a:pt x="198" y="27"/>
                  <a:pt x="198" y="27"/>
                  <a:pt x="198" y="27"/>
                </a:cubicBezTo>
                <a:cubicBezTo>
                  <a:pt x="205" y="20"/>
                  <a:pt x="205" y="20"/>
                  <a:pt x="205" y="20"/>
                </a:cubicBezTo>
                <a:cubicBezTo>
                  <a:pt x="205" y="237"/>
                  <a:pt x="205" y="237"/>
                  <a:pt x="205" y="237"/>
                </a:cubicBezTo>
                <a:cubicBezTo>
                  <a:pt x="141" y="308"/>
                  <a:pt x="141" y="308"/>
                  <a:pt x="141" y="308"/>
                </a:cubicBezTo>
                <a:cubicBezTo>
                  <a:pt x="168" y="331"/>
                  <a:pt x="168" y="331"/>
                  <a:pt x="168" y="331"/>
                </a:cubicBezTo>
                <a:cubicBezTo>
                  <a:pt x="205" y="289"/>
                  <a:pt x="205" y="289"/>
                  <a:pt x="205" y="289"/>
                </a:cubicBezTo>
                <a:cubicBezTo>
                  <a:pt x="205" y="398"/>
                  <a:pt x="205" y="398"/>
                  <a:pt x="205" y="398"/>
                </a:cubicBezTo>
                <a:lnTo>
                  <a:pt x="0" y="215"/>
                </a:lnTo>
                <a:close/>
              </a:path>
            </a:pathLst>
          </a:custGeom>
          <a:solidFill>
            <a:srgbClr val="CC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Freeform 188"/>
          <p:cNvSpPr/>
          <p:nvPr/>
        </p:nvSpPr>
        <p:spPr bwMode="auto">
          <a:xfrm>
            <a:off x="7313913" y="2796433"/>
            <a:ext cx="585786" cy="425451"/>
          </a:xfrm>
          <a:custGeom>
            <a:avLst/>
            <a:gdLst>
              <a:gd name="T0" fmla="*/ 43 w 221"/>
              <a:gd name="T1" fmla="*/ 122 h 160"/>
              <a:gd name="T2" fmla="*/ 43 w 221"/>
              <a:gd name="T3" fmla="*/ 123 h 160"/>
              <a:gd name="T4" fmla="*/ 84 w 221"/>
              <a:gd name="T5" fmla="*/ 154 h 160"/>
              <a:gd name="T6" fmla="*/ 103 w 221"/>
              <a:gd name="T7" fmla="*/ 151 h 160"/>
              <a:gd name="T8" fmla="*/ 132 w 221"/>
              <a:gd name="T9" fmla="*/ 160 h 160"/>
              <a:gd name="T10" fmla="*/ 173 w 221"/>
              <a:gd name="T11" fmla="*/ 128 h 160"/>
              <a:gd name="T12" fmla="*/ 173 w 221"/>
              <a:gd name="T13" fmla="*/ 127 h 160"/>
              <a:gd name="T14" fmla="*/ 221 w 221"/>
              <a:gd name="T15" fmla="*/ 88 h 160"/>
              <a:gd name="T16" fmla="*/ 200 w 221"/>
              <a:gd name="T17" fmla="*/ 57 h 160"/>
              <a:gd name="T18" fmla="*/ 204 w 221"/>
              <a:gd name="T19" fmla="*/ 43 h 160"/>
              <a:gd name="T20" fmla="*/ 163 w 221"/>
              <a:gd name="T21" fmla="*/ 12 h 160"/>
              <a:gd name="T22" fmla="*/ 139 w 221"/>
              <a:gd name="T23" fmla="*/ 17 h 160"/>
              <a:gd name="T24" fmla="*/ 93 w 221"/>
              <a:gd name="T25" fmla="*/ 0 h 160"/>
              <a:gd name="T26" fmla="*/ 35 w 221"/>
              <a:gd name="T27" fmla="*/ 43 h 160"/>
              <a:gd name="T28" fmla="*/ 35 w 221"/>
              <a:gd name="T29" fmla="*/ 47 h 160"/>
              <a:gd name="T30" fmla="*/ 0 w 221"/>
              <a:gd name="T31" fmla="*/ 84 h 160"/>
              <a:gd name="T32" fmla="*/ 43 w 221"/>
              <a:gd name="T33" fmla="*/ 12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1" h="160">
                <a:moveTo>
                  <a:pt x="43" y="122"/>
                </a:moveTo>
                <a:cubicBezTo>
                  <a:pt x="43" y="122"/>
                  <a:pt x="43" y="123"/>
                  <a:pt x="43" y="123"/>
                </a:cubicBezTo>
                <a:cubicBezTo>
                  <a:pt x="43" y="140"/>
                  <a:pt x="61" y="154"/>
                  <a:pt x="84" y="154"/>
                </a:cubicBezTo>
                <a:cubicBezTo>
                  <a:pt x="91" y="154"/>
                  <a:pt x="97" y="153"/>
                  <a:pt x="103" y="151"/>
                </a:cubicBezTo>
                <a:cubicBezTo>
                  <a:pt x="110" y="156"/>
                  <a:pt x="121" y="160"/>
                  <a:pt x="132" y="160"/>
                </a:cubicBezTo>
                <a:cubicBezTo>
                  <a:pt x="155" y="160"/>
                  <a:pt x="173" y="146"/>
                  <a:pt x="173" y="128"/>
                </a:cubicBezTo>
                <a:cubicBezTo>
                  <a:pt x="173" y="128"/>
                  <a:pt x="173" y="127"/>
                  <a:pt x="173" y="127"/>
                </a:cubicBezTo>
                <a:cubicBezTo>
                  <a:pt x="200" y="126"/>
                  <a:pt x="221" y="109"/>
                  <a:pt x="221" y="88"/>
                </a:cubicBezTo>
                <a:cubicBezTo>
                  <a:pt x="221" y="75"/>
                  <a:pt x="213" y="64"/>
                  <a:pt x="200" y="57"/>
                </a:cubicBezTo>
                <a:cubicBezTo>
                  <a:pt x="203" y="53"/>
                  <a:pt x="204" y="48"/>
                  <a:pt x="204" y="43"/>
                </a:cubicBezTo>
                <a:cubicBezTo>
                  <a:pt x="204" y="26"/>
                  <a:pt x="186" y="12"/>
                  <a:pt x="163" y="12"/>
                </a:cubicBezTo>
                <a:cubicBezTo>
                  <a:pt x="154" y="12"/>
                  <a:pt x="146" y="14"/>
                  <a:pt x="139" y="17"/>
                </a:cubicBezTo>
                <a:cubicBezTo>
                  <a:pt x="128" y="7"/>
                  <a:pt x="112" y="0"/>
                  <a:pt x="93" y="0"/>
                </a:cubicBezTo>
                <a:cubicBezTo>
                  <a:pt x="61" y="0"/>
                  <a:pt x="35" y="19"/>
                  <a:pt x="35" y="43"/>
                </a:cubicBezTo>
                <a:cubicBezTo>
                  <a:pt x="35" y="44"/>
                  <a:pt x="35" y="46"/>
                  <a:pt x="35" y="47"/>
                </a:cubicBezTo>
                <a:cubicBezTo>
                  <a:pt x="15" y="52"/>
                  <a:pt x="0" y="67"/>
                  <a:pt x="0" y="84"/>
                </a:cubicBezTo>
                <a:cubicBezTo>
                  <a:pt x="0" y="103"/>
                  <a:pt x="18" y="119"/>
                  <a:pt x="43" y="122"/>
                </a:cubicBezTo>
                <a:close/>
              </a:path>
            </a:pathLst>
          </a:custGeom>
          <a:solidFill>
            <a:srgbClr val="CC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189"/>
          <p:cNvSpPr/>
          <p:nvPr/>
        </p:nvSpPr>
        <p:spPr bwMode="auto">
          <a:xfrm>
            <a:off x="4329423" y="3242522"/>
            <a:ext cx="1027109" cy="1104903"/>
          </a:xfrm>
          <a:custGeom>
            <a:avLst/>
            <a:gdLst>
              <a:gd name="T0" fmla="*/ 144 w 387"/>
              <a:gd name="T1" fmla="*/ 6 h 416"/>
              <a:gd name="T2" fmla="*/ 150 w 387"/>
              <a:gd name="T3" fmla="*/ 2 h 416"/>
              <a:gd name="T4" fmla="*/ 161 w 387"/>
              <a:gd name="T5" fmla="*/ 2 h 416"/>
              <a:gd name="T6" fmla="*/ 174 w 387"/>
              <a:gd name="T7" fmla="*/ 6 h 416"/>
              <a:gd name="T8" fmla="*/ 187 w 387"/>
              <a:gd name="T9" fmla="*/ 15 h 416"/>
              <a:gd name="T10" fmla="*/ 205 w 387"/>
              <a:gd name="T11" fmla="*/ 32 h 416"/>
              <a:gd name="T12" fmla="*/ 207 w 387"/>
              <a:gd name="T13" fmla="*/ 56 h 416"/>
              <a:gd name="T14" fmla="*/ 210 w 387"/>
              <a:gd name="T15" fmla="*/ 75 h 416"/>
              <a:gd name="T16" fmla="*/ 245 w 387"/>
              <a:gd name="T17" fmla="*/ 77 h 416"/>
              <a:gd name="T18" fmla="*/ 255 w 387"/>
              <a:gd name="T19" fmla="*/ 76 h 416"/>
              <a:gd name="T20" fmla="*/ 264 w 387"/>
              <a:gd name="T21" fmla="*/ 79 h 416"/>
              <a:gd name="T22" fmla="*/ 275 w 387"/>
              <a:gd name="T23" fmla="*/ 84 h 416"/>
              <a:gd name="T24" fmla="*/ 286 w 387"/>
              <a:gd name="T25" fmla="*/ 91 h 416"/>
              <a:gd name="T26" fmla="*/ 304 w 387"/>
              <a:gd name="T27" fmla="*/ 98 h 416"/>
              <a:gd name="T28" fmla="*/ 323 w 387"/>
              <a:gd name="T29" fmla="*/ 102 h 416"/>
              <a:gd name="T30" fmla="*/ 339 w 387"/>
              <a:gd name="T31" fmla="*/ 106 h 416"/>
              <a:gd name="T32" fmla="*/ 353 w 387"/>
              <a:gd name="T33" fmla="*/ 110 h 416"/>
              <a:gd name="T34" fmla="*/ 374 w 387"/>
              <a:gd name="T35" fmla="*/ 105 h 416"/>
              <a:gd name="T36" fmla="*/ 387 w 387"/>
              <a:gd name="T37" fmla="*/ 117 h 416"/>
              <a:gd name="T38" fmla="*/ 323 w 387"/>
              <a:gd name="T39" fmla="*/ 160 h 416"/>
              <a:gd name="T40" fmla="*/ 312 w 387"/>
              <a:gd name="T41" fmla="*/ 165 h 416"/>
              <a:gd name="T42" fmla="*/ 287 w 387"/>
              <a:gd name="T43" fmla="*/ 193 h 416"/>
              <a:gd name="T44" fmla="*/ 231 w 387"/>
              <a:gd name="T45" fmla="*/ 234 h 416"/>
              <a:gd name="T46" fmla="*/ 201 w 387"/>
              <a:gd name="T47" fmla="*/ 258 h 416"/>
              <a:gd name="T48" fmla="*/ 207 w 387"/>
              <a:gd name="T49" fmla="*/ 264 h 416"/>
              <a:gd name="T50" fmla="*/ 226 w 387"/>
              <a:gd name="T51" fmla="*/ 273 h 416"/>
              <a:gd name="T52" fmla="*/ 232 w 387"/>
              <a:gd name="T53" fmla="*/ 287 h 416"/>
              <a:gd name="T54" fmla="*/ 206 w 387"/>
              <a:gd name="T55" fmla="*/ 313 h 416"/>
              <a:gd name="T56" fmla="*/ 180 w 387"/>
              <a:gd name="T57" fmla="*/ 331 h 416"/>
              <a:gd name="T58" fmla="*/ 171 w 387"/>
              <a:gd name="T59" fmla="*/ 341 h 416"/>
              <a:gd name="T60" fmla="*/ 154 w 387"/>
              <a:gd name="T61" fmla="*/ 339 h 416"/>
              <a:gd name="T62" fmla="*/ 148 w 387"/>
              <a:gd name="T63" fmla="*/ 346 h 416"/>
              <a:gd name="T64" fmla="*/ 130 w 387"/>
              <a:gd name="T65" fmla="*/ 342 h 416"/>
              <a:gd name="T66" fmla="*/ 126 w 387"/>
              <a:gd name="T67" fmla="*/ 348 h 416"/>
              <a:gd name="T68" fmla="*/ 121 w 387"/>
              <a:gd name="T69" fmla="*/ 355 h 416"/>
              <a:gd name="T70" fmla="*/ 115 w 387"/>
              <a:gd name="T71" fmla="*/ 363 h 416"/>
              <a:gd name="T72" fmla="*/ 108 w 387"/>
              <a:gd name="T73" fmla="*/ 368 h 416"/>
              <a:gd name="T74" fmla="*/ 59 w 387"/>
              <a:gd name="T75" fmla="*/ 390 h 416"/>
              <a:gd name="T76" fmla="*/ 19 w 387"/>
              <a:gd name="T77" fmla="*/ 416 h 416"/>
              <a:gd name="T78" fmla="*/ 14 w 387"/>
              <a:gd name="T79" fmla="*/ 408 h 416"/>
              <a:gd name="T80" fmla="*/ 18 w 387"/>
              <a:gd name="T81" fmla="*/ 400 h 416"/>
              <a:gd name="T82" fmla="*/ 7 w 387"/>
              <a:gd name="T83" fmla="*/ 332 h 416"/>
              <a:gd name="T84" fmla="*/ 6 w 387"/>
              <a:gd name="T85" fmla="*/ 308 h 416"/>
              <a:gd name="T86" fmla="*/ 13 w 387"/>
              <a:gd name="T87" fmla="*/ 288 h 416"/>
              <a:gd name="T88" fmla="*/ 64 w 387"/>
              <a:gd name="T89" fmla="*/ 244 h 416"/>
              <a:gd name="T90" fmla="*/ 128 w 387"/>
              <a:gd name="T91" fmla="*/ 172 h 416"/>
              <a:gd name="T92" fmla="*/ 148 w 387"/>
              <a:gd name="T93" fmla="*/ 139 h 416"/>
              <a:gd name="T94" fmla="*/ 127 w 387"/>
              <a:gd name="T95" fmla="*/ 115 h 416"/>
              <a:gd name="T96" fmla="*/ 111 w 387"/>
              <a:gd name="T97" fmla="*/ 80 h 416"/>
              <a:gd name="T98" fmla="*/ 108 w 387"/>
              <a:gd name="T99" fmla="*/ 49 h 416"/>
              <a:gd name="T100" fmla="*/ 124 w 387"/>
              <a:gd name="T101" fmla="*/ 22 h 416"/>
              <a:gd name="T102" fmla="*/ 144 w 387"/>
              <a:gd name="T103" fmla="*/ 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87" h="416">
                <a:moveTo>
                  <a:pt x="144" y="6"/>
                </a:moveTo>
                <a:cubicBezTo>
                  <a:pt x="147" y="6"/>
                  <a:pt x="147" y="4"/>
                  <a:pt x="150" y="2"/>
                </a:cubicBezTo>
                <a:cubicBezTo>
                  <a:pt x="153" y="0"/>
                  <a:pt x="161" y="2"/>
                  <a:pt x="161" y="2"/>
                </a:cubicBezTo>
                <a:cubicBezTo>
                  <a:pt x="161" y="2"/>
                  <a:pt x="168" y="4"/>
                  <a:pt x="174" y="6"/>
                </a:cubicBezTo>
                <a:cubicBezTo>
                  <a:pt x="181" y="9"/>
                  <a:pt x="184" y="12"/>
                  <a:pt x="187" y="15"/>
                </a:cubicBezTo>
                <a:cubicBezTo>
                  <a:pt x="189" y="19"/>
                  <a:pt x="202" y="25"/>
                  <a:pt x="205" y="32"/>
                </a:cubicBezTo>
                <a:cubicBezTo>
                  <a:pt x="207" y="39"/>
                  <a:pt x="210" y="52"/>
                  <a:pt x="207" y="56"/>
                </a:cubicBezTo>
                <a:cubicBezTo>
                  <a:pt x="204" y="59"/>
                  <a:pt x="202" y="70"/>
                  <a:pt x="210" y="75"/>
                </a:cubicBezTo>
                <a:cubicBezTo>
                  <a:pt x="219" y="80"/>
                  <a:pt x="238" y="79"/>
                  <a:pt x="245" y="77"/>
                </a:cubicBezTo>
                <a:cubicBezTo>
                  <a:pt x="252" y="75"/>
                  <a:pt x="252" y="73"/>
                  <a:pt x="255" y="76"/>
                </a:cubicBezTo>
                <a:cubicBezTo>
                  <a:pt x="258" y="79"/>
                  <a:pt x="261" y="73"/>
                  <a:pt x="264" y="79"/>
                </a:cubicBezTo>
                <a:cubicBezTo>
                  <a:pt x="268" y="85"/>
                  <a:pt x="271" y="80"/>
                  <a:pt x="275" y="84"/>
                </a:cubicBezTo>
                <a:cubicBezTo>
                  <a:pt x="280" y="88"/>
                  <a:pt x="282" y="86"/>
                  <a:pt x="286" y="91"/>
                </a:cubicBezTo>
                <a:cubicBezTo>
                  <a:pt x="289" y="97"/>
                  <a:pt x="298" y="93"/>
                  <a:pt x="304" y="98"/>
                </a:cubicBezTo>
                <a:cubicBezTo>
                  <a:pt x="309" y="102"/>
                  <a:pt x="320" y="97"/>
                  <a:pt x="323" y="102"/>
                </a:cubicBezTo>
                <a:cubicBezTo>
                  <a:pt x="327" y="108"/>
                  <a:pt x="336" y="103"/>
                  <a:pt x="339" y="106"/>
                </a:cubicBezTo>
                <a:cubicBezTo>
                  <a:pt x="343" y="110"/>
                  <a:pt x="349" y="105"/>
                  <a:pt x="353" y="110"/>
                </a:cubicBezTo>
                <a:cubicBezTo>
                  <a:pt x="358" y="115"/>
                  <a:pt x="374" y="105"/>
                  <a:pt x="374" y="105"/>
                </a:cubicBezTo>
                <a:cubicBezTo>
                  <a:pt x="387" y="117"/>
                  <a:pt x="387" y="117"/>
                  <a:pt x="387" y="117"/>
                </a:cubicBezTo>
                <a:cubicBezTo>
                  <a:pt x="323" y="160"/>
                  <a:pt x="323" y="160"/>
                  <a:pt x="323" y="160"/>
                </a:cubicBezTo>
                <a:cubicBezTo>
                  <a:pt x="323" y="160"/>
                  <a:pt x="320" y="159"/>
                  <a:pt x="312" y="165"/>
                </a:cubicBezTo>
                <a:cubicBezTo>
                  <a:pt x="304" y="171"/>
                  <a:pt x="299" y="183"/>
                  <a:pt x="287" y="193"/>
                </a:cubicBezTo>
                <a:cubicBezTo>
                  <a:pt x="274" y="202"/>
                  <a:pt x="241" y="222"/>
                  <a:pt x="231" y="234"/>
                </a:cubicBezTo>
                <a:cubicBezTo>
                  <a:pt x="221" y="246"/>
                  <a:pt x="201" y="258"/>
                  <a:pt x="201" y="258"/>
                </a:cubicBezTo>
                <a:cubicBezTo>
                  <a:pt x="207" y="264"/>
                  <a:pt x="207" y="264"/>
                  <a:pt x="207" y="264"/>
                </a:cubicBezTo>
                <a:cubicBezTo>
                  <a:pt x="207" y="264"/>
                  <a:pt x="221" y="266"/>
                  <a:pt x="226" y="273"/>
                </a:cubicBezTo>
                <a:cubicBezTo>
                  <a:pt x="231" y="280"/>
                  <a:pt x="232" y="287"/>
                  <a:pt x="232" y="287"/>
                </a:cubicBezTo>
                <a:cubicBezTo>
                  <a:pt x="206" y="313"/>
                  <a:pt x="206" y="313"/>
                  <a:pt x="206" y="313"/>
                </a:cubicBezTo>
                <a:cubicBezTo>
                  <a:pt x="180" y="331"/>
                  <a:pt x="180" y="331"/>
                  <a:pt x="180" y="331"/>
                </a:cubicBezTo>
                <a:cubicBezTo>
                  <a:pt x="180" y="331"/>
                  <a:pt x="178" y="343"/>
                  <a:pt x="171" y="341"/>
                </a:cubicBezTo>
                <a:cubicBezTo>
                  <a:pt x="164" y="339"/>
                  <a:pt x="154" y="339"/>
                  <a:pt x="154" y="339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30" y="342"/>
                  <a:pt x="130" y="342"/>
                  <a:pt x="130" y="342"/>
                </a:cubicBezTo>
                <a:cubicBezTo>
                  <a:pt x="130" y="342"/>
                  <a:pt x="131" y="346"/>
                  <a:pt x="126" y="348"/>
                </a:cubicBezTo>
                <a:cubicBezTo>
                  <a:pt x="121" y="349"/>
                  <a:pt x="126" y="354"/>
                  <a:pt x="121" y="355"/>
                </a:cubicBezTo>
                <a:cubicBezTo>
                  <a:pt x="116" y="356"/>
                  <a:pt x="121" y="364"/>
                  <a:pt x="115" y="363"/>
                </a:cubicBezTo>
                <a:cubicBezTo>
                  <a:pt x="110" y="361"/>
                  <a:pt x="113" y="370"/>
                  <a:pt x="108" y="368"/>
                </a:cubicBezTo>
                <a:cubicBezTo>
                  <a:pt x="102" y="366"/>
                  <a:pt x="59" y="390"/>
                  <a:pt x="59" y="390"/>
                </a:cubicBezTo>
                <a:cubicBezTo>
                  <a:pt x="19" y="416"/>
                  <a:pt x="19" y="416"/>
                  <a:pt x="19" y="416"/>
                </a:cubicBezTo>
                <a:cubicBezTo>
                  <a:pt x="19" y="416"/>
                  <a:pt x="12" y="414"/>
                  <a:pt x="14" y="408"/>
                </a:cubicBezTo>
                <a:cubicBezTo>
                  <a:pt x="17" y="402"/>
                  <a:pt x="18" y="400"/>
                  <a:pt x="18" y="400"/>
                </a:cubicBezTo>
                <a:cubicBezTo>
                  <a:pt x="18" y="400"/>
                  <a:pt x="3" y="340"/>
                  <a:pt x="7" y="332"/>
                </a:cubicBezTo>
                <a:cubicBezTo>
                  <a:pt x="12" y="325"/>
                  <a:pt x="0" y="314"/>
                  <a:pt x="6" y="308"/>
                </a:cubicBezTo>
                <a:cubicBezTo>
                  <a:pt x="12" y="301"/>
                  <a:pt x="6" y="295"/>
                  <a:pt x="13" y="288"/>
                </a:cubicBezTo>
                <a:cubicBezTo>
                  <a:pt x="20" y="281"/>
                  <a:pt x="64" y="244"/>
                  <a:pt x="64" y="244"/>
                </a:cubicBezTo>
                <a:cubicBezTo>
                  <a:pt x="64" y="244"/>
                  <a:pt x="116" y="187"/>
                  <a:pt x="128" y="172"/>
                </a:cubicBezTo>
                <a:cubicBezTo>
                  <a:pt x="140" y="158"/>
                  <a:pt x="153" y="148"/>
                  <a:pt x="148" y="139"/>
                </a:cubicBezTo>
                <a:cubicBezTo>
                  <a:pt x="144" y="130"/>
                  <a:pt x="134" y="116"/>
                  <a:pt x="127" y="115"/>
                </a:cubicBezTo>
                <a:cubicBezTo>
                  <a:pt x="121" y="115"/>
                  <a:pt x="115" y="104"/>
                  <a:pt x="111" y="80"/>
                </a:cubicBezTo>
                <a:cubicBezTo>
                  <a:pt x="108" y="56"/>
                  <a:pt x="104" y="59"/>
                  <a:pt x="108" y="49"/>
                </a:cubicBezTo>
                <a:cubicBezTo>
                  <a:pt x="112" y="39"/>
                  <a:pt x="117" y="26"/>
                  <a:pt x="124" y="22"/>
                </a:cubicBezTo>
                <a:cubicBezTo>
                  <a:pt x="132" y="19"/>
                  <a:pt x="136" y="10"/>
                  <a:pt x="144" y="6"/>
                </a:cubicBezTo>
                <a:close/>
              </a:path>
            </a:pathLst>
          </a:custGeom>
          <a:solidFill>
            <a:srgbClr val="CC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Freeform 190"/>
          <p:cNvSpPr/>
          <p:nvPr/>
        </p:nvSpPr>
        <p:spPr bwMode="auto">
          <a:xfrm>
            <a:off x="4030974" y="3286972"/>
            <a:ext cx="946147" cy="1044578"/>
          </a:xfrm>
          <a:custGeom>
            <a:avLst/>
            <a:gdLst>
              <a:gd name="T0" fmla="*/ 0 w 596"/>
              <a:gd name="T1" fmla="*/ 0 h 658"/>
              <a:gd name="T2" fmla="*/ 596 w 596"/>
              <a:gd name="T3" fmla="*/ 280 h 658"/>
              <a:gd name="T4" fmla="*/ 22 w 596"/>
              <a:gd name="T5" fmla="*/ 658 h 658"/>
              <a:gd name="T6" fmla="*/ 0 w 596"/>
              <a:gd name="T7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6" h="658">
                <a:moveTo>
                  <a:pt x="0" y="0"/>
                </a:moveTo>
                <a:lnTo>
                  <a:pt x="596" y="280"/>
                </a:lnTo>
                <a:lnTo>
                  <a:pt x="22" y="658"/>
                </a:lnTo>
                <a:lnTo>
                  <a:pt x="0" y="0"/>
                </a:lnTo>
                <a:close/>
              </a:path>
            </a:pathLst>
          </a:custGeom>
          <a:solidFill>
            <a:srgbClr val="CC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Freeform 191"/>
          <p:cNvSpPr/>
          <p:nvPr/>
        </p:nvSpPr>
        <p:spPr bwMode="auto">
          <a:xfrm>
            <a:off x="3834124" y="3664798"/>
            <a:ext cx="728660" cy="803277"/>
          </a:xfrm>
          <a:custGeom>
            <a:avLst/>
            <a:gdLst>
              <a:gd name="T0" fmla="*/ 0 w 459"/>
              <a:gd name="T1" fmla="*/ 0 h 506"/>
              <a:gd name="T2" fmla="*/ 459 w 459"/>
              <a:gd name="T3" fmla="*/ 214 h 506"/>
              <a:gd name="T4" fmla="*/ 17 w 459"/>
              <a:gd name="T5" fmla="*/ 506 h 506"/>
              <a:gd name="T6" fmla="*/ 0 w 459"/>
              <a:gd name="T7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9" h="506">
                <a:moveTo>
                  <a:pt x="0" y="0"/>
                </a:moveTo>
                <a:lnTo>
                  <a:pt x="459" y="214"/>
                </a:lnTo>
                <a:lnTo>
                  <a:pt x="17" y="506"/>
                </a:lnTo>
                <a:lnTo>
                  <a:pt x="0" y="0"/>
                </a:lnTo>
                <a:close/>
              </a:path>
            </a:pathLst>
          </a:custGeom>
          <a:solidFill>
            <a:srgbClr val="CC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19" name="组合 318"/>
          <p:cNvGrpSpPr/>
          <p:nvPr/>
        </p:nvGrpSpPr>
        <p:grpSpPr>
          <a:xfrm>
            <a:off x="2206942" y="2275732"/>
            <a:ext cx="7883499" cy="4319598"/>
            <a:chOff x="2206942" y="2275732"/>
            <a:chExt cx="7883499" cy="4319598"/>
          </a:xfrm>
        </p:grpSpPr>
        <p:sp>
          <p:nvSpPr>
            <p:cNvPr id="223" name="Freeform 218"/>
            <p:cNvSpPr>
              <a:spLocks noEditPoints="1"/>
            </p:cNvSpPr>
            <p:nvPr/>
          </p:nvSpPr>
          <p:spPr bwMode="auto">
            <a:xfrm>
              <a:off x="2297429" y="5155464"/>
              <a:ext cx="936622" cy="1439866"/>
            </a:xfrm>
            <a:custGeom>
              <a:avLst/>
              <a:gdLst>
                <a:gd name="T0" fmla="*/ 291 w 353"/>
                <a:gd name="T1" fmla="*/ 219 h 542"/>
                <a:gd name="T2" fmla="*/ 273 w 353"/>
                <a:gd name="T3" fmla="*/ 210 h 542"/>
                <a:gd name="T4" fmla="*/ 296 w 353"/>
                <a:gd name="T5" fmla="*/ 202 h 542"/>
                <a:gd name="T6" fmla="*/ 273 w 353"/>
                <a:gd name="T7" fmla="*/ 134 h 542"/>
                <a:gd name="T8" fmla="*/ 319 w 353"/>
                <a:gd name="T9" fmla="*/ 136 h 542"/>
                <a:gd name="T10" fmla="*/ 286 w 353"/>
                <a:gd name="T11" fmla="*/ 308 h 542"/>
                <a:gd name="T12" fmla="*/ 273 w 353"/>
                <a:gd name="T13" fmla="*/ 277 h 542"/>
                <a:gd name="T14" fmla="*/ 273 w 353"/>
                <a:gd name="T15" fmla="*/ 226 h 542"/>
                <a:gd name="T16" fmla="*/ 210 w 353"/>
                <a:gd name="T17" fmla="*/ 501 h 542"/>
                <a:gd name="T18" fmla="*/ 200 w 353"/>
                <a:gd name="T19" fmla="*/ 487 h 542"/>
                <a:gd name="T20" fmla="*/ 227 w 353"/>
                <a:gd name="T21" fmla="*/ 433 h 542"/>
                <a:gd name="T22" fmla="*/ 200 w 353"/>
                <a:gd name="T23" fmla="*/ 417 h 542"/>
                <a:gd name="T24" fmla="*/ 229 w 353"/>
                <a:gd name="T25" fmla="*/ 424 h 542"/>
                <a:gd name="T26" fmla="*/ 200 w 353"/>
                <a:gd name="T27" fmla="*/ 396 h 542"/>
                <a:gd name="T28" fmla="*/ 265 w 353"/>
                <a:gd name="T29" fmla="*/ 301 h 542"/>
                <a:gd name="T30" fmla="*/ 273 w 353"/>
                <a:gd name="T31" fmla="*/ 353 h 542"/>
                <a:gd name="T32" fmla="*/ 210 w 353"/>
                <a:gd name="T33" fmla="*/ 501 h 542"/>
                <a:gd name="T34" fmla="*/ 273 w 353"/>
                <a:gd name="T35" fmla="*/ 215 h 542"/>
                <a:gd name="T36" fmla="*/ 200 w 353"/>
                <a:gd name="T37" fmla="*/ 228 h 542"/>
                <a:gd name="T38" fmla="*/ 273 w 353"/>
                <a:gd name="T39" fmla="*/ 210 h 542"/>
                <a:gd name="T40" fmla="*/ 230 w 353"/>
                <a:gd name="T41" fmla="*/ 121 h 542"/>
                <a:gd name="T42" fmla="*/ 273 w 353"/>
                <a:gd name="T43" fmla="*/ 91 h 542"/>
                <a:gd name="T44" fmla="*/ 200 w 353"/>
                <a:gd name="T45" fmla="*/ 195 h 542"/>
                <a:gd name="T46" fmla="*/ 200 w 353"/>
                <a:gd name="T47" fmla="*/ 502 h 542"/>
                <a:gd name="T48" fmla="*/ 125 w 353"/>
                <a:gd name="T49" fmla="*/ 385 h 542"/>
                <a:gd name="T50" fmla="*/ 200 w 353"/>
                <a:gd name="T51" fmla="*/ 440 h 542"/>
                <a:gd name="T52" fmla="*/ 200 w 353"/>
                <a:gd name="T53" fmla="*/ 487 h 542"/>
                <a:gd name="T54" fmla="*/ 200 w 353"/>
                <a:gd name="T55" fmla="*/ 411 h 542"/>
                <a:gd name="T56" fmla="*/ 113 w 353"/>
                <a:gd name="T57" fmla="*/ 277 h 542"/>
                <a:gd name="T58" fmla="*/ 200 w 353"/>
                <a:gd name="T59" fmla="*/ 205 h 542"/>
                <a:gd name="T60" fmla="*/ 200 w 353"/>
                <a:gd name="T61" fmla="*/ 411 h 542"/>
                <a:gd name="T62" fmla="*/ 186 w 353"/>
                <a:gd name="T63" fmla="*/ 194 h 542"/>
                <a:gd name="T64" fmla="*/ 200 w 353"/>
                <a:gd name="T65" fmla="*/ 2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3" h="542">
                  <a:moveTo>
                    <a:pt x="273" y="215"/>
                  </a:moveTo>
                  <a:cubicBezTo>
                    <a:pt x="279" y="216"/>
                    <a:pt x="285" y="217"/>
                    <a:pt x="291" y="219"/>
                  </a:cubicBezTo>
                  <a:cubicBezTo>
                    <a:pt x="292" y="214"/>
                    <a:pt x="292" y="214"/>
                    <a:pt x="292" y="214"/>
                  </a:cubicBezTo>
                  <a:cubicBezTo>
                    <a:pt x="286" y="213"/>
                    <a:pt x="280" y="211"/>
                    <a:pt x="273" y="210"/>
                  </a:cubicBezTo>
                  <a:cubicBezTo>
                    <a:pt x="273" y="175"/>
                    <a:pt x="273" y="175"/>
                    <a:pt x="273" y="175"/>
                  </a:cubicBezTo>
                  <a:cubicBezTo>
                    <a:pt x="280" y="184"/>
                    <a:pt x="288" y="193"/>
                    <a:pt x="296" y="202"/>
                  </a:cubicBezTo>
                  <a:cubicBezTo>
                    <a:pt x="303" y="182"/>
                    <a:pt x="309" y="163"/>
                    <a:pt x="315" y="146"/>
                  </a:cubicBezTo>
                  <a:cubicBezTo>
                    <a:pt x="273" y="134"/>
                    <a:pt x="273" y="134"/>
                    <a:pt x="273" y="134"/>
                  </a:cubicBezTo>
                  <a:cubicBezTo>
                    <a:pt x="273" y="91"/>
                    <a:pt x="273" y="91"/>
                    <a:pt x="273" y="91"/>
                  </a:cubicBezTo>
                  <a:cubicBezTo>
                    <a:pt x="290" y="108"/>
                    <a:pt x="307" y="124"/>
                    <a:pt x="319" y="136"/>
                  </a:cubicBezTo>
                  <a:cubicBezTo>
                    <a:pt x="334" y="94"/>
                    <a:pt x="344" y="68"/>
                    <a:pt x="347" y="69"/>
                  </a:cubicBezTo>
                  <a:cubicBezTo>
                    <a:pt x="353" y="71"/>
                    <a:pt x="326" y="178"/>
                    <a:pt x="286" y="308"/>
                  </a:cubicBezTo>
                  <a:cubicBezTo>
                    <a:pt x="282" y="323"/>
                    <a:pt x="277" y="338"/>
                    <a:pt x="273" y="353"/>
                  </a:cubicBezTo>
                  <a:cubicBezTo>
                    <a:pt x="273" y="277"/>
                    <a:pt x="273" y="277"/>
                    <a:pt x="273" y="277"/>
                  </a:cubicBezTo>
                  <a:cubicBezTo>
                    <a:pt x="278" y="260"/>
                    <a:pt x="283" y="243"/>
                    <a:pt x="288" y="228"/>
                  </a:cubicBezTo>
                  <a:cubicBezTo>
                    <a:pt x="283" y="227"/>
                    <a:pt x="278" y="226"/>
                    <a:pt x="273" y="226"/>
                  </a:cubicBezTo>
                  <a:lnTo>
                    <a:pt x="273" y="215"/>
                  </a:lnTo>
                  <a:close/>
                  <a:moveTo>
                    <a:pt x="210" y="501"/>
                  </a:moveTo>
                  <a:cubicBezTo>
                    <a:pt x="207" y="501"/>
                    <a:pt x="203" y="502"/>
                    <a:pt x="200" y="502"/>
                  </a:cubicBezTo>
                  <a:cubicBezTo>
                    <a:pt x="200" y="487"/>
                    <a:pt x="200" y="487"/>
                    <a:pt x="200" y="487"/>
                  </a:cubicBezTo>
                  <a:cubicBezTo>
                    <a:pt x="212" y="490"/>
                    <a:pt x="212" y="490"/>
                    <a:pt x="212" y="490"/>
                  </a:cubicBezTo>
                  <a:cubicBezTo>
                    <a:pt x="216" y="474"/>
                    <a:pt x="221" y="455"/>
                    <a:pt x="227" y="433"/>
                  </a:cubicBezTo>
                  <a:cubicBezTo>
                    <a:pt x="218" y="435"/>
                    <a:pt x="209" y="438"/>
                    <a:pt x="200" y="440"/>
                  </a:cubicBezTo>
                  <a:cubicBezTo>
                    <a:pt x="200" y="417"/>
                    <a:pt x="200" y="417"/>
                    <a:pt x="200" y="417"/>
                  </a:cubicBezTo>
                  <a:cubicBezTo>
                    <a:pt x="209" y="421"/>
                    <a:pt x="219" y="425"/>
                    <a:pt x="228" y="429"/>
                  </a:cubicBezTo>
                  <a:cubicBezTo>
                    <a:pt x="229" y="424"/>
                    <a:pt x="229" y="424"/>
                    <a:pt x="229" y="424"/>
                  </a:cubicBezTo>
                  <a:cubicBezTo>
                    <a:pt x="219" y="420"/>
                    <a:pt x="209" y="416"/>
                    <a:pt x="200" y="411"/>
                  </a:cubicBezTo>
                  <a:cubicBezTo>
                    <a:pt x="200" y="396"/>
                    <a:pt x="200" y="396"/>
                    <a:pt x="200" y="396"/>
                  </a:cubicBezTo>
                  <a:cubicBezTo>
                    <a:pt x="210" y="403"/>
                    <a:pt x="221" y="409"/>
                    <a:pt x="232" y="415"/>
                  </a:cubicBezTo>
                  <a:cubicBezTo>
                    <a:pt x="241" y="381"/>
                    <a:pt x="253" y="342"/>
                    <a:pt x="265" y="301"/>
                  </a:cubicBezTo>
                  <a:cubicBezTo>
                    <a:pt x="268" y="293"/>
                    <a:pt x="270" y="285"/>
                    <a:pt x="273" y="277"/>
                  </a:cubicBezTo>
                  <a:cubicBezTo>
                    <a:pt x="273" y="353"/>
                    <a:pt x="273" y="353"/>
                    <a:pt x="273" y="353"/>
                  </a:cubicBezTo>
                  <a:cubicBezTo>
                    <a:pt x="239" y="461"/>
                    <a:pt x="209" y="542"/>
                    <a:pt x="204" y="540"/>
                  </a:cubicBezTo>
                  <a:cubicBezTo>
                    <a:pt x="202" y="540"/>
                    <a:pt x="204" y="525"/>
                    <a:pt x="210" y="501"/>
                  </a:cubicBezTo>
                  <a:close/>
                  <a:moveTo>
                    <a:pt x="200" y="205"/>
                  </a:moveTo>
                  <a:cubicBezTo>
                    <a:pt x="223" y="207"/>
                    <a:pt x="247" y="210"/>
                    <a:pt x="273" y="215"/>
                  </a:cubicBezTo>
                  <a:cubicBezTo>
                    <a:pt x="273" y="226"/>
                    <a:pt x="273" y="226"/>
                    <a:pt x="273" y="226"/>
                  </a:cubicBezTo>
                  <a:cubicBezTo>
                    <a:pt x="247" y="223"/>
                    <a:pt x="222" y="225"/>
                    <a:pt x="200" y="228"/>
                  </a:cubicBezTo>
                  <a:cubicBezTo>
                    <a:pt x="200" y="205"/>
                    <a:pt x="200" y="205"/>
                    <a:pt x="200" y="205"/>
                  </a:cubicBezTo>
                  <a:close/>
                  <a:moveTo>
                    <a:pt x="273" y="210"/>
                  </a:moveTo>
                  <a:cubicBezTo>
                    <a:pt x="273" y="175"/>
                    <a:pt x="273" y="175"/>
                    <a:pt x="273" y="175"/>
                  </a:cubicBezTo>
                  <a:cubicBezTo>
                    <a:pt x="258" y="157"/>
                    <a:pt x="244" y="139"/>
                    <a:pt x="230" y="121"/>
                  </a:cubicBezTo>
                  <a:cubicBezTo>
                    <a:pt x="273" y="134"/>
                    <a:pt x="273" y="134"/>
                    <a:pt x="273" y="134"/>
                  </a:cubicBezTo>
                  <a:cubicBezTo>
                    <a:pt x="273" y="91"/>
                    <a:pt x="273" y="91"/>
                    <a:pt x="273" y="91"/>
                  </a:cubicBezTo>
                  <a:cubicBezTo>
                    <a:pt x="248" y="69"/>
                    <a:pt x="221" y="44"/>
                    <a:pt x="200" y="27"/>
                  </a:cubicBezTo>
                  <a:cubicBezTo>
                    <a:pt x="200" y="195"/>
                    <a:pt x="200" y="195"/>
                    <a:pt x="200" y="195"/>
                  </a:cubicBezTo>
                  <a:cubicBezTo>
                    <a:pt x="225" y="199"/>
                    <a:pt x="251" y="205"/>
                    <a:pt x="273" y="210"/>
                  </a:cubicBezTo>
                  <a:close/>
                  <a:moveTo>
                    <a:pt x="200" y="502"/>
                  </a:moveTo>
                  <a:cubicBezTo>
                    <a:pt x="133" y="515"/>
                    <a:pt x="3" y="536"/>
                    <a:pt x="1" y="520"/>
                  </a:cubicBezTo>
                  <a:cubicBezTo>
                    <a:pt x="0" y="503"/>
                    <a:pt x="67" y="460"/>
                    <a:pt x="125" y="385"/>
                  </a:cubicBezTo>
                  <a:cubicBezTo>
                    <a:pt x="148" y="396"/>
                    <a:pt x="173" y="406"/>
                    <a:pt x="200" y="417"/>
                  </a:cubicBezTo>
                  <a:cubicBezTo>
                    <a:pt x="200" y="440"/>
                    <a:pt x="200" y="440"/>
                    <a:pt x="200" y="440"/>
                  </a:cubicBezTo>
                  <a:cubicBezTo>
                    <a:pt x="175" y="447"/>
                    <a:pt x="150" y="456"/>
                    <a:pt x="126" y="464"/>
                  </a:cubicBezTo>
                  <a:cubicBezTo>
                    <a:pt x="200" y="487"/>
                    <a:pt x="200" y="487"/>
                    <a:pt x="200" y="487"/>
                  </a:cubicBezTo>
                  <a:cubicBezTo>
                    <a:pt x="200" y="502"/>
                    <a:pt x="200" y="502"/>
                    <a:pt x="200" y="502"/>
                  </a:cubicBezTo>
                  <a:close/>
                  <a:moveTo>
                    <a:pt x="200" y="411"/>
                  </a:moveTo>
                  <a:cubicBezTo>
                    <a:pt x="200" y="396"/>
                    <a:pt x="200" y="396"/>
                    <a:pt x="200" y="396"/>
                  </a:cubicBezTo>
                  <a:cubicBezTo>
                    <a:pt x="140" y="357"/>
                    <a:pt x="104" y="305"/>
                    <a:pt x="113" y="277"/>
                  </a:cubicBezTo>
                  <a:cubicBezTo>
                    <a:pt x="119" y="256"/>
                    <a:pt x="153" y="236"/>
                    <a:pt x="200" y="228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108" y="197"/>
                    <a:pt x="38" y="212"/>
                    <a:pt x="26" y="250"/>
                  </a:cubicBezTo>
                  <a:cubicBezTo>
                    <a:pt x="12" y="297"/>
                    <a:pt x="89" y="359"/>
                    <a:pt x="200" y="411"/>
                  </a:cubicBezTo>
                  <a:close/>
                  <a:moveTo>
                    <a:pt x="200" y="195"/>
                  </a:moveTo>
                  <a:cubicBezTo>
                    <a:pt x="195" y="195"/>
                    <a:pt x="191" y="194"/>
                    <a:pt x="186" y="194"/>
                  </a:cubicBezTo>
                  <a:cubicBezTo>
                    <a:pt x="180" y="95"/>
                    <a:pt x="147" y="19"/>
                    <a:pt x="158" y="5"/>
                  </a:cubicBezTo>
                  <a:cubicBezTo>
                    <a:pt x="162" y="0"/>
                    <a:pt x="178" y="10"/>
                    <a:pt x="200" y="27"/>
                  </a:cubicBezTo>
                  <a:lnTo>
                    <a:pt x="200" y="195"/>
                  </a:lnTo>
                  <a:close/>
                </a:path>
              </a:pathLst>
            </a:custGeom>
            <a:solidFill>
              <a:srgbClr val="FF8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219"/>
            <p:cNvSpPr>
              <a:spLocks noEditPoints="1"/>
            </p:cNvSpPr>
            <p:nvPr/>
          </p:nvSpPr>
          <p:spPr bwMode="auto">
            <a:xfrm>
              <a:off x="3584888" y="3072659"/>
              <a:ext cx="769935" cy="1314453"/>
            </a:xfrm>
            <a:custGeom>
              <a:avLst/>
              <a:gdLst>
                <a:gd name="T0" fmla="*/ 217 w 290"/>
                <a:gd name="T1" fmla="*/ 277 h 495"/>
                <a:gd name="T2" fmla="*/ 212 w 290"/>
                <a:gd name="T3" fmla="*/ 278 h 495"/>
                <a:gd name="T4" fmla="*/ 202 w 290"/>
                <a:gd name="T5" fmla="*/ 281 h 495"/>
                <a:gd name="T6" fmla="*/ 196 w 290"/>
                <a:gd name="T7" fmla="*/ 305 h 495"/>
                <a:gd name="T8" fmla="*/ 185 w 290"/>
                <a:gd name="T9" fmla="*/ 227 h 495"/>
                <a:gd name="T10" fmla="*/ 181 w 290"/>
                <a:gd name="T11" fmla="*/ 205 h 495"/>
                <a:gd name="T12" fmla="*/ 181 w 290"/>
                <a:gd name="T13" fmla="*/ 339 h 495"/>
                <a:gd name="T14" fmla="*/ 171 w 290"/>
                <a:gd name="T15" fmla="*/ 258 h 495"/>
                <a:gd name="T16" fmla="*/ 165 w 290"/>
                <a:gd name="T17" fmla="*/ 206 h 495"/>
                <a:gd name="T18" fmla="*/ 158 w 290"/>
                <a:gd name="T19" fmla="*/ 167 h 495"/>
                <a:gd name="T20" fmla="*/ 160 w 290"/>
                <a:gd name="T21" fmla="*/ 319 h 495"/>
                <a:gd name="T22" fmla="*/ 150 w 290"/>
                <a:gd name="T23" fmla="*/ 206 h 495"/>
                <a:gd name="T24" fmla="*/ 144 w 290"/>
                <a:gd name="T25" fmla="*/ 120 h 495"/>
                <a:gd name="T26" fmla="*/ 150 w 290"/>
                <a:gd name="T27" fmla="*/ 197 h 495"/>
                <a:gd name="T28" fmla="*/ 140 w 290"/>
                <a:gd name="T29" fmla="*/ 115 h 495"/>
                <a:gd name="T30" fmla="*/ 136 w 290"/>
                <a:gd name="T31" fmla="*/ 268 h 495"/>
                <a:gd name="T32" fmla="*/ 130 w 290"/>
                <a:gd name="T33" fmla="*/ 114 h 495"/>
                <a:gd name="T34" fmla="*/ 136 w 290"/>
                <a:gd name="T35" fmla="*/ 200 h 495"/>
                <a:gd name="T36" fmla="*/ 125 w 290"/>
                <a:gd name="T37" fmla="*/ 93 h 495"/>
                <a:gd name="T38" fmla="*/ 128 w 290"/>
                <a:gd name="T39" fmla="*/ 281 h 495"/>
                <a:gd name="T40" fmla="*/ 124 w 290"/>
                <a:gd name="T41" fmla="*/ 106 h 495"/>
                <a:gd name="T42" fmla="*/ 124 w 290"/>
                <a:gd name="T43" fmla="*/ 333 h 495"/>
                <a:gd name="T44" fmla="*/ 121 w 290"/>
                <a:gd name="T45" fmla="*/ 122 h 495"/>
                <a:gd name="T46" fmla="*/ 121 w 290"/>
                <a:gd name="T47" fmla="*/ 372 h 495"/>
                <a:gd name="T48" fmla="*/ 112 w 290"/>
                <a:gd name="T49" fmla="*/ 85 h 495"/>
                <a:gd name="T50" fmla="*/ 118 w 290"/>
                <a:gd name="T51" fmla="*/ 300 h 495"/>
                <a:gd name="T52" fmla="*/ 112 w 290"/>
                <a:gd name="T53" fmla="*/ 78 h 495"/>
                <a:gd name="T54" fmla="*/ 112 w 290"/>
                <a:gd name="T55" fmla="*/ 268 h 495"/>
                <a:gd name="T56" fmla="*/ 109 w 290"/>
                <a:gd name="T57" fmla="*/ 77 h 495"/>
                <a:gd name="T58" fmla="*/ 112 w 290"/>
                <a:gd name="T59" fmla="*/ 284 h 495"/>
                <a:gd name="T60" fmla="*/ 105 w 290"/>
                <a:gd name="T61" fmla="*/ 42 h 495"/>
                <a:gd name="T62" fmla="*/ 104 w 290"/>
                <a:gd name="T63" fmla="*/ 272 h 495"/>
                <a:gd name="T64" fmla="*/ 102 w 290"/>
                <a:gd name="T65" fmla="*/ 54 h 495"/>
                <a:gd name="T66" fmla="*/ 100 w 290"/>
                <a:gd name="T67" fmla="*/ 249 h 495"/>
                <a:gd name="T68" fmla="*/ 100 w 290"/>
                <a:gd name="T69" fmla="*/ 79 h 495"/>
                <a:gd name="T70" fmla="*/ 98 w 290"/>
                <a:gd name="T71" fmla="*/ 232 h 495"/>
                <a:gd name="T72" fmla="*/ 91 w 290"/>
                <a:gd name="T73" fmla="*/ 356 h 495"/>
                <a:gd name="T74" fmla="*/ 94 w 290"/>
                <a:gd name="T75" fmla="*/ 190 h 495"/>
                <a:gd name="T76" fmla="*/ 94 w 290"/>
                <a:gd name="T77" fmla="*/ 329 h 495"/>
                <a:gd name="T78" fmla="*/ 86 w 290"/>
                <a:gd name="T79" fmla="*/ 101 h 495"/>
                <a:gd name="T80" fmla="*/ 77 w 290"/>
                <a:gd name="T81" fmla="*/ 36 h 495"/>
                <a:gd name="T82" fmla="*/ 84 w 290"/>
                <a:gd name="T83" fmla="*/ 145 h 495"/>
                <a:gd name="T84" fmla="*/ 77 w 290"/>
                <a:gd name="T85" fmla="*/ 6 h 495"/>
                <a:gd name="T86" fmla="*/ 77 w 290"/>
                <a:gd name="T87" fmla="*/ 226 h 495"/>
                <a:gd name="T88" fmla="*/ 69 w 290"/>
                <a:gd name="T89" fmla="*/ 79 h 495"/>
                <a:gd name="T90" fmla="*/ 72 w 290"/>
                <a:gd name="T91" fmla="*/ 230 h 495"/>
                <a:gd name="T92" fmla="*/ 65 w 290"/>
                <a:gd name="T93" fmla="*/ 122 h 495"/>
                <a:gd name="T94" fmla="*/ 65 w 290"/>
                <a:gd name="T95" fmla="*/ 64 h 495"/>
                <a:gd name="T96" fmla="*/ 61 w 290"/>
                <a:gd name="T97" fmla="*/ 180 h 495"/>
                <a:gd name="T98" fmla="*/ 61 w 290"/>
                <a:gd name="T99" fmla="*/ 138 h 495"/>
                <a:gd name="T100" fmla="*/ 54 w 290"/>
                <a:gd name="T101" fmla="*/ 249 h 495"/>
                <a:gd name="T102" fmla="*/ 54 w 290"/>
                <a:gd name="T103" fmla="*/ 184 h 495"/>
                <a:gd name="T104" fmla="*/ 54 w 290"/>
                <a:gd name="T105" fmla="*/ 117 h 495"/>
                <a:gd name="T106" fmla="*/ 50 w 290"/>
                <a:gd name="T107" fmla="*/ 228 h 495"/>
                <a:gd name="T108" fmla="*/ 39 w 290"/>
                <a:gd name="T109" fmla="*/ 34 h 495"/>
                <a:gd name="T110" fmla="*/ 46 w 290"/>
                <a:gd name="T111" fmla="*/ 150 h 495"/>
                <a:gd name="T112" fmla="*/ 35 w 290"/>
                <a:gd name="T113" fmla="*/ 50 h 495"/>
                <a:gd name="T114" fmla="*/ 35 w 290"/>
                <a:gd name="T115" fmla="*/ 23 h 495"/>
                <a:gd name="T116" fmla="*/ 32 w 290"/>
                <a:gd name="T117" fmla="*/ 6 h 495"/>
                <a:gd name="T118" fmla="*/ 26 w 290"/>
                <a:gd name="T119" fmla="*/ 101 h 495"/>
                <a:gd name="T120" fmla="*/ 24 w 290"/>
                <a:gd name="T121" fmla="*/ 85 h 495"/>
                <a:gd name="T122" fmla="*/ 22 w 290"/>
                <a:gd name="T123" fmla="*/ 86 h 495"/>
                <a:gd name="T124" fmla="*/ 1 w 290"/>
                <a:gd name="T125" fmla="*/ 7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0" h="495">
                  <a:moveTo>
                    <a:pt x="238" y="445"/>
                  </a:moveTo>
                  <a:cubicBezTo>
                    <a:pt x="290" y="419"/>
                    <a:pt x="290" y="419"/>
                    <a:pt x="290" y="41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7" y="393"/>
                    <a:pt x="277" y="393"/>
                    <a:pt x="277" y="393"/>
                  </a:cubicBezTo>
                  <a:cubicBezTo>
                    <a:pt x="277" y="393"/>
                    <a:pt x="277" y="393"/>
                    <a:pt x="277" y="393"/>
                  </a:cubicBezTo>
                  <a:cubicBezTo>
                    <a:pt x="268" y="376"/>
                    <a:pt x="268" y="376"/>
                    <a:pt x="268" y="376"/>
                  </a:cubicBezTo>
                  <a:cubicBezTo>
                    <a:pt x="264" y="378"/>
                    <a:pt x="264" y="378"/>
                    <a:pt x="264" y="378"/>
                  </a:cubicBezTo>
                  <a:cubicBezTo>
                    <a:pt x="244" y="325"/>
                    <a:pt x="244" y="325"/>
                    <a:pt x="244" y="325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8" y="329"/>
                    <a:pt x="238" y="329"/>
                    <a:pt x="238" y="329"/>
                  </a:cubicBezTo>
                  <a:cubicBezTo>
                    <a:pt x="258" y="381"/>
                    <a:pt x="258" y="381"/>
                    <a:pt x="258" y="381"/>
                  </a:cubicBezTo>
                  <a:cubicBezTo>
                    <a:pt x="241" y="389"/>
                    <a:pt x="241" y="389"/>
                    <a:pt x="241" y="389"/>
                  </a:cubicBezTo>
                  <a:cubicBezTo>
                    <a:pt x="238" y="381"/>
                    <a:pt x="238" y="381"/>
                    <a:pt x="238" y="381"/>
                  </a:cubicBezTo>
                  <a:lnTo>
                    <a:pt x="238" y="445"/>
                  </a:lnTo>
                  <a:close/>
                  <a:moveTo>
                    <a:pt x="230" y="297"/>
                  </a:moveTo>
                  <a:cubicBezTo>
                    <a:pt x="227" y="290"/>
                    <a:pt x="227" y="290"/>
                    <a:pt x="227" y="290"/>
                  </a:cubicBezTo>
                  <a:cubicBezTo>
                    <a:pt x="227" y="315"/>
                    <a:pt x="227" y="315"/>
                    <a:pt x="227" y="315"/>
                  </a:cubicBezTo>
                  <a:cubicBezTo>
                    <a:pt x="230" y="316"/>
                    <a:pt x="234" y="319"/>
                    <a:pt x="237" y="327"/>
                  </a:cubicBezTo>
                  <a:cubicBezTo>
                    <a:pt x="238" y="329"/>
                    <a:pt x="238" y="329"/>
                    <a:pt x="238" y="329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3" y="302"/>
                    <a:pt x="233" y="302"/>
                    <a:pt x="233" y="302"/>
                  </a:cubicBezTo>
                  <a:cubicBezTo>
                    <a:pt x="232" y="302"/>
                    <a:pt x="232" y="302"/>
                    <a:pt x="232" y="302"/>
                  </a:cubicBezTo>
                  <a:cubicBezTo>
                    <a:pt x="234" y="301"/>
                    <a:pt x="234" y="300"/>
                    <a:pt x="234" y="298"/>
                  </a:cubicBezTo>
                  <a:cubicBezTo>
                    <a:pt x="234" y="298"/>
                    <a:pt x="234" y="298"/>
                    <a:pt x="234" y="298"/>
                  </a:cubicBezTo>
                  <a:cubicBezTo>
                    <a:pt x="233" y="297"/>
                    <a:pt x="231" y="296"/>
                    <a:pt x="230" y="297"/>
                  </a:cubicBezTo>
                  <a:cubicBezTo>
                    <a:pt x="230" y="297"/>
                    <a:pt x="230" y="297"/>
                    <a:pt x="230" y="297"/>
                  </a:cubicBezTo>
                  <a:close/>
                  <a:moveTo>
                    <a:pt x="227" y="451"/>
                  </a:moveTo>
                  <a:cubicBezTo>
                    <a:pt x="238" y="445"/>
                    <a:pt x="238" y="445"/>
                    <a:pt x="238" y="445"/>
                  </a:cubicBezTo>
                  <a:cubicBezTo>
                    <a:pt x="238" y="381"/>
                    <a:pt x="238" y="381"/>
                    <a:pt x="238" y="381"/>
                  </a:cubicBezTo>
                  <a:cubicBezTo>
                    <a:pt x="227" y="352"/>
                    <a:pt x="227" y="352"/>
                    <a:pt x="227" y="352"/>
                  </a:cubicBezTo>
                  <a:cubicBezTo>
                    <a:pt x="227" y="369"/>
                    <a:pt x="227" y="369"/>
                    <a:pt x="227" y="369"/>
                  </a:cubicBezTo>
                  <a:cubicBezTo>
                    <a:pt x="236" y="392"/>
                    <a:pt x="236" y="392"/>
                    <a:pt x="236" y="392"/>
                  </a:cubicBezTo>
                  <a:cubicBezTo>
                    <a:pt x="227" y="397"/>
                    <a:pt x="227" y="397"/>
                    <a:pt x="227" y="397"/>
                  </a:cubicBezTo>
                  <a:lnTo>
                    <a:pt x="227" y="451"/>
                  </a:lnTo>
                  <a:close/>
                  <a:moveTo>
                    <a:pt x="227" y="290"/>
                  </a:moveTo>
                  <a:cubicBezTo>
                    <a:pt x="212" y="258"/>
                    <a:pt x="212" y="258"/>
                    <a:pt x="212" y="258"/>
                  </a:cubicBezTo>
                  <a:cubicBezTo>
                    <a:pt x="212" y="268"/>
                    <a:pt x="212" y="268"/>
                    <a:pt x="212" y="268"/>
                  </a:cubicBezTo>
                  <a:cubicBezTo>
                    <a:pt x="214" y="271"/>
                    <a:pt x="215" y="274"/>
                    <a:pt x="217" y="277"/>
                  </a:cubicBezTo>
                  <a:cubicBezTo>
                    <a:pt x="220" y="283"/>
                    <a:pt x="222" y="289"/>
                    <a:pt x="225" y="295"/>
                  </a:cubicBezTo>
                  <a:cubicBezTo>
                    <a:pt x="224" y="295"/>
                    <a:pt x="222" y="296"/>
                    <a:pt x="221" y="296"/>
                  </a:cubicBezTo>
                  <a:cubicBezTo>
                    <a:pt x="218" y="290"/>
                    <a:pt x="215" y="284"/>
                    <a:pt x="212" y="278"/>
                  </a:cubicBezTo>
                  <a:cubicBezTo>
                    <a:pt x="212" y="288"/>
                    <a:pt x="212" y="288"/>
                    <a:pt x="212" y="288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5" y="298"/>
                    <a:pt x="214" y="299"/>
                    <a:pt x="212" y="299"/>
                  </a:cubicBezTo>
                  <a:cubicBezTo>
                    <a:pt x="212" y="332"/>
                    <a:pt x="212" y="332"/>
                    <a:pt x="212" y="332"/>
                  </a:cubicBezTo>
                  <a:cubicBezTo>
                    <a:pt x="213" y="333"/>
                    <a:pt x="214" y="334"/>
                    <a:pt x="214" y="336"/>
                  </a:cubicBezTo>
                  <a:cubicBezTo>
                    <a:pt x="227" y="369"/>
                    <a:pt x="227" y="369"/>
                    <a:pt x="227" y="369"/>
                  </a:cubicBezTo>
                  <a:cubicBezTo>
                    <a:pt x="227" y="352"/>
                    <a:pt x="227" y="352"/>
                    <a:pt x="227" y="352"/>
                  </a:cubicBezTo>
                  <a:cubicBezTo>
                    <a:pt x="220" y="333"/>
                    <a:pt x="220" y="333"/>
                    <a:pt x="220" y="333"/>
                  </a:cubicBezTo>
                  <a:cubicBezTo>
                    <a:pt x="215" y="321"/>
                    <a:pt x="220" y="313"/>
                    <a:pt x="227" y="315"/>
                  </a:cubicBezTo>
                  <a:cubicBezTo>
                    <a:pt x="227" y="290"/>
                    <a:pt x="227" y="290"/>
                    <a:pt x="227" y="290"/>
                  </a:cubicBezTo>
                  <a:close/>
                  <a:moveTo>
                    <a:pt x="212" y="458"/>
                  </a:moveTo>
                  <a:cubicBezTo>
                    <a:pt x="227" y="451"/>
                    <a:pt x="227" y="451"/>
                    <a:pt x="227" y="451"/>
                  </a:cubicBezTo>
                  <a:cubicBezTo>
                    <a:pt x="227" y="397"/>
                    <a:pt x="227" y="397"/>
                    <a:pt x="227" y="397"/>
                  </a:cubicBezTo>
                  <a:cubicBezTo>
                    <a:pt x="213" y="404"/>
                    <a:pt x="213" y="404"/>
                    <a:pt x="213" y="404"/>
                  </a:cubicBezTo>
                  <a:cubicBezTo>
                    <a:pt x="212" y="402"/>
                    <a:pt x="212" y="402"/>
                    <a:pt x="212" y="402"/>
                  </a:cubicBezTo>
                  <a:lnTo>
                    <a:pt x="212" y="458"/>
                  </a:lnTo>
                  <a:close/>
                  <a:moveTo>
                    <a:pt x="212" y="258"/>
                  </a:moveTo>
                  <a:cubicBezTo>
                    <a:pt x="210" y="252"/>
                    <a:pt x="210" y="252"/>
                    <a:pt x="210" y="252"/>
                  </a:cubicBezTo>
                  <a:cubicBezTo>
                    <a:pt x="211" y="252"/>
                    <a:pt x="212" y="250"/>
                    <a:pt x="212" y="249"/>
                  </a:cubicBezTo>
                  <a:cubicBezTo>
                    <a:pt x="212" y="247"/>
                    <a:pt x="210" y="245"/>
                    <a:pt x="208" y="245"/>
                  </a:cubicBezTo>
                  <a:cubicBezTo>
                    <a:pt x="208" y="245"/>
                    <a:pt x="207" y="245"/>
                    <a:pt x="206" y="245"/>
                  </a:cubicBezTo>
                  <a:cubicBezTo>
                    <a:pt x="205" y="243"/>
                    <a:pt x="205" y="243"/>
                    <a:pt x="205" y="243"/>
                  </a:cubicBezTo>
                  <a:cubicBezTo>
                    <a:pt x="205" y="255"/>
                    <a:pt x="205" y="255"/>
                    <a:pt x="205" y="255"/>
                  </a:cubicBezTo>
                  <a:cubicBezTo>
                    <a:pt x="206" y="256"/>
                    <a:pt x="208" y="257"/>
                    <a:pt x="209" y="259"/>
                  </a:cubicBezTo>
                  <a:cubicBezTo>
                    <a:pt x="212" y="268"/>
                    <a:pt x="212" y="268"/>
                    <a:pt x="212" y="268"/>
                  </a:cubicBezTo>
                  <a:cubicBezTo>
                    <a:pt x="212" y="258"/>
                    <a:pt x="212" y="258"/>
                    <a:pt x="212" y="258"/>
                  </a:cubicBezTo>
                  <a:close/>
                  <a:moveTo>
                    <a:pt x="205" y="462"/>
                  </a:moveTo>
                  <a:cubicBezTo>
                    <a:pt x="212" y="458"/>
                    <a:pt x="212" y="458"/>
                    <a:pt x="212" y="458"/>
                  </a:cubicBezTo>
                  <a:cubicBezTo>
                    <a:pt x="212" y="402"/>
                    <a:pt x="212" y="402"/>
                    <a:pt x="212" y="402"/>
                  </a:cubicBezTo>
                  <a:cubicBezTo>
                    <a:pt x="205" y="383"/>
                    <a:pt x="205" y="383"/>
                    <a:pt x="205" y="383"/>
                  </a:cubicBezTo>
                  <a:cubicBezTo>
                    <a:pt x="205" y="401"/>
                    <a:pt x="205" y="401"/>
                    <a:pt x="205" y="401"/>
                  </a:cubicBezTo>
                  <a:cubicBezTo>
                    <a:pt x="208" y="407"/>
                    <a:pt x="208" y="407"/>
                    <a:pt x="208" y="407"/>
                  </a:cubicBezTo>
                  <a:cubicBezTo>
                    <a:pt x="205" y="408"/>
                    <a:pt x="205" y="408"/>
                    <a:pt x="205" y="408"/>
                  </a:cubicBezTo>
                  <a:cubicBezTo>
                    <a:pt x="205" y="462"/>
                    <a:pt x="205" y="462"/>
                    <a:pt x="205" y="462"/>
                  </a:cubicBezTo>
                  <a:close/>
                  <a:moveTo>
                    <a:pt x="212" y="278"/>
                  </a:moveTo>
                  <a:cubicBezTo>
                    <a:pt x="212" y="288"/>
                    <a:pt x="212" y="288"/>
                    <a:pt x="212" y="288"/>
                  </a:cubicBezTo>
                  <a:cubicBezTo>
                    <a:pt x="209" y="279"/>
                    <a:pt x="209" y="279"/>
                    <a:pt x="209" y="279"/>
                  </a:cubicBezTo>
                  <a:cubicBezTo>
                    <a:pt x="208" y="277"/>
                    <a:pt x="206" y="274"/>
                    <a:pt x="205" y="272"/>
                  </a:cubicBezTo>
                  <a:cubicBezTo>
                    <a:pt x="205" y="263"/>
                    <a:pt x="205" y="263"/>
                    <a:pt x="205" y="263"/>
                  </a:cubicBezTo>
                  <a:cubicBezTo>
                    <a:pt x="208" y="268"/>
                    <a:pt x="210" y="273"/>
                    <a:pt x="212" y="278"/>
                  </a:cubicBezTo>
                  <a:cubicBezTo>
                    <a:pt x="212" y="278"/>
                    <a:pt x="212" y="278"/>
                    <a:pt x="212" y="278"/>
                  </a:cubicBezTo>
                  <a:close/>
                  <a:moveTo>
                    <a:pt x="212" y="299"/>
                  </a:moveTo>
                  <a:cubicBezTo>
                    <a:pt x="211" y="300"/>
                    <a:pt x="211" y="300"/>
                    <a:pt x="211" y="300"/>
                  </a:cubicBezTo>
                  <a:cubicBezTo>
                    <a:pt x="205" y="287"/>
                    <a:pt x="205" y="287"/>
                    <a:pt x="205" y="287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08" y="301"/>
                    <a:pt x="208" y="301"/>
                    <a:pt x="208" y="301"/>
                  </a:cubicBezTo>
                  <a:cubicBezTo>
                    <a:pt x="205" y="302"/>
                    <a:pt x="205" y="302"/>
                    <a:pt x="205" y="302"/>
                  </a:cubicBezTo>
                  <a:cubicBezTo>
                    <a:pt x="205" y="325"/>
                    <a:pt x="205" y="325"/>
                    <a:pt x="205" y="325"/>
                  </a:cubicBezTo>
                  <a:cubicBezTo>
                    <a:pt x="208" y="326"/>
                    <a:pt x="210" y="329"/>
                    <a:pt x="212" y="332"/>
                  </a:cubicBezTo>
                  <a:lnTo>
                    <a:pt x="212" y="299"/>
                  </a:lnTo>
                  <a:close/>
                  <a:moveTo>
                    <a:pt x="205" y="243"/>
                  </a:moveTo>
                  <a:cubicBezTo>
                    <a:pt x="198" y="228"/>
                    <a:pt x="198" y="228"/>
                    <a:pt x="198" y="228"/>
                  </a:cubicBezTo>
                  <a:cubicBezTo>
                    <a:pt x="198" y="237"/>
                    <a:pt x="198" y="237"/>
                    <a:pt x="198" y="237"/>
                  </a:cubicBezTo>
                  <a:cubicBezTo>
                    <a:pt x="202" y="244"/>
                    <a:pt x="202" y="244"/>
                    <a:pt x="202" y="244"/>
                  </a:cubicBezTo>
                  <a:cubicBezTo>
                    <a:pt x="200" y="244"/>
                    <a:pt x="199" y="244"/>
                    <a:pt x="198" y="244"/>
                  </a:cubicBezTo>
                  <a:cubicBezTo>
                    <a:pt x="198" y="258"/>
                    <a:pt x="198" y="258"/>
                    <a:pt x="198" y="258"/>
                  </a:cubicBezTo>
                  <a:cubicBezTo>
                    <a:pt x="199" y="258"/>
                    <a:pt x="200" y="259"/>
                    <a:pt x="200" y="261"/>
                  </a:cubicBezTo>
                  <a:cubicBezTo>
                    <a:pt x="202" y="264"/>
                    <a:pt x="204" y="268"/>
                    <a:pt x="205" y="272"/>
                  </a:cubicBezTo>
                  <a:cubicBezTo>
                    <a:pt x="205" y="263"/>
                    <a:pt x="205" y="263"/>
                    <a:pt x="205" y="263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2" y="255"/>
                    <a:pt x="203" y="254"/>
                    <a:pt x="205" y="255"/>
                  </a:cubicBezTo>
                  <a:cubicBezTo>
                    <a:pt x="205" y="243"/>
                    <a:pt x="205" y="243"/>
                    <a:pt x="205" y="243"/>
                  </a:cubicBezTo>
                  <a:close/>
                  <a:moveTo>
                    <a:pt x="198" y="465"/>
                  </a:moveTo>
                  <a:cubicBezTo>
                    <a:pt x="205" y="462"/>
                    <a:pt x="205" y="462"/>
                    <a:pt x="205" y="462"/>
                  </a:cubicBezTo>
                  <a:cubicBezTo>
                    <a:pt x="205" y="408"/>
                    <a:pt x="205" y="408"/>
                    <a:pt x="205" y="408"/>
                  </a:cubicBezTo>
                  <a:cubicBezTo>
                    <a:pt x="198" y="411"/>
                    <a:pt x="198" y="411"/>
                    <a:pt x="198" y="411"/>
                  </a:cubicBezTo>
                  <a:cubicBezTo>
                    <a:pt x="198" y="465"/>
                    <a:pt x="198" y="465"/>
                    <a:pt x="198" y="465"/>
                  </a:cubicBezTo>
                  <a:close/>
                  <a:moveTo>
                    <a:pt x="205" y="287"/>
                  </a:moveTo>
                  <a:cubicBezTo>
                    <a:pt x="205" y="296"/>
                    <a:pt x="205" y="296"/>
                    <a:pt x="205" y="296"/>
                  </a:cubicBezTo>
                  <a:cubicBezTo>
                    <a:pt x="203" y="291"/>
                    <a:pt x="201" y="286"/>
                    <a:pt x="199" y="281"/>
                  </a:cubicBezTo>
                  <a:cubicBezTo>
                    <a:pt x="198" y="280"/>
                    <a:pt x="198" y="280"/>
                    <a:pt x="198" y="280"/>
                  </a:cubicBezTo>
                  <a:cubicBezTo>
                    <a:pt x="198" y="272"/>
                    <a:pt x="198" y="272"/>
                    <a:pt x="198" y="272"/>
                  </a:cubicBezTo>
                  <a:cubicBezTo>
                    <a:pt x="200" y="275"/>
                    <a:pt x="201" y="278"/>
                    <a:pt x="202" y="281"/>
                  </a:cubicBezTo>
                  <a:cubicBezTo>
                    <a:pt x="203" y="283"/>
                    <a:pt x="204" y="285"/>
                    <a:pt x="205" y="287"/>
                  </a:cubicBezTo>
                  <a:close/>
                  <a:moveTo>
                    <a:pt x="205" y="302"/>
                  </a:moveTo>
                  <a:cubicBezTo>
                    <a:pt x="205" y="325"/>
                    <a:pt x="205" y="325"/>
                    <a:pt x="205" y="325"/>
                  </a:cubicBezTo>
                  <a:cubicBezTo>
                    <a:pt x="203" y="324"/>
                    <a:pt x="201" y="324"/>
                    <a:pt x="198" y="325"/>
                  </a:cubicBezTo>
                  <a:cubicBezTo>
                    <a:pt x="198" y="301"/>
                    <a:pt x="198" y="301"/>
                    <a:pt x="198" y="301"/>
                  </a:cubicBezTo>
                  <a:cubicBezTo>
                    <a:pt x="200" y="304"/>
                    <a:pt x="200" y="304"/>
                    <a:pt x="200" y="304"/>
                  </a:cubicBezTo>
                  <a:cubicBezTo>
                    <a:pt x="205" y="302"/>
                    <a:pt x="205" y="302"/>
                    <a:pt x="205" y="302"/>
                  </a:cubicBezTo>
                  <a:close/>
                  <a:moveTo>
                    <a:pt x="205" y="383"/>
                  </a:moveTo>
                  <a:cubicBezTo>
                    <a:pt x="205" y="401"/>
                    <a:pt x="205" y="401"/>
                    <a:pt x="205" y="401"/>
                  </a:cubicBezTo>
                  <a:cubicBezTo>
                    <a:pt x="198" y="383"/>
                    <a:pt x="198" y="383"/>
                    <a:pt x="198" y="383"/>
                  </a:cubicBezTo>
                  <a:cubicBezTo>
                    <a:pt x="198" y="365"/>
                    <a:pt x="198" y="365"/>
                    <a:pt x="198" y="365"/>
                  </a:cubicBezTo>
                  <a:lnTo>
                    <a:pt x="205" y="383"/>
                  </a:lnTo>
                  <a:close/>
                  <a:moveTo>
                    <a:pt x="198" y="228"/>
                  </a:moveTo>
                  <a:cubicBezTo>
                    <a:pt x="195" y="220"/>
                    <a:pt x="195" y="220"/>
                    <a:pt x="195" y="220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8" y="237"/>
                    <a:pt x="198" y="237"/>
                    <a:pt x="198" y="237"/>
                  </a:cubicBezTo>
                  <a:cubicBezTo>
                    <a:pt x="198" y="228"/>
                    <a:pt x="198" y="228"/>
                    <a:pt x="198" y="228"/>
                  </a:cubicBezTo>
                  <a:close/>
                  <a:moveTo>
                    <a:pt x="195" y="467"/>
                  </a:moveTo>
                  <a:cubicBezTo>
                    <a:pt x="198" y="465"/>
                    <a:pt x="198" y="465"/>
                    <a:pt x="198" y="465"/>
                  </a:cubicBezTo>
                  <a:cubicBezTo>
                    <a:pt x="198" y="411"/>
                    <a:pt x="198" y="411"/>
                    <a:pt x="198" y="411"/>
                  </a:cubicBezTo>
                  <a:cubicBezTo>
                    <a:pt x="195" y="413"/>
                    <a:pt x="195" y="413"/>
                    <a:pt x="195" y="413"/>
                  </a:cubicBezTo>
                  <a:cubicBezTo>
                    <a:pt x="195" y="467"/>
                    <a:pt x="195" y="467"/>
                    <a:pt x="195" y="467"/>
                  </a:cubicBezTo>
                  <a:close/>
                  <a:moveTo>
                    <a:pt x="198" y="244"/>
                  </a:moveTo>
                  <a:cubicBezTo>
                    <a:pt x="198" y="258"/>
                    <a:pt x="198" y="258"/>
                    <a:pt x="198" y="258"/>
                  </a:cubicBezTo>
                  <a:cubicBezTo>
                    <a:pt x="197" y="256"/>
                    <a:pt x="196" y="256"/>
                    <a:pt x="195" y="256"/>
                  </a:cubicBezTo>
                  <a:cubicBezTo>
                    <a:pt x="195" y="239"/>
                    <a:pt x="195" y="239"/>
                    <a:pt x="195" y="239"/>
                  </a:cubicBezTo>
                  <a:cubicBezTo>
                    <a:pt x="197" y="244"/>
                    <a:pt x="197" y="244"/>
                    <a:pt x="197" y="244"/>
                  </a:cubicBezTo>
                  <a:cubicBezTo>
                    <a:pt x="198" y="244"/>
                    <a:pt x="198" y="244"/>
                    <a:pt x="198" y="244"/>
                  </a:cubicBezTo>
                  <a:close/>
                  <a:moveTo>
                    <a:pt x="198" y="272"/>
                  </a:moveTo>
                  <a:cubicBezTo>
                    <a:pt x="198" y="280"/>
                    <a:pt x="198" y="280"/>
                    <a:pt x="198" y="280"/>
                  </a:cubicBezTo>
                  <a:cubicBezTo>
                    <a:pt x="195" y="272"/>
                    <a:pt x="195" y="272"/>
                    <a:pt x="195" y="272"/>
                  </a:cubicBezTo>
                  <a:cubicBezTo>
                    <a:pt x="195" y="263"/>
                    <a:pt x="195" y="263"/>
                    <a:pt x="195" y="263"/>
                  </a:cubicBezTo>
                  <a:cubicBezTo>
                    <a:pt x="198" y="272"/>
                    <a:pt x="198" y="272"/>
                    <a:pt x="198" y="272"/>
                  </a:cubicBezTo>
                  <a:close/>
                  <a:moveTo>
                    <a:pt x="198" y="301"/>
                  </a:moveTo>
                  <a:cubicBezTo>
                    <a:pt x="198" y="325"/>
                    <a:pt x="198" y="325"/>
                    <a:pt x="198" y="325"/>
                  </a:cubicBezTo>
                  <a:cubicBezTo>
                    <a:pt x="197" y="325"/>
                    <a:pt x="196" y="325"/>
                    <a:pt x="195" y="326"/>
                  </a:cubicBezTo>
                  <a:cubicBezTo>
                    <a:pt x="195" y="306"/>
                    <a:pt x="195" y="306"/>
                    <a:pt x="195" y="306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5" y="301"/>
                    <a:pt x="195" y="301"/>
                    <a:pt x="195" y="301"/>
                  </a:cubicBezTo>
                  <a:cubicBezTo>
                    <a:pt x="195" y="292"/>
                    <a:pt x="195" y="292"/>
                    <a:pt x="195" y="292"/>
                  </a:cubicBezTo>
                  <a:cubicBezTo>
                    <a:pt x="198" y="301"/>
                    <a:pt x="198" y="301"/>
                    <a:pt x="198" y="301"/>
                  </a:cubicBezTo>
                  <a:close/>
                  <a:moveTo>
                    <a:pt x="198" y="365"/>
                  </a:moveTo>
                  <a:cubicBezTo>
                    <a:pt x="198" y="383"/>
                    <a:pt x="198" y="383"/>
                    <a:pt x="198" y="383"/>
                  </a:cubicBezTo>
                  <a:cubicBezTo>
                    <a:pt x="195" y="373"/>
                    <a:pt x="195" y="373"/>
                    <a:pt x="195" y="373"/>
                  </a:cubicBezTo>
                  <a:cubicBezTo>
                    <a:pt x="195" y="355"/>
                    <a:pt x="195" y="355"/>
                    <a:pt x="195" y="355"/>
                  </a:cubicBezTo>
                  <a:lnTo>
                    <a:pt x="198" y="365"/>
                  </a:lnTo>
                  <a:close/>
                  <a:moveTo>
                    <a:pt x="195" y="220"/>
                  </a:moveTo>
                  <a:cubicBezTo>
                    <a:pt x="187" y="204"/>
                    <a:pt x="187" y="204"/>
                    <a:pt x="187" y="204"/>
                  </a:cubicBezTo>
                  <a:cubicBezTo>
                    <a:pt x="188" y="204"/>
                    <a:pt x="189" y="202"/>
                    <a:pt x="189" y="201"/>
                  </a:cubicBezTo>
                  <a:cubicBezTo>
                    <a:pt x="189" y="199"/>
                    <a:pt x="188" y="198"/>
                    <a:pt x="186" y="197"/>
                  </a:cubicBezTo>
                  <a:cubicBezTo>
                    <a:pt x="185" y="197"/>
                    <a:pt x="185" y="197"/>
                    <a:pt x="184" y="197"/>
                  </a:cubicBezTo>
                  <a:cubicBezTo>
                    <a:pt x="181" y="190"/>
                    <a:pt x="181" y="190"/>
                    <a:pt x="181" y="190"/>
                  </a:cubicBezTo>
                  <a:cubicBezTo>
                    <a:pt x="181" y="205"/>
                    <a:pt x="181" y="205"/>
                    <a:pt x="181" y="205"/>
                  </a:cubicBezTo>
                  <a:cubicBezTo>
                    <a:pt x="182" y="204"/>
                    <a:pt x="184" y="206"/>
                    <a:pt x="186" y="209"/>
                  </a:cubicBezTo>
                  <a:cubicBezTo>
                    <a:pt x="188" y="215"/>
                    <a:pt x="191" y="221"/>
                    <a:pt x="194" y="227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20"/>
                    <a:pt x="195" y="220"/>
                    <a:pt x="195" y="220"/>
                  </a:cubicBezTo>
                  <a:close/>
                  <a:moveTo>
                    <a:pt x="181" y="474"/>
                  </a:moveTo>
                  <a:cubicBezTo>
                    <a:pt x="195" y="467"/>
                    <a:pt x="195" y="467"/>
                    <a:pt x="195" y="467"/>
                  </a:cubicBezTo>
                  <a:cubicBezTo>
                    <a:pt x="195" y="413"/>
                    <a:pt x="195" y="413"/>
                    <a:pt x="195" y="413"/>
                  </a:cubicBezTo>
                  <a:cubicBezTo>
                    <a:pt x="181" y="420"/>
                    <a:pt x="181" y="420"/>
                    <a:pt x="181" y="420"/>
                  </a:cubicBezTo>
                  <a:cubicBezTo>
                    <a:pt x="181" y="474"/>
                    <a:pt x="181" y="474"/>
                    <a:pt x="181" y="474"/>
                  </a:cubicBezTo>
                  <a:close/>
                  <a:moveTo>
                    <a:pt x="195" y="239"/>
                  </a:moveTo>
                  <a:cubicBezTo>
                    <a:pt x="195" y="256"/>
                    <a:pt x="195" y="256"/>
                    <a:pt x="195" y="256"/>
                  </a:cubicBezTo>
                  <a:cubicBezTo>
                    <a:pt x="193" y="256"/>
                    <a:pt x="192" y="258"/>
                    <a:pt x="194" y="261"/>
                  </a:cubicBezTo>
                  <a:cubicBezTo>
                    <a:pt x="195" y="263"/>
                    <a:pt x="195" y="263"/>
                    <a:pt x="195" y="263"/>
                  </a:cubicBezTo>
                  <a:cubicBezTo>
                    <a:pt x="195" y="272"/>
                    <a:pt x="195" y="272"/>
                    <a:pt x="195" y="272"/>
                  </a:cubicBezTo>
                  <a:cubicBezTo>
                    <a:pt x="190" y="260"/>
                    <a:pt x="190" y="260"/>
                    <a:pt x="190" y="260"/>
                  </a:cubicBezTo>
                  <a:cubicBezTo>
                    <a:pt x="187" y="254"/>
                    <a:pt x="182" y="253"/>
                    <a:pt x="181" y="257"/>
                  </a:cubicBezTo>
                  <a:cubicBezTo>
                    <a:pt x="181" y="246"/>
                    <a:pt x="181" y="246"/>
                    <a:pt x="181" y="246"/>
                  </a:cubicBezTo>
                  <a:cubicBezTo>
                    <a:pt x="183" y="246"/>
                    <a:pt x="183" y="246"/>
                    <a:pt x="183" y="246"/>
                  </a:cubicBezTo>
                  <a:cubicBezTo>
                    <a:pt x="181" y="240"/>
                    <a:pt x="181" y="240"/>
                    <a:pt x="181" y="240"/>
                  </a:cubicBezTo>
                  <a:cubicBezTo>
                    <a:pt x="181" y="232"/>
                    <a:pt x="181" y="232"/>
                    <a:pt x="181" y="232"/>
                  </a:cubicBezTo>
                  <a:cubicBezTo>
                    <a:pt x="183" y="236"/>
                    <a:pt x="185" y="241"/>
                    <a:pt x="187" y="245"/>
                  </a:cubicBezTo>
                  <a:cubicBezTo>
                    <a:pt x="189" y="245"/>
                    <a:pt x="191" y="245"/>
                    <a:pt x="193" y="244"/>
                  </a:cubicBezTo>
                  <a:cubicBezTo>
                    <a:pt x="190" y="239"/>
                    <a:pt x="188" y="233"/>
                    <a:pt x="185" y="227"/>
                  </a:cubicBezTo>
                  <a:cubicBezTo>
                    <a:pt x="184" y="224"/>
                    <a:pt x="182" y="220"/>
                    <a:pt x="181" y="217"/>
                  </a:cubicBezTo>
                  <a:cubicBezTo>
                    <a:pt x="181" y="208"/>
                    <a:pt x="181" y="208"/>
                    <a:pt x="181" y="208"/>
                  </a:cubicBezTo>
                  <a:cubicBezTo>
                    <a:pt x="181" y="209"/>
                    <a:pt x="181" y="209"/>
                    <a:pt x="181" y="209"/>
                  </a:cubicBezTo>
                  <a:cubicBezTo>
                    <a:pt x="184" y="215"/>
                    <a:pt x="187" y="221"/>
                    <a:pt x="189" y="227"/>
                  </a:cubicBezTo>
                  <a:cubicBezTo>
                    <a:pt x="195" y="239"/>
                    <a:pt x="195" y="239"/>
                    <a:pt x="195" y="239"/>
                  </a:cubicBezTo>
                  <a:close/>
                  <a:moveTo>
                    <a:pt x="195" y="292"/>
                  </a:moveTo>
                  <a:cubicBezTo>
                    <a:pt x="191" y="283"/>
                    <a:pt x="191" y="283"/>
                    <a:pt x="191" y="283"/>
                  </a:cubicBezTo>
                  <a:cubicBezTo>
                    <a:pt x="188" y="276"/>
                    <a:pt x="185" y="269"/>
                    <a:pt x="182" y="262"/>
                  </a:cubicBezTo>
                  <a:cubicBezTo>
                    <a:pt x="181" y="261"/>
                    <a:pt x="181" y="260"/>
                    <a:pt x="181" y="260"/>
                  </a:cubicBezTo>
                  <a:cubicBezTo>
                    <a:pt x="181" y="269"/>
                    <a:pt x="181" y="269"/>
                    <a:pt x="181" y="269"/>
                  </a:cubicBezTo>
                  <a:cubicBezTo>
                    <a:pt x="183" y="274"/>
                    <a:pt x="185" y="279"/>
                    <a:pt x="188" y="284"/>
                  </a:cubicBezTo>
                  <a:cubicBezTo>
                    <a:pt x="190" y="290"/>
                    <a:pt x="192" y="296"/>
                    <a:pt x="195" y="301"/>
                  </a:cubicBezTo>
                  <a:cubicBezTo>
                    <a:pt x="195" y="292"/>
                    <a:pt x="195" y="292"/>
                    <a:pt x="195" y="292"/>
                  </a:cubicBezTo>
                  <a:close/>
                  <a:moveTo>
                    <a:pt x="195" y="306"/>
                  </a:moveTo>
                  <a:cubicBezTo>
                    <a:pt x="195" y="326"/>
                    <a:pt x="195" y="326"/>
                    <a:pt x="195" y="326"/>
                  </a:cubicBezTo>
                  <a:cubicBezTo>
                    <a:pt x="190" y="329"/>
                    <a:pt x="187" y="336"/>
                    <a:pt x="191" y="345"/>
                  </a:cubicBezTo>
                  <a:cubicBezTo>
                    <a:pt x="195" y="355"/>
                    <a:pt x="195" y="355"/>
                    <a:pt x="195" y="355"/>
                  </a:cubicBezTo>
                  <a:cubicBezTo>
                    <a:pt x="195" y="373"/>
                    <a:pt x="195" y="373"/>
                    <a:pt x="195" y="373"/>
                  </a:cubicBezTo>
                  <a:cubicBezTo>
                    <a:pt x="184" y="344"/>
                    <a:pt x="184" y="344"/>
                    <a:pt x="184" y="344"/>
                  </a:cubicBezTo>
                  <a:cubicBezTo>
                    <a:pt x="183" y="342"/>
                    <a:pt x="182" y="341"/>
                    <a:pt x="181" y="339"/>
                  </a:cubicBezTo>
                  <a:cubicBezTo>
                    <a:pt x="181" y="311"/>
                    <a:pt x="181" y="311"/>
                    <a:pt x="181" y="311"/>
                  </a:cubicBezTo>
                  <a:cubicBezTo>
                    <a:pt x="183" y="310"/>
                    <a:pt x="183" y="310"/>
                    <a:pt x="183" y="310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181" y="295"/>
                    <a:pt x="181" y="295"/>
                    <a:pt x="181" y="295"/>
                  </a:cubicBezTo>
                  <a:cubicBezTo>
                    <a:pt x="187" y="309"/>
                    <a:pt x="187" y="309"/>
                    <a:pt x="187" y="309"/>
                  </a:cubicBezTo>
                  <a:cubicBezTo>
                    <a:pt x="189" y="308"/>
                    <a:pt x="192" y="307"/>
                    <a:pt x="195" y="306"/>
                  </a:cubicBezTo>
                  <a:close/>
                  <a:moveTo>
                    <a:pt x="181" y="190"/>
                  </a:moveTo>
                  <a:cubicBezTo>
                    <a:pt x="171" y="169"/>
                    <a:pt x="171" y="169"/>
                    <a:pt x="171" y="169"/>
                  </a:cubicBezTo>
                  <a:cubicBezTo>
                    <a:pt x="171" y="177"/>
                    <a:pt x="171" y="177"/>
                    <a:pt x="171" y="177"/>
                  </a:cubicBezTo>
                  <a:cubicBezTo>
                    <a:pt x="172" y="179"/>
                    <a:pt x="172" y="179"/>
                    <a:pt x="172" y="179"/>
                  </a:cubicBezTo>
                  <a:cubicBezTo>
                    <a:pt x="174" y="184"/>
                    <a:pt x="177" y="190"/>
                    <a:pt x="179" y="195"/>
                  </a:cubicBezTo>
                  <a:cubicBezTo>
                    <a:pt x="178" y="195"/>
                    <a:pt x="176" y="195"/>
                    <a:pt x="175" y="195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1" y="205"/>
                    <a:pt x="171" y="205"/>
                    <a:pt x="171" y="205"/>
                  </a:cubicBezTo>
                  <a:cubicBezTo>
                    <a:pt x="173" y="204"/>
                    <a:pt x="176" y="205"/>
                    <a:pt x="177" y="209"/>
                  </a:cubicBezTo>
                  <a:cubicBezTo>
                    <a:pt x="181" y="217"/>
                    <a:pt x="181" y="217"/>
                    <a:pt x="181" y="217"/>
                  </a:cubicBezTo>
                  <a:cubicBezTo>
                    <a:pt x="181" y="208"/>
                    <a:pt x="181" y="208"/>
                    <a:pt x="181" y="208"/>
                  </a:cubicBezTo>
                  <a:cubicBezTo>
                    <a:pt x="180" y="207"/>
                    <a:pt x="180" y="206"/>
                    <a:pt x="181" y="205"/>
                  </a:cubicBezTo>
                  <a:cubicBezTo>
                    <a:pt x="181" y="190"/>
                    <a:pt x="181" y="190"/>
                    <a:pt x="181" y="190"/>
                  </a:cubicBezTo>
                  <a:close/>
                  <a:moveTo>
                    <a:pt x="171" y="479"/>
                  </a:moveTo>
                  <a:cubicBezTo>
                    <a:pt x="181" y="474"/>
                    <a:pt x="181" y="474"/>
                    <a:pt x="181" y="474"/>
                  </a:cubicBezTo>
                  <a:cubicBezTo>
                    <a:pt x="181" y="420"/>
                    <a:pt x="181" y="420"/>
                    <a:pt x="181" y="420"/>
                  </a:cubicBezTo>
                  <a:cubicBezTo>
                    <a:pt x="181" y="420"/>
                    <a:pt x="181" y="420"/>
                    <a:pt x="181" y="420"/>
                  </a:cubicBezTo>
                  <a:cubicBezTo>
                    <a:pt x="171" y="395"/>
                    <a:pt x="171" y="395"/>
                    <a:pt x="171" y="395"/>
                  </a:cubicBezTo>
                  <a:cubicBezTo>
                    <a:pt x="171" y="413"/>
                    <a:pt x="171" y="413"/>
                    <a:pt x="171" y="413"/>
                  </a:cubicBezTo>
                  <a:cubicBezTo>
                    <a:pt x="175" y="423"/>
                    <a:pt x="175" y="423"/>
                    <a:pt x="175" y="423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79"/>
                    <a:pt x="171" y="479"/>
                    <a:pt x="171" y="479"/>
                  </a:cubicBezTo>
                  <a:close/>
                  <a:moveTo>
                    <a:pt x="181" y="232"/>
                  </a:moveTo>
                  <a:cubicBezTo>
                    <a:pt x="181" y="240"/>
                    <a:pt x="181" y="240"/>
                    <a:pt x="181" y="240"/>
                  </a:cubicBezTo>
                  <a:cubicBezTo>
                    <a:pt x="179" y="236"/>
                    <a:pt x="177" y="232"/>
                    <a:pt x="175" y="228"/>
                  </a:cubicBezTo>
                  <a:cubicBezTo>
                    <a:pt x="171" y="218"/>
                    <a:pt x="171" y="218"/>
                    <a:pt x="171" y="218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74" y="216"/>
                    <a:pt x="176" y="222"/>
                    <a:pt x="179" y="228"/>
                  </a:cubicBezTo>
                  <a:cubicBezTo>
                    <a:pt x="181" y="232"/>
                    <a:pt x="181" y="232"/>
                    <a:pt x="181" y="232"/>
                  </a:cubicBezTo>
                  <a:close/>
                  <a:moveTo>
                    <a:pt x="181" y="246"/>
                  </a:moveTo>
                  <a:cubicBezTo>
                    <a:pt x="179" y="246"/>
                    <a:pt x="177" y="247"/>
                    <a:pt x="175" y="247"/>
                  </a:cubicBezTo>
                  <a:cubicBezTo>
                    <a:pt x="174" y="244"/>
                    <a:pt x="172" y="241"/>
                    <a:pt x="171" y="237"/>
                  </a:cubicBezTo>
                  <a:cubicBezTo>
                    <a:pt x="171" y="246"/>
                    <a:pt x="171" y="246"/>
                    <a:pt x="171" y="246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1" y="258"/>
                    <a:pt x="171" y="258"/>
                    <a:pt x="171" y="258"/>
                  </a:cubicBezTo>
                  <a:cubicBezTo>
                    <a:pt x="174" y="257"/>
                    <a:pt x="177" y="259"/>
                    <a:pt x="179" y="264"/>
                  </a:cubicBezTo>
                  <a:cubicBezTo>
                    <a:pt x="181" y="269"/>
                    <a:pt x="181" y="269"/>
                    <a:pt x="181" y="269"/>
                  </a:cubicBezTo>
                  <a:cubicBezTo>
                    <a:pt x="181" y="260"/>
                    <a:pt x="181" y="260"/>
                    <a:pt x="181" y="260"/>
                  </a:cubicBezTo>
                  <a:cubicBezTo>
                    <a:pt x="181" y="258"/>
                    <a:pt x="181" y="257"/>
                    <a:pt x="181" y="257"/>
                  </a:cubicBezTo>
                  <a:cubicBezTo>
                    <a:pt x="181" y="246"/>
                    <a:pt x="181" y="246"/>
                    <a:pt x="181" y="246"/>
                  </a:cubicBezTo>
                  <a:close/>
                  <a:moveTo>
                    <a:pt x="181" y="295"/>
                  </a:moveTo>
                  <a:cubicBezTo>
                    <a:pt x="181" y="306"/>
                    <a:pt x="181" y="306"/>
                    <a:pt x="181" y="306"/>
                  </a:cubicBezTo>
                  <a:cubicBezTo>
                    <a:pt x="174" y="289"/>
                    <a:pt x="174" y="289"/>
                    <a:pt x="174" y="289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71"/>
                    <a:pt x="171" y="271"/>
                    <a:pt x="171" y="271"/>
                  </a:cubicBezTo>
                  <a:cubicBezTo>
                    <a:pt x="178" y="287"/>
                    <a:pt x="178" y="287"/>
                    <a:pt x="178" y="287"/>
                  </a:cubicBezTo>
                  <a:cubicBezTo>
                    <a:pt x="181" y="295"/>
                    <a:pt x="181" y="295"/>
                    <a:pt x="181" y="295"/>
                  </a:cubicBezTo>
                  <a:close/>
                  <a:moveTo>
                    <a:pt x="181" y="311"/>
                  </a:moveTo>
                  <a:cubicBezTo>
                    <a:pt x="181" y="339"/>
                    <a:pt x="181" y="339"/>
                    <a:pt x="181" y="339"/>
                  </a:cubicBezTo>
                  <a:cubicBezTo>
                    <a:pt x="178" y="336"/>
                    <a:pt x="175" y="334"/>
                    <a:pt x="171" y="334"/>
                  </a:cubicBezTo>
                  <a:cubicBezTo>
                    <a:pt x="171" y="315"/>
                    <a:pt x="171" y="315"/>
                    <a:pt x="171" y="315"/>
                  </a:cubicBezTo>
                  <a:cubicBezTo>
                    <a:pt x="174" y="314"/>
                    <a:pt x="178" y="312"/>
                    <a:pt x="181" y="311"/>
                  </a:cubicBezTo>
                  <a:close/>
                  <a:moveTo>
                    <a:pt x="171" y="169"/>
                  </a:moveTo>
                  <a:cubicBezTo>
                    <a:pt x="166" y="158"/>
                    <a:pt x="166" y="158"/>
                    <a:pt x="166" y="158"/>
                  </a:cubicBezTo>
                  <a:cubicBezTo>
                    <a:pt x="167" y="158"/>
                    <a:pt x="167" y="157"/>
                    <a:pt x="168" y="156"/>
                  </a:cubicBezTo>
                  <a:cubicBezTo>
                    <a:pt x="168" y="154"/>
                    <a:pt x="167" y="152"/>
                    <a:pt x="165" y="152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165" y="163"/>
                    <a:pt x="165" y="163"/>
                    <a:pt x="165" y="163"/>
                  </a:cubicBezTo>
                  <a:cubicBezTo>
                    <a:pt x="167" y="168"/>
                    <a:pt x="169" y="173"/>
                    <a:pt x="171" y="177"/>
                  </a:cubicBezTo>
                  <a:cubicBezTo>
                    <a:pt x="171" y="169"/>
                    <a:pt x="171" y="169"/>
                    <a:pt x="171" y="169"/>
                  </a:cubicBezTo>
                  <a:close/>
                  <a:moveTo>
                    <a:pt x="165" y="482"/>
                  </a:moveTo>
                  <a:cubicBezTo>
                    <a:pt x="171" y="479"/>
                    <a:pt x="171" y="479"/>
                    <a:pt x="171" y="479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65" y="428"/>
                    <a:pt x="165" y="428"/>
                    <a:pt x="165" y="428"/>
                  </a:cubicBezTo>
                  <a:cubicBezTo>
                    <a:pt x="165" y="482"/>
                    <a:pt x="165" y="482"/>
                    <a:pt x="165" y="482"/>
                  </a:cubicBezTo>
                  <a:close/>
                  <a:moveTo>
                    <a:pt x="171" y="187"/>
                  </a:moveTo>
                  <a:cubicBezTo>
                    <a:pt x="171" y="205"/>
                    <a:pt x="171" y="205"/>
                    <a:pt x="171" y="205"/>
                  </a:cubicBezTo>
                  <a:cubicBezTo>
                    <a:pt x="170" y="205"/>
                    <a:pt x="170" y="207"/>
                    <a:pt x="171" y="210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71" y="218"/>
                    <a:pt x="171" y="218"/>
                    <a:pt x="171" y="218"/>
                  </a:cubicBezTo>
                  <a:cubicBezTo>
                    <a:pt x="170" y="215"/>
                    <a:pt x="169" y="212"/>
                    <a:pt x="168" y="210"/>
                  </a:cubicBezTo>
                  <a:cubicBezTo>
                    <a:pt x="167" y="208"/>
                    <a:pt x="166" y="206"/>
                    <a:pt x="165" y="206"/>
                  </a:cubicBezTo>
                  <a:cubicBezTo>
                    <a:pt x="165" y="195"/>
                    <a:pt x="165" y="195"/>
                    <a:pt x="165" y="195"/>
                  </a:cubicBezTo>
                  <a:cubicBezTo>
                    <a:pt x="165" y="196"/>
                    <a:pt x="165" y="196"/>
                    <a:pt x="165" y="196"/>
                  </a:cubicBezTo>
                  <a:cubicBezTo>
                    <a:pt x="167" y="195"/>
                    <a:pt x="169" y="195"/>
                    <a:pt x="171" y="195"/>
                  </a:cubicBezTo>
                  <a:cubicBezTo>
                    <a:pt x="169" y="190"/>
                    <a:pt x="167" y="186"/>
                    <a:pt x="165" y="181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7" y="178"/>
                    <a:pt x="167" y="178"/>
                    <a:pt x="167" y="178"/>
                  </a:cubicBezTo>
                  <a:cubicBezTo>
                    <a:pt x="171" y="187"/>
                    <a:pt x="171" y="187"/>
                    <a:pt x="171" y="187"/>
                  </a:cubicBezTo>
                  <a:close/>
                  <a:moveTo>
                    <a:pt x="171" y="237"/>
                  </a:moveTo>
                  <a:cubicBezTo>
                    <a:pt x="171" y="246"/>
                    <a:pt x="171" y="246"/>
                    <a:pt x="171" y="246"/>
                  </a:cubicBezTo>
                  <a:cubicBezTo>
                    <a:pt x="169" y="241"/>
                    <a:pt x="167" y="235"/>
                    <a:pt x="165" y="230"/>
                  </a:cubicBezTo>
                  <a:cubicBezTo>
                    <a:pt x="165" y="222"/>
                    <a:pt x="165" y="222"/>
                    <a:pt x="165" y="222"/>
                  </a:cubicBezTo>
                  <a:cubicBezTo>
                    <a:pt x="166" y="224"/>
                    <a:pt x="167" y="227"/>
                    <a:pt x="168" y="229"/>
                  </a:cubicBezTo>
                  <a:cubicBezTo>
                    <a:pt x="171" y="237"/>
                    <a:pt x="171" y="237"/>
                    <a:pt x="171" y="237"/>
                  </a:cubicBezTo>
                  <a:close/>
                  <a:moveTo>
                    <a:pt x="171" y="248"/>
                  </a:moveTo>
                  <a:cubicBezTo>
                    <a:pt x="171" y="258"/>
                    <a:pt x="171" y="258"/>
                    <a:pt x="171" y="258"/>
                  </a:cubicBezTo>
                  <a:cubicBezTo>
                    <a:pt x="168" y="258"/>
                    <a:pt x="167" y="261"/>
                    <a:pt x="169" y="266"/>
                  </a:cubicBezTo>
                  <a:cubicBezTo>
                    <a:pt x="171" y="271"/>
                    <a:pt x="171" y="271"/>
                    <a:pt x="171" y="271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69" y="277"/>
                    <a:pt x="167" y="272"/>
                    <a:pt x="165" y="267"/>
                  </a:cubicBezTo>
                  <a:cubicBezTo>
                    <a:pt x="165" y="267"/>
                    <a:pt x="165" y="267"/>
                    <a:pt x="165" y="267"/>
                  </a:cubicBezTo>
                  <a:cubicBezTo>
                    <a:pt x="165" y="249"/>
                    <a:pt x="165" y="249"/>
                    <a:pt x="165" y="249"/>
                  </a:cubicBezTo>
                  <a:cubicBezTo>
                    <a:pt x="167" y="249"/>
                    <a:pt x="169" y="248"/>
                    <a:pt x="171" y="248"/>
                  </a:cubicBezTo>
                  <a:close/>
                  <a:moveTo>
                    <a:pt x="171" y="315"/>
                  </a:moveTo>
                  <a:cubicBezTo>
                    <a:pt x="171" y="334"/>
                    <a:pt x="171" y="334"/>
                    <a:pt x="171" y="334"/>
                  </a:cubicBezTo>
                  <a:cubicBezTo>
                    <a:pt x="169" y="333"/>
                    <a:pt x="167" y="334"/>
                    <a:pt x="165" y="334"/>
                  </a:cubicBezTo>
                  <a:cubicBezTo>
                    <a:pt x="165" y="299"/>
                    <a:pt x="165" y="299"/>
                    <a:pt x="165" y="299"/>
                  </a:cubicBezTo>
                  <a:cubicBezTo>
                    <a:pt x="171" y="315"/>
                    <a:pt x="171" y="315"/>
                    <a:pt x="171" y="315"/>
                  </a:cubicBezTo>
                  <a:cubicBezTo>
                    <a:pt x="171" y="315"/>
                    <a:pt x="171" y="315"/>
                    <a:pt x="171" y="315"/>
                  </a:cubicBezTo>
                  <a:close/>
                  <a:moveTo>
                    <a:pt x="171" y="395"/>
                  </a:moveTo>
                  <a:cubicBezTo>
                    <a:pt x="171" y="413"/>
                    <a:pt x="171" y="413"/>
                    <a:pt x="171" y="413"/>
                  </a:cubicBezTo>
                  <a:cubicBezTo>
                    <a:pt x="165" y="396"/>
                    <a:pt x="165" y="396"/>
                    <a:pt x="165" y="396"/>
                  </a:cubicBezTo>
                  <a:cubicBezTo>
                    <a:pt x="165" y="378"/>
                    <a:pt x="165" y="378"/>
                    <a:pt x="165" y="378"/>
                  </a:cubicBezTo>
                  <a:lnTo>
                    <a:pt x="171" y="395"/>
                  </a:lnTo>
                  <a:close/>
                  <a:moveTo>
                    <a:pt x="165" y="152"/>
                  </a:moveTo>
                  <a:cubicBezTo>
                    <a:pt x="164" y="151"/>
                    <a:pt x="163" y="151"/>
                    <a:pt x="163" y="151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60" y="157"/>
                    <a:pt x="160" y="157"/>
                    <a:pt x="160" y="157"/>
                  </a:cubicBezTo>
                  <a:cubicBezTo>
                    <a:pt x="161" y="158"/>
                    <a:pt x="163" y="159"/>
                    <a:pt x="164" y="162"/>
                  </a:cubicBezTo>
                  <a:cubicBezTo>
                    <a:pt x="165" y="163"/>
                    <a:pt x="165" y="163"/>
                    <a:pt x="165" y="163"/>
                  </a:cubicBezTo>
                  <a:cubicBezTo>
                    <a:pt x="165" y="152"/>
                    <a:pt x="165" y="152"/>
                    <a:pt x="165" y="152"/>
                  </a:cubicBezTo>
                  <a:close/>
                  <a:moveTo>
                    <a:pt x="160" y="485"/>
                  </a:moveTo>
                  <a:cubicBezTo>
                    <a:pt x="165" y="482"/>
                    <a:pt x="165" y="482"/>
                    <a:pt x="165" y="482"/>
                  </a:cubicBezTo>
                  <a:cubicBezTo>
                    <a:pt x="165" y="428"/>
                    <a:pt x="165" y="428"/>
                    <a:pt x="165" y="428"/>
                  </a:cubicBezTo>
                  <a:cubicBezTo>
                    <a:pt x="160" y="431"/>
                    <a:pt x="160" y="431"/>
                    <a:pt x="160" y="431"/>
                  </a:cubicBezTo>
                  <a:cubicBezTo>
                    <a:pt x="160" y="485"/>
                    <a:pt x="160" y="485"/>
                    <a:pt x="160" y="485"/>
                  </a:cubicBezTo>
                  <a:close/>
                  <a:moveTo>
                    <a:pt x="165" y="172"/>
                  </a:moveTo>
                  <a:cubicBezTo>
                    <a:pt x="165" y="181"/>
                    <a:pt x="165" y="181"/>
                    <a:pt x="165" y="181"/>
                  </a:cubicBezTo>
                  <a:cubicBezTo>
                    <a:pt x="163" y="178"/>
                    <a:pt x="163" y="178"/>
                    <a:pt x="163" y="178"/>
                  </a:cubicBezTo>
                  <a:cubicBezTo>
                    <a:pt x="162" y="176"/>
                    <a:pt x="161" y="173"/>
                    <a:pt x="160" y="171"/>
                  </a:cubicBezTo>
                  <a:cubicBezTo>
                    <a:pt x="160" y="163"/>
                    <a:pt x="160" y="163"/>
                    <a:pt x="160" y="163"/>
                  </a:cubicBezTo>
                  <a:cubicBezTo>
                    <a:pt x="162" y="166"/>
                    <a:pt x="163" y="169"/>
                    <a:pt x="165" y="172"/>
                  </a:cubicBezTo>
                  <a:close/>
                  <a:moveTo>
                    <a:pt x="165" y="195"/>
                  </a:moveTo>
                  <a:cubicBezTo>
                    <a:pt x="165" y="206"/>
                    <a:pt x="165" y="206"/>
                    <a:pt x="165" y="206"/>
                  </a:cubicBezTo>
                  <a:cubicBezTo>
                    <a:pt x="163" y="204"/>
                    <a:pt x="161" y="204"/>
                    <a:pt x="160" y="205"/>
                  </a:cubicBezTo>
                  <a:cubicBezTo>
                    <a:pt x="160" y="196"/>
                    <a:pt x="160" y="196"/>
                    <a:pt x="160" y="196"/>
                  </a:cubicBezTo>
                  <a:cubicBezTo>
                    <a:pt x="161" y="196"/>
                    <a:pt x="161" y="196"/>
                    <a:pt x="161" y="196"/>
                  </a:cubicBezTo>
                  <a:cubicBezTo>
                    <a:pt x="160" y="193"/>
                    <a:pt x="160" y="193"/>
                    <a:pt x="160" y="193"/>
                  </a:cubicBezTo>
                  <a:cubicBezTo>
                    <a:pt x="160" y="185"/>
                    <a:pt x="160" y="185"/>
                    <a:pt x="160" y="185"/>
                  </a:cubicBezTo>
                  <a:cubicBezTo>
                    <a:pt x="165" y="195"/>
                    <a:pt x="165" y="195"/>
                    <a:pt x="165" y="195"/>
                  </a:cubicBezTo>
                  <a:close/>
                  <a:moveTo>
                    <a:pt x="165" y="222"/>
                  </a:moveTo>
                  <a:cubicBezTo>
                    <a:pt x="165" y="230"/>
                    <a:pt x="165" y="230"/>
                    <a:pt x="165" y="230"/>
                  </a:cubicBezTo>
                  <a:cubicBezTo>
                    <a:pt x="164" y="229"/>
                    <a:pt x="164" y="229"/>
                    <a:pt x="164" y="229"/>
                  </a:cubicBezTo>
                  <a:cubicBezTo>
                    <a:pt x="160" y="220"/>
                    <a:pt x="160" y="220"/>
                    <a:pt x="160" y="220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2" y="215"/>
                    <a:pt x="163" y="219"/>
                    <a:pt x="165" y="222"/>
                  </a:cubicBezTo>
                  <a:close/>
                  <a:moveTo>
                    <a:pt x="165" y="249"/>
                  </a:moveTo>
                  <a:cubicBezTo>
                    <a:pt x="165" y="267"/>
                    <a:pt x="165" y="267"/>
                    <a:pt x="165" y="267"/>
                  </a:cubicBezTo>
                  <a:cubicBezTo>
                    <a:pt x="163" y="264"/>
                    <a:pt x="162" y="262"/>
                    <a:pt x="160" y="262"/>
                  </a:cubicBezTo>
                  <a:cubicBezTo>
                    <a:pt x="160" y="245"/>
                    <a:pt x="160" y="245"/>
                    <a:pt x="160" y="245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65" y="249"/>
                    <a:pt x="165" y="249"/>
                    <a:pt x="165" y="249"/>
                  </a:cubicBezTo>
                  <a:close/>
                  <a:moveTo>
                    <a:pt x="165" y="299"/>
                  </a:moveTo>
                  <a:cubicBezTo>
                    <a:pt x="165" y="334"/>
                    <a:pt x="165" y="334"/>
                    <a:pt x="165" y="334"/>
                  </a:cubicBezTo>
                  <a:cubicBezTo>
                    <a:pt x="163" y="335"/>
                    <a:pt x="161" y="335"/>
                    <a:pt x="160" y="336"/>
                  </a:cubicBezTo>
                  <a:cubicBezTo>
                    <a:pt x="160" y="319"/>
                    <a:pt x="160" y="319"/>
                    <a:pt x="160" y="319"/>
                  </a:cubicBezTo>
                  <a:cubicBezTo>
                    <a:pt x="164" y="317"/>
                    <a:pt x="164" y="317"/>
                    <a:pt x="164" y="317"/>
                  </a:cubicBezTo>
                  <a:cubicBezTo>
                    <a:pt x="163" y="314"/>
                    <a:pt x="162" y="310"/>
                    <a:pt x="160" y="306"/>
                  </a:cubicBezTo>
                  <a:cubicBezTo>
                    <a:pt x="160" y="288"/>
                    <a:pt x="160" y="288"/>
                    <a:pt x="160" y="288"/>
                  </a:cubicBezTo>
                  <a:cubicBezTo>
                    <a:pt x="162" y="293"/>
                    <a:pt x="162" y="293"/>
                    <a:pt x="162" y="293"/>
                  </a:cubicBezTo>
                  <a:cubicBezTo>
                    <a:pt x="165" y="299"/>
                    <a:pt x="165" y="299"/>
                    <a:pt x="165" y="299"/>
                  </a:cubicBezTo>
                  <a:close/>
                  <a:moveTo>
                    <a:pt x="165" y="378"/>
                  </a:moveTo>
                  <a:cubicBezTo>
                    <a:pt x="165" y="396"/>
                    <a:pt x="165" y="396"/>
                    <a:pt x="165" y="396"/>
                  </a:cubicBezTo>
                  <a:cubicBezTo>
                    <a:pt x="160" y="384"/>
                    <a:pt x="160" y="384"/>
                    <a:pt x="160" y="384"/>
                  </a:cubicBezTo>
                  <a:cubicBezTo>
                    <a:pt x="160" y="367"/>
                    <a:pt x="160" y="367"/>
                    <a:pt x="160" y="367"/>
                  </a:cubicBezTo>
                  <a:lnTo>
                    <a:pt x="165" y="378"/>
                  </a:lnTo>
                  <a:close/>
                  <a:moveTo>
                    <a:pt x="160" y="145"/>
                  </a:moveTo>
                  <a:cubicBezTo>
                    <a:pt x="158" y="142"/>
                    <a:pt x="158" y="142"/>
                    <a:pt x="158" y="142"/>
                  </a:cubicBezTo>
                  <a:cubicBezTo>
                    <a:pt x="158" y="150"/>
                    <a:pt x="158" y="150"/>
                    <a:pt x="158" y="150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58" y="151"/>
                    <a:pt x="158" y="151"/>
                    <a:pt x="158" y="151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60" y="171"/>
                    <a:pt x="160" y="171"/>
                    <a:pt x="160" y="171"/>
                  </a:cubicBezTo>
                  <a:cubicBezTo>
                    <a:pt x="160" y="163"/>
                    <a:pt x="160" y="163"/>
                    <a:pt x="160" y="163"/>
                  </a:cubicBezTo>
                  <a:cubicBezTo>
                    <a:pt x="160" y="161"/>
                    <a:pt x="160" y="161"/>
                    <a:pt x="160" y="161"/>
                  </a:cubicBezTo>
                  <a:cubicBezTo>
                    <a:pt x="158" y="158"/>
                    <a:pt x="159" y="157"/>
                    <a:pt x="160" y="157"/>
                  </a:cubicBezTo>
                  <a:cubicBezTo>
                    <a:pt x="160" y="145"/>
                    <a:pt x="160" y="145"/>
                    <a:pt x="160" y="145"/>
                  </a:cubicBezTo>
                  <a:close/>
                  <a:moveTo>
                    <a:pt x="158" y="485"/>
                  </a:moveTo>
                  <a:cubicBezTo>
                    <a:pt x="160" y="485"/>
                    <a:pt x="160" y="485"/>
                    <a:pt x="160" y="485"/>
                  </a:cubicBezTo>
                  <a:cubicBezTo>
                    <a:pt x="160" y="431"/>
                    <a:pt x="160" y="431"/>
                    <a:pt x="160" y="431"/>
                  </a:cubicBezTo>
                  <a:cubicBezTo>
                    <a:pt x="158" y="432"/>
                    <a:pt x="158" y="432"/>
                    <a:pt x="158" y="432"/>
                  </a:cubicBezTo>
                  <a:cubicBezTo>
                    <a:pt x="158" y="485"/>
                    <a:pt x="158" y="485"/>
                    <a:pt x="158" y="485"/>
                  </a:cubicBezTo>
                  <a:close/>
                  <a:moveTo>
                    <a:pt x="160" y="185"/>
                  </a:moveTo>
                  <a:cubicBezTo>
                    <a:pt x="160" y="193"/>
                    <a:pt x="160" y="193"/>
                    <a:pt x="160" y="193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60" y="185"/>
                    <a:pt x="160" y="185"/>
                    <a:pt x="160" y="185"/>
                  </a:cubicBezTo>
                  <a:close/>
                  <a:moveTo>
                    <a:pt x="160" y="196"/>
                  </a:moveTo>
                  <a:cubicBezTo>
                    <a:pt x="160" y="205"/>
                    <a:pt x="160" y="205"/>
                    <a:pt x="160" y="205"/>
                  </a:cubicBezTo>
                  <a:cubicBezTo>
                    <a:pt x="159" y="206"/>
                    <a:pt x="159" y="208"/>
                    <a:pt x="160" y="211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0" y="220"/>
                    <a:pt x="160" y="220"/>
                    <a:pt x="160" y="220"/>
                  </a:cubicBezTo>
                  <a:cubicBezTo>
                    <a:pt x="158" y="216"/>
                    <a:pt x="158" y="216"/>
                    <a:pt x="158" y="216"/>
                  </a:cubicBezTo>
                  <a:cubicBezTo>
                    <a:pt x="158" y="196"/>
                    <a:pt x="158" y="196"/>
                    <a:pt x="158" y="196"/>
                  </a:cubicBezTo>
                  <a:cubicBezTo>
                    <a:pt x="160" y="196"/>
                    <a:pt x="160" y="196"/>
                    <a:pt x="160" y="196"/>
                  </a:cubicBezTo>
                  <a:close/>
                  <a:moveTo>
                    <a:pt x="160" y="245"/>
                  </a:moveTo>
                  <a:cubicBezTo>
                    <a:pt x="160" y="262"/>
                    <a:pt x="160" y="262"/>
                    <a:pt x="160" y="262"/>
                  </a:cubicBezTo>
                  <a:cubicBezTo>
                    <a:pt x="160" y="261"/>
                    <a:pt x="159" y="261"/>
                    <a:pt x="158" y="261"/>
                  </a:cubicBezTo>
                  <a:cubicBezTo>
                    <a:pt x="158" y="241"/>
                    <a:pt x="158" y="241"/>
                    <a:pt x="158" y="241"/>
                  </a:cubicBezTo>
                  <a:cubicBezTo>
                    <a:pt x="160" y="245"/>
                    <a:pt x="160" y="245"/>
                    <a:pt x="160" y="245"/>
                  </a:cubicBezTo>
                  <a:close/>
                  <a:moveTo>
                    <a:pt x="160" y="288"/>
                  </a:moveTo>
                  <a:cubicBezTo>
                    <a:pt x="160" y="306"/>
                    <a:pt x="160" y="306"/>
                    <a:pt x="160" y="306"/>
                  </a:cubicBezTo>
                  <a:cubicBezTo>
                    <a:pt x="158" y="302"/>
                    <a:pt x="158" y="302"/>
                    <a:pt x="158" y="302"/>
                  </a:cubicBezTo>
                  <a:cubicBezTo>
                    <a:pt x="158" y="283"/>
                    <a:pt x="158" y="283"/>
                    <a:pt x="158" y="283"/>
                  </a:cubicBezTo>
                  <a:cubicBezTo>
                    <a:pt x="160" y="288"/>
                    <a:pt x="160" y="288"/>
                    <a:pt x="160" y="288"/>
                  </a:cubicBezTo>
                  <a:close/>
                  <a:moveTo>
                    <a:pt x="160" y="319"/>
                  </a:moveTo>
                  <a:cubicBezTo>
                    <a:pt x="160" y="336"/>
                    <a:pt x="160" y="336"/>
                    <a:pt x="160" y="336"/>
                  </a:cubicBezTo>
                  <a:cubicBezTo>
                    <a:pt x="160" y="337"/>
                    <a:pt x="159" y="337"/>
                    <a:pt x="158" y="338"/>
                  </a:cubicBezTo>
                  <a:cubicBezTo>
                    <a:pt x="158" y="320"/>
                    <a:pt x="158" y="320"/>
                    <a:pt x="158" y="320"/>
                  </a:cubicBezTo>
                  <a:cubicBezTo>
                    <a:pt x="160" y="319"/>
                    <a:pt x="160" y="319"/>
                    <a:pt x="160" y="319"/>
                  </a:cubicBezTo>
                  <a:close/>
                  <a:moveTo>
                    <a:pt x="160" y="367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58" y="380"/>
                    <a:pt x="158" y="380"/>
                    <a:pt x="158" y="380"/>
                  </a:cubicBezTo>
                  <a:cubicBezTo>
                    <a:pt x="158" y="362"/>
                    <a:pt x="158" y="362"/>
                    <a:pt x="158" y="362"/>
                  </a:cubicBezTo>
                  <a:lnTo>
                    <a:pt x="160" y="367"/>
                  </a:lnTo>
                  <a:close/>
                  <a:moveTo>
                    <a:pt x="158" y="142"/>
                  </a:moveTo>
                  <a:cubicBezTo>
                    <a:pt x="150" y="124"/>
                    <a:pt x="150" y="124"/>
                    <a:pt x="150" y="124"/>
                  </a:cubicBezTo>
                  <a:cubicBezTo>
                    <a:pt x="150" y="132"/>
                    <a:pt x="150" y="132"/>
                    <a:pt x="150" y="132"/>
                  </a:cubicBezTo>
                  <a:cubicBezTo>
                    <a:pt x="152" y="136"/>
                    <a:pt x="152" y="136"/>
                    <a:pt x="152" y="136"/>
                  </a:cubicBezTo>
                  <a:cubicBezTo>
                    <a:pt x="154" y="141"/>
                    <a:pt x="156" y="145"/>
                    <a:pt x="158" y="150"/>
                  </a:cubicBezTo>
                  <a:cubicBezTo>
                    <a:pt x="158" y="142"/>
                    <a:pt x="158" y="142"/>
                    <a:pt x="158" y="142"/>
                  </a:cubicBezTo>
                  <a:close/>
                  <a:moveTo>
                    <a:pt x="150" y="490"/>
                  </a:moveTo>
                  <a:cubicBezTo>
                    <a:pt x="158" y="485"/>
                    <a:pt x="158" y="485"/>
                    <a:pt x="158" y="485"/>
                  </a:cubicBezTo>
                  <a:cubicBezTo>
                    <a:pt x="158" y="432"/>
                    <a:pt x="158" y="432"/>
                    <a:pt x="158" y="432"/>
                  </a:cubicBezTo>
                  <a:cubicBezTo>
                    <a:pt x="152" y="435"/>
                    <a:pt x="152" y="435"/>
                    <a:pt x="152" y="435"/>
                  </a:cubicBezTo>
                  <a:cubicBezTo>
                    <a:pt x="150" y="429"/>
                    <a:pt x="150" y="429"/>
                    <a:pt x="150" y="429"/>
                  </a:cubicBezTo>
                  <a:cubicBezTo>
                    <a:pt x="150" y="490"/>
                    <a:pt x="150" y="490"/>
                    <a:pt x="150" y="490"/>
                  </a:cubicBezTo>
                  <a:close/>
                  <a:moveTo>
                    <a:pt x="158" y="151"/>
                  </a:moveTo>
                  <a:cubicBezTo>
                    <a:pt x="158" y="167"/>
                    <a:pt x="158" y="167"/>
                    <a:pt x="158" y="167"/>
                  </a:cubicBezTo>
                  <a:cubicBezTo>
                    <a:pt x="156" y="161"/>
                    <a:pt x="156" y="161"/>
                    <a:pt x="156" y="161"/>
                  </a:cubicBezTo>
                  <a:cubicBezTo>
                    <a:pt x="154" y="158"/>
                    <a:pt x="152" y="156"/>
                    <a:pt x="150" y="157"/>
                  </a:cubicBezTo>
                  <a:cubicBezTo>
                    <a:pt x="150" y="151"/>
                    <a:pt x="150" y="151"/>
                    <a:pt x="150" y="151"/>
                  </a:cubicBezTo>
                  <a:cubicBezTo>
                    <a:pt x="151" y="151"/>
                    <a:pt x="151" y="151"/>
                    <a:pt x="151" y="151"/>
                  </a:cubicBezTo>
                  <a:cubicBezTo>
                    <a:pt x="150" y="150"/>
                    <a:pt x="150" y="150"/>
                    <a:pt x="150" y="150"/>
                  </a:cubicBezTo>
                  <a:cubicBezTo>
                    <a:pt x="150" y="142"/>
                    <a:pt x="150" y="142"/>
                    <a:pt x="150" y="142"/>
                  </a:cubicBezTo>
                  <a:cubicBezTo>
                    <a:pt x="154" y="151"/>
                    <a:pt x="154" y="151"/>
                    <a:pt x="154" y="151"/>
                  </a:cubicBezTo>
                  <a:cubicBezTo>
                    <a:pt x="156" y="151"/>
                    <a:pt x="157" y="151"/>
                    <a:pt x="158" y="151"/>
                  </a:cubicBezTo>
                  <a:close/>
                  <a:moveTo>
                    <a:pt x="158" y="181"/>
                  </a:moveTo>
                  <a:cubicBezTo>
                    <a:pt x="157" y="179"/>
                    <a:pt x="157" y="179"/>
                    <a:pt x="157" y="179"/>
                  </a:cubicBezTo>
                  <a:cubicBezTo>
                    <a:pt x="155" y="173"/>
                    <a:pt x="153" y="168"/>
                    <a:pt x="150" y="163"/>
                  </a:cubicBezTo>
                  <a:cubicBezTo>
                    <a:pt x="150" y="170"/>
                    <a:pt x="150" y="170"/>
                    <a:pt x="150" y="170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58" y="181"/>
                    <a:pt x="158" y="181"/>
                    <a:pt x="158" y="181"/>
                  </a:cubicBezTo>
                  <a:close/>
                  <a:moveTo>
                    <a:pt x="158" y="196"/>
                  </a:moveTo>
                  <a:cubicBezTo>
                    <a:pt x="158" y="216"/>
                    <a:pt x="158" y="216"/>
                    <a:pt x="158" y="216"/>
                  </a:cubicBezTo>
                  <a:cubicBezTo>
                    <a:pt x="156" y="211"/>
                    <a:pt x="156" y="211"/>
                    <a:pt x="156" y="211"/>
                  </a:cubicBezTo>
                  <a:cubicBezTo>
                    <a:pt x="155" y="208"/>
                    <a:pt x="152" y="206"/>
                    <a:pt x="150" y="206"/>
                  </a:cubicBezTo>
                  <a:cubicBezTo>
                    <a:pt x="150" y="197"/>
                    <a:pt x="150" y="197"/>
                    <a:pt x="150" y="197"/>
                  </a:cubicBezTo>
                  <a:cubicBezTo>
                    <a:pt x="150" y="197"/>
                    <a:pt x="150" y="197"/>
                    <a:pt x="150" y="197"/>
                  </a:cubicBezTo>
                  <a:cubicBezTo>
                    <a:pt x="150" y="197"/>
                    <a:pt x="150" y="197"/>
                    <a:pt x="150" y="197"/>
                  </a:cubicBezTo>
                  <a:cubicBezTo>
                    <a:pt x="150" y="189"/>
                    <a:pt x="150" y="189"/>
                    <a:pt x="150" y="189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5" y="197"/>
                    <a:pt x="157" y="196"/>
                    <a:pt x="158" y="196"/>
                  </a:cubicBezTo>
                  <a:close/>
                  <a:moveTo>
                    <a:pt x="158" y="241"/>
                  </a:moveTo>
                  <a:cubicBezTo>
                    <a:pt x="158" y="261"/>
                    <a:pt x="158" y="261"/>
                    <a:pt x="158" y="261"/>
                  </a:cubicBezTo>
                  <a:cubicBezTo>
                    <a:pt x="154" y="260"/>
                    <a:pt x="151" y="264"/>
                    <a:pt x="153" y="271"/>
                  </a:cubicBezTo>
                  <a:cubicBezTo>
                    <a:pt x="155" y="275"/>
                    <a:pt x="157" y="279"/>
                    <a:pt x="158" y="283"/>
                  </a:cubicBezTo>
                  <a:cubicBezTo>
                    <a:pt x="158" y="302"/>
                    <a:pt x="158" y="302"/>
                    <a:pt x="158" y="302"/>
                  </a:cubicBezTo>
                  <a:cubicBezTo>
                    <a:pt x="158" y="300"/>
                    <a:pt x="157" y="298"/>
                    <a:pt x="156" y="295"/>
                  </a:cubicBezTo>
                  <a:cubicBezTo>
                    <a:pt x="154" y="291"/>
                    <a:pt x="152" y="286"/>
                    <a:pt x="150" y="281"/>
                  </a:cubicBezTo>
                  <a:cubicBezTo>
                    <a:pt x="150" y="253"/>
                    <a:pt x="150" y="253"/>
                    <a:pt x="150" y="253"/>
                  </a:cubicBezTo>
                  <a:cubicBezTo>
                    <a:pt x="153" y="252"/>
                    <a:pt x="155" y="251"/>
                    <a:pt x="158" y="251"/>
                  </a:cubicBezTo>
                  <a:cubicBezTo>
                    <a:pt x="156" y="245"/>
                    <a:pt x="153" y="239"/>
                    <a:pt x="151" y="233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5" y="232"/>
                    <a:pt x="155" y="232"/>
                    <a:pt x="155" y="232"/>
                  </a:cubicBezTo>
                  <a:cubicBezTo>
                    <a:pt x="158" y="241"/>
                    <a:pt x="158" y="241"/>
                    <a:pt x="158" y="241"/>
                  </a:cubicBezTo>
                  <a:close/>
                  <a:moveTo>
                    <a:pt x="158" y="320"/>
                  </a:moveTo>
                  <a:cubicBezTo>
                    <a:pt x="158" y="338"/>
                    <a:pt x="158" y="338"/>
                    <a:pt x="158" y="338"/>
                  </a:cubicBezTo>
                  <a:cubicBezTo>
                    <a:pt x="155" y="341"/>
                    <a:pt x="153" y="347"/>
                    <a:pt x="156" y="355"/>
                  </a:cubicBezTo>
                  <a:cubicBezTo>
                    <a:pt x="158" y="362"/>
                    <a:pt x="158" y="362"/>
                    <a:pt x="158" y="362"/>
                  </a:cubicBezTo>
                  <a:cubicBezTo>
                    <a:pt x="158" y="380"/>
                    <a:pt x="158" y="380"/>
                    <a:pt x="158" y="380"/>
                  </a:cubicBezTo>
                  <a:cubicBezTo>
                    <a:pt x="151" y="360"/>
                    <a:pt x="151" y="360"/>
                    <a:pt x="151" y="360"/>
                  </a:cubicBezTo>
                  <a:cubicBezTo>
                    <a:pt x="151" y="360"/>
                    <a:pt x="150" y="359"/>
                    <a:pt x="150" y="359"/>
                  </a:cubicBezTo>
                  <a:cubicBezTo>
                    <a:pt x="150" y="321"/>
                    <a:pt x="150" y="321"/>
                    <a:pt x="150" y="321"/>
                  </a:cubicBezTo>
                  <a:cubicBezTo>
                    <a:pt x="151" y="323"/>
                    <a:pt x="151" y="323"/>
                    <a:pt x="151" y="323"/>
                  </a:cubicBezTo>
                  <a:lnTo>
                    <a:pt x="158" y="320"/>
                  </a:lnTo>
                  <a:close/>
                  <a:moveTo>
                    <a:pt x="150" y="124"/>
                  </a:moveTo>
                  <a:cubicBezTo>
                    <a:pt x="147" y="117"/>
                    <a:pt x="147" y="117"/>
                    <a:pt x="147" y="117"/>
                  </a:cubicBezTo>
                  <a:cubicBezTo>
                    <a:pt x="148" y="116"/>
                    <a:pt x="148" y="116"/>
                    <a:pt x="148" y="115"/>
                  </a:cubicBezTo>
                  <a:cubicBezTo>
                    <a:pt x="149" y="113"/>
                    <a:pt x="148" y="111"/>
                    <a:pt x="146" y="110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41" y="115"/>
                    <a:pt x="143" y="117"/>
                    <a:pt x="144" y="120"/>
                  </a:cubicBezTo>
                  <a:cubicBezTo>
                    <a:pt x="146" y="124"/>
                    <a:pt x="148" y="128"/>
                    <a:pt x="150" y="132"/>
                  </a:cubicBezTo>
                  <a:cubicBezTo>
                    <a:pt x="150" y="124"/>
                    <a:pt x="150" y="124"/>
                    <a:pt x="150" y="124"/>
                  </a:cubicBezTo>
                  <a:close/>
                  <a:moveTo>
                    <a:pt x="140" y="495"/>
                  </a:moveTo>
                  <a:cubicBezTo>
                    <a:pt x="150" y="490"/>
                    <a:pt x="150" y="490"/>
                    <a:pt x="150" y="490"/>
                  </a:cubicBezTo>
                  <a:cubicBezTo>
                    <a:pt x="150" y="429"/>
                    <a:pt x="150" y="429"/>
                    <a:pt x="150" y="429"/>
                  </a:cubicBezTo>
                  <a:cubicBezTo>
                    <a:pt x="140" y="403"/>
                    <a:pt x="140" y="403"/>
                    <a:pt x="140" y="403"/>
                  </a:cubicBezTo>
                  <a:cubicBezTo>
                    <a:pt x="140" y="421"/>
                    <a:pt x="140" y="421"/>
                    <a:pt x="140" y="421"/>
                  </a:cubicBezTo>
                  <a:cubicBezTo>
                    <a:pt x="147" y="438"/>
                    <a:pt x="147" y="438"/>
                    <a:pt x="147" y="438"/>
                  </a:cubicBezTo>
                  <a:cubicBezTo>
                    <a:pt x="140" y="441"/>
                    <a:pt x="140" y="441"/>
                    <a:pt x="140" y="441"/>
                  </a:cubicBezTo>
                  <a:cubicBezTo>
                    <a:pt x="140" y="495"/>
                    <a:pt x="140" y="495"/>
                    <a:pt x="140" y="495"/>
                  </a:cubicBezTo>
                  <a:close/>
                  <a:moveTo>
                    <a:pt x="150" y="142"/>
                  </a:moveTo>
                  <a:cubicBezTo>
                    <a:pt x="150" y="150"/>
                    <a:pt x="150" y="150"/>
                    <a:pt x="150" y="150"/>
                  </a:cubicBezTo>
                  <a:cubicBezTo>
                    <a:pt x="148" y="145"/>
                    <a:pt x="146" y="140"/>
                    <a:pt x="143" y="134"/>
                  </a:cubicBezTo>
                  <a:cubicBezTo>
                    <a:pt x="140" y="127"/>
                    <a:pt x="140" y="127"/>
                    <a:pt x="140" y="127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43" y="125"/>
                    <a:pt x="145" y="130"/>
                    <a:pt x="147" y="135"/>
                  </a:cubicBezTo>
                  <a:cubicBezTo>
                    <a:pt x="150" y="142"/>
                    <a:pt x="150" y="142"/>
                    <a:pt x="150" y="142"/>
                  </a:cubicBezTo>
                  <a:close/>
                  <a:moveTo>
                    <a:pt x="150" y="151"/>
                  </a:moveTo>
                  <a:cubicBezTo>
                    <a:pt x="148" y="151"/>
                    <a:pt x="146" y="150"/>
                    <a:pt x="145" y="150"/>
                  </a:cubicBezTo>
                  <a:cubicBezTo>
                    <a:pt x="140" y="141"/>
                    <a:pt x="140" y="141"/>
                    <a:pt x="140" y="141"/>
                  </a:cubicBezTo>
                  <a:cubicBezTo>
                    <a:pt x="140" y="148"/>
                    <a:pt x="140" y="148"/>
                    <a:pt x="140" y="148"/>
                  </a:cubicBezTo>
                  <a:cubicBezTo>
                    <a:pt x="141" y="150"/>
                    <a:pt x="141" y="150"/>
                    <a:pt x="141" y="150"/>
                  </a:cubicBezTo>
                  <a:cubicBezTo>
                    <a:pt x="140" y="150"/>
                    <a:pt x="140" y="150"/>
                    <a:pt x="140" y="150"/>
                  </a:cubicBezTo>
                  <a:cubicBezTo>
                    <a:pt x="140" y="157"/>
                    <a:pt x="140" y="157"/>
                    <a:pt x="140" y="157"/>
                  </a:cubicBezTo>
                  <a:cubicBezTo>
                    <a:pt x="142" y="157"/>
                    <a:pt x="145" y="158"/>
                    <a:pt x="147" y="162"/>
                  </a:cubicBezTo>
                  <a:cubicBezTo>
                    <a:pt x="150" y="170"/>
                    <a:pt x="150" y="170"/>
                    <a:pt x="150" y="170"/>
                  </a:cubicBezTo>
                  <a:cubicBezTo>
                    <a:pt x="150" y="163"/>
                    <a:pt x="150" y="163"/>
                    <a:pt x="150" y="163"/>
                  </a:cubicBezTo>
                  <a:cubicBezTo>
                    <a:pt x="150" y="161"/>
                    <a:pt x="150" y="161"/>
                    <a:pt x="150" y="161"/>
                  </a:cubicBezTo>
                  <a:cubicBezTo>
                    <a:pt x="148" y="158"/>
                    <a:pt x="149" y="157"/>
                    <a:pt x="150" y="157"/>
                  </a:cubicBezTo>
                  <a:cubicBezTo>
                    <a:pt x="150" y="151"/>
                    <a:pt x="150" y="151"/>
                    <a:pt x="150" y="151"/>
                  </a:cubicBezTo>
                  <a:close/>
                  <a:moveTo>
                    <a:pt x="150" y="189"/>
                  </a:moveTo>
                  <a:cubicBezTo>
                    <a:pt x="150" y="197"/>
                    <a:pt x="150" y="197"/>
                    <a:pt x="150" y="197"/>
                  </a:cubicBezTo>
                  <a:cubicBezTo>
                    <a:pt x="148" y="191"/>
                    <a:pt x="145" y="185"/>
                    <a:pt x="143" y="180"/>
                  </a:cubicBezTo>
                  <a:cubicBezTo>
                    <a:pt x="140" y="173"/>
                    <a:pt x="140" y="173"/>
                    <a:pt x="140" y="173"/>
                  </a:cubicBezTo>
                  <a:cubicBezTo>
                    <a:pt x="140" y="166"/>
                    <a:pt x="140" y="166"/>
                    <a:pt x="140" y="166"/>
                  </a:cubicBezTo>
                  <a:cubicBezTo>
                    <a:pt x="142" y="170"/>
                    <a:pt x="144" y="175"/>
                    <a:pt x="146" y="180"/>
                  </a:cubicBezTo>
                  <a:cubicBezTo>
                    <a:pt x="150" y="189"/>
                    <a:pt x="150" y="189"/>
                    <a:pt x="150" y="189"/>
                  </a:cubicBezTo>
                  <a:close/>
                  <a:moveTo>
                    <a:pt x="150" y="197"/>
                  </a:moveTo>
                  <a:cubicBezTo>
                    <a:pt x="150" y="206"/>
                    <a:pt x="150" y="206"/>
                    <a:pt x="150" y="206"/>
                  </a:cubicBezTo>
                  <a:cubicBezTo>
                    <a:pt x="147" y="206"/>
                    <a:pt x="145" y="209"/>
                    <a:pt x="147" y="213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48" y="226"/>
                    <a:pt x="146" y="220"/>
                    <a:pt x="143" y="215"/>
                  </a:cubicBezTo>
                  <a:cubicBezTo>
                    <a:pt x="143" y="213"/>
                    <a:pt x="141" y="212"/>
                    <a:pt x="140" y="211"/>
                  </a:cubicBezTo>
                  <a:cubicBezTo>
                    <a:pt x="140" y="197"/>
                    <a:pt x="140" y="197"/>
                    <a:pt x="140" y="197"/>
                  </a:cubicBezTo>
                  <a:cubicBezTo>
                    <a:pt x="141" y="199"/>
                    <a:pt x="141" y="199"/>
                    <a:pt x="141" y="199"/>
                  </a:cubicBezTo>
                  <a:cubicBezTo>
                    <a:pt x="144" y="198"/>
                    <a:pt x="147" y="198"/>
                    <a:pt x="150" y="197"/>
                  </a:cubicBezTo>
                  <a:close/>
                  <a:moveTo>
                    <a:pt x="150" y="253"/>
                  </a:moveTo>
                  <a:cubicBezTo>
                    <a:pt x="150" y="281"/>
                    <a:pt x="150" y="281"/>
                    <a:pt x="150" y="281"/>
                  </a:cubicBezTo>
                  <a:cubicBezTo>
                    <a:pt x="147" y="274"/>
                    <a:pt x="147" y="274"/>
                    <a:pt x="147" y="274"/>
                  </a:cubicBezTo>
                  <a:cubicBezTo>
                    <a:pt x="146" y="269"/>
                    <a:pt x="143" y="267"/>
                    <a:pt x="140" y="267"/>
                  </a:cubicBezTo>
                  <a:cubicBezTo>
                    <a:pt x="140" y="256"/>
                    <a:pt x="140" y="256"/>
                    <a:pt x="140" y="256"/>
                  </a:cubicBezTo>
                  <a:cubicBezTo>
                    <a:pt x="140" y="256"/>
                    <a:pt x="140" y="256"/>
                    <a:pt x="140" y="256"/>
                  </a:cubicBezTo>
                  <a:cubicBezTo>
                    <a:pt x="140" y="256"/>
                    <a:pt x="140" y="256"/>
                    <a:pt x="140" y="256"/>
                  </a:cubicBezTo>
                  <a:cubicBezTo>
                    <a:pt x="140" y="237"/>
                    <a:pt x="140" y="237"/>
                    <a:pt x="140" y="237"/>
                  </a:cubicBezTo>
                  <a:cubicBezTo>
                    <a:pt x="147" y="254"/>
                    <a:pt x="147" y="254"/>
                    <a:pt x="147" y="254"/>
                  </a:cubicBezTo>
                  <a:cubicBezTo>
                    <a:pt x="148" y="254"/>
                    <a:pt x="149" y="253"/>
                    <a:pt x="150" y="253"/>
                  </a:cubicBezTo>
                  <a:close/>
                  <a:moveTo>
                    <a:pt x="150" y="321"/>
                  </a:moveTo>
                  <a:cubicBezTo>
                    <a:pt x="150" y="359"/>
                    <a:pt x="150" y="359"/>
                    <a:pt x="150" y="359"/>
                  </a:cubicBezTo>
                  <a:cubicBezTo>
                    <a:pt x="148" y="353"/>
                    <a:pt x="144" y="350"/>
                    <a:pt x="140" y="349"/>
                  </a:cubicBezTo>
                  <a:cubicBezTo>
                    <a:pt x="140" y="327"/>
                    <a:pt x="140" y="327"/>
                    <a:pt x="140" y="327"/>
                  </a:cubicBezTo>
                  <a:cubicBezTo>
                    <a:pt x="144" y="325"/>
                    <a:pt x="144" y="325"/>
                    <a:pt x="144" y="325"/>
                  </a:cubicBezTo>
                  <a:cubicBezTo>
                    <a:pt x="143" y="321"/>
                    <a:pt x="142" y="318"/>
                    <a:pt x="140" y="314"/>
                  </a:cubicBezTo>
                  <a:cubicBezTo>
                    <a:pt x="140" y="294"/>
                    <a:pt x="140" y="294"/>
                    <a:pt x="140" y="294"/>
                  </a:cubicBezTo>
                  <a:cubicBezTo>
                    <a:pt x="143" y="301"/>
                    <a:pt x="143" y="301"/>
                    <a:pt x="143" y="301"/>
                  </a:cubicBezTo>
                  <a:lnTo>
                    <a:pt x="150" y="321"/>
                  </a:lnTo>
                  <a:close/>
                  <a:moveTo>
                    <a:pt x="140" y="103"/>
                  </a:moveTo>
                  <a:cubicBezTo>
                    <a:pt x="136" y="94"/>
                    <a:pt x="136" y="94"/>
                    <a:pt x="136" y="94"/>
                  </a:cubicBezTo>
                  <a:cubicBezTo>
                    <a:pt x="136" y="103"/>
                    <a:pt x="136" y="103"/>
                    <a:pt x="136" y="103"/>
                  </a:cubicBezTo>
                  <a:cubicBezTo>
                    <a:pt x="137" y="105"/>
                    <a:pt x="138" y="107"/>
                    <a:pt x="140" y="110"/>
                  </a:cubicBezTo>
                  <a:cubicBezTo>
                    <a:pt x="138" y="110"/>
                    <a:pt x="137" y="110"/>
                    <a:pt x="136" y="109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40" y="127"/>
                    <a:pt x="140" y="127"/>
                    <a:pt x="140" y="127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6"/>
                    <a:pt x="139" y="115"/>
                    <a:pt x="140" y="115"/>
                  </a:cubicBezTo>
                  <a:cubicBezTo>
                    <a:pt x="140" y="103"/>
                    <a:pt x="140" y="103"/>
                    <a:pt x="140" y="103"/>
                  </a:cubicBezTo>
                  <a:close/>
                  <a:moveTo>
                    <a:pt x="136" y="490"/>
                  </a:moveTo>
                  <a:cubicBezTo>
                    <a:pt x="139" y="495"/>
                    <a:pt x="139" y="495"/>
                    <a:pt x="139" y="495"/>
                  </a:cubicBezTo>
                  <a:cubicBezTo>
                    <a:pt x="140" y="495"/>
                    <a:pt x="140" y="495"/>
                    <a:pt x="140" y="495"/>
                  </a:cubicBezTo>
                  <a:cubicBezTo>
                    <a:pt x="140" y="441"/>
                    <a:pt x="140" y="441"/>
                    <a:pt x="140" y="441"/>
                  </a:cubicBezTo>
                  <a:cubicBezTo>
                    <a:pt x="136" y="443"/>
                    <a:pt x="136" y="443"/>
                    <a:pt x="136" y="443"/>
                  </a:cubicBezTo>
                  <a:cubicBezTo>
                    <a:pt x="136" y="490"/>
                    <a:pt x="136" y="490"/>
                    <a:pt x="136" y="490"/>
                  </a:cubicBezTo>
                  <a:close/>
                  <a:moveTo>
                    <a:pt x="140" y="141"/>
                  </a:moveTo>
                  <a:cubicBezTo>
                    <a:pt x="140" y="148"/>
                    <a:pt x="140" y="148"/>
                    <a:pt x="140" y="148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6" y="131"/>
                    <a:pt x="136" y="131"/>
                    <a:pt x="136" y="131"/>
                  </a:cubicBezTo>
                  <a:cubicBezTo>
                    <a:pt x="137" y="134"/>
                    <a:pt x="137" y="134"/>
                    <a:pt x="137" y="134"/>
                  </a:cubicBezTo>
                  <a:cubicBezTo>
                    <a:pt x="140" y="141"/>
                    <a:pt x="140" y="141"/>
                    <a:pt x="140" y="141"/>
                  </a:cubicBezTo>
                  <a:close/>
                  <a:moveTo>
                    <a:pt x="140" y="150"/>
                  </a:moveTo>
                  <a:cubicBezTo>
                    <a:pt x="140" y="157"/>
                    <a:pt x="140" y="157"/>
                    <a:pt x="140" y="157"/>
                  </a:cubicBezTo>
                  <a:cubicBezTo>
                    <a:pt x="138" y="157"/>
                    <a:pt x="138" y="159"/>
                    <a:pt x="139" y="163"/>
                  </a:cubicBezTo>
                  <a:cubicBezTo>
                    <a:pt x="140" y="166"/>
                    <a:pt x="140" y="166"/>
                    <a:pt x="140" y="166"/>
                  </a:cubicBezTo>
                  <a:cubicBezTo>
                    <a:pt x="140" y="173"/>
                    <a:pt x="140" y="173"/>
                    <a:pt x="140" y="173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38" y="150"/>
                    <a:pt x="139" y="150"/>
                    <a:pt x="140" y="150"/>
                  </a:cubicBezTo>
                  <a:close/>
                  <a:moveTo>
                    <a:pt x="140" y="197"/>
                  </a:moveTo>
                  <a:cubicBezTo>
                    <a:pt x="140" y="211"/>
                    <a:pt x="140" y="211"/>
                    <a:pt x="140" y="211"/>
                  </a:cubicBezTo>
                  <a:cubicBezTo>
                    <a:pt x="139" y="210"/>
                    <a:pt x="137" y="210"/>
                    <a:pt x="136" y="210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37" y="200"/>
                    <a:pt x="137" y="200"/>
                    <a:pt x="137" y="200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36" y="187"/>
                    <a:pt x="136" y="187"/>
                    <a:pt x="136" y="187"/>
                  </a:cubicBezTo>
                  <a:cubicBezTo>
                    <a:pt x="140" y="197"/>
                    <a:pt x="140" y="197"/>
                    <a:pt x="140" y="197"/>
                  </a:cubicBezTo>
                  <a:close/>
                  <a:moveTo>
                    <a:pt x="140" y="237"/>
                  </a:moveTo>
                  <a:cubicBezTo>
                    <a:pt x="140" y="256"/>
                    <a:pt x="140" y="256"/>
                    <a:pt x="140" y="256"/>
                  </a:cubicBezTo>
                  <a:cubicBezTo>
                    <a:pt x="139" y="252"/>
                    <a:pt x="138" y="249"/>
                    <a:pt x="136" y="245"/>
                  </a:cubicBezTo>
                  <a:cubicBezTo>
                    <a:pt x="136" y="227"/>
                    <a:pt x="136" y="227"/>
                    <a:pt x="136" y="227"/>
                  </a:cubicBezTo>
                  <a:cubicBezTo>
                    <a:pt x="140" y="236"/>
                    <a:pt x="140" y="236"/>
                    <a:pt x="140" y="236"/>
                  </a:cubicBezTo>
                  <a:cubicBezTo>
                    <a:pt x="140" y="237"/>
                    <a:pt x="140" y="237"/>
                    <a:pt x="140" y="237"/>
                  </a:cubicBezTo>
                  <a:close/>
                  <a:moveTo>
                    <a:pt x="140" y="256"/>
                  </a:moveTo>
                  <a:cubicBezTo>
                    <a:pt x="140" y="267"/>
                    <a:pt x="140" y="267"/>
                    <a:pt x="140" y="267"/>
                  </a:cubicBezTo>
                  <a:cubicBezTo>
                    <a:pt x="139" y="267"/>
                    <a:pt x="137" y="268"/>
                    <a:pt x="136" y="268"/>
                  </a:cubicBezTo>
                  <a:cubicBezTo>
                    <a:pt x="136" y="258"/>
                    <a:pt x="136" y="258"/>
                    <a:pt x="136" y="258"/>
                  </a:cubicBezTo>
                  <a:cubicBezTo>
                    <a:pt x="138" y="257"/>
                    <a:pt x="139" y="257"/>
                    <a:pt x="140" y="256"/>
                  </a:cubicBezTo>
                  <a:close/>
                  <a:moveTo>
                    <a:pt x="140" y="294"/>
                  </a:moveTo>
                  <a:cubicBezTo>
                    <a:pt x="140" y="314"/>
                    <a:pt x="140" y="314"/>
                    <a:pt x="140" y="314"/>
                  </a:cubicBezTo>
                  <a:cubicBezTo>
                    <a:pt x="139" y="310"/>
                    <a:pt x="138" y="306"/>
                    <a:pt x="136" y="303"/>
                  </a:cubicBezTo>
                  <a:cubicBezTo>
                    <a:pt x="136" y="303"/>
                    <a:pt x="136" y="303"/>
                    <a:pt x="136" y="303"/>
                  </a:cubicBezTo>
                  <a:cubicBezTo>
                    <a:pt x="136" y="283"/>
                    <a:pt x="136" y="283"/>
                    <a:pt x="136" y="283"/>
                  </a:cubicBezTo>
                  <a:cubicBezTo>
                    <a:pt x="140" y="294"/>
                    <a:pt x="140" y="294"/>
                    <a:pt x="140" y="294"/>
                  </a:cubicBezTo>
                  <a:close/>
                  <a:moveTo>
                    <a:pt x="140" y="327"/>
                  </a:moveTo>
                  <a:cubicBezTo>
                    <a:pt x="140" y="349"/>
                    <a:pt x="140" y="349"/>
                    <a:pt x="140" y="349"/>
                  </a:cubicBezTo>
                  <a:cubicBezTo>
                    <a:pt x="139" y="349"/>
                    <a:pt x="137" y="349"/>
                    <a:pt x="136" y="349"/>
                  </a:cubicBezTo>
                  <a:cubicBezTo>
                    <a:pt x="136" y="328"/>
                    <a:pt x="136" y="328"/>
                    <a:pt x="136" y="328"/>
                  </a:cubicBezTo>
                  <a:cubicBezTo>
                    <a:pt x="140" y="327"/>
                    <a:pt x="140" y="327"/>
                    <a:pt x="140" y="327"/>
                  </a:cubicBezTo>
                  <a:close/>
                  <a:moveTo>
                    <a:pt x="140" y="403"/>
                  </a:moveTo>
                  <a:cubicBezTo>
                    <a:pt x="140" y="421"/>
                    <a:pt x="140" y="421"/>
                    <a:pt x="140" y="421"/>
                  </a:cubicBezTo>
                  <a:cubicBezTo>
                    <a:pt x="136" y="410"/>
                    <a:pt x="136" y="410"/>
                    <a:pt x="136" y="410"/>
                  </a:cubicBezTo>
                  <a:cubicBezTo>
                    <a:pt x="136" y="392"/>
                    <a:pt x="136" y="392"/>
                    <a:pt x="136" y="392"/>
                  </a:cubicBezTo>
                  <a:lnTo>
                    <a:pt x="140" y="403"/>
                  </a:lnTo>
                  <a:close/>
                  <a:moveTo>
                    <a:pt x="136" y="94"/>
                  </a:moveTo>
                  <a:cubicBezTo>
                    <a:pt x="130" y="80"/>
                    <a:pt x="130" y="80"/>
                    <a:pt x="130" y="80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133" y="95"/>
                    <a:pt x="133" y="95"/>
                    <a:pt x="133" y="95"/>
                  </a:cubicBezTo>
                  <a:cubicBezTo>
                    <a:pt x="136" y="103"/>
                    <a:pt x="136" y="103"/>
                    <a:pt x="136" y="103"/>
                  </a:cubicBezTo>
                  <a:cubicBezTo>
                    <a:pt x="136" y="94"/>
                    <a:pt x="136" y="94"/>
                    <a:pt x="136" y="94"/>
                  </a:cubicBezTo>
                  <a:close/>
                  <a:moveTo>
                    <a:pt x="130" y="76"/>
                  </a:moveTo>
                  <a:cubicBezTo>
                    <a:pt x="130" y="76"/>
                    <a:pt x="130" y="76"/>
                    <a:pt x="130" y="76"/>
                  </a:cubicBezTo>
                  <a:cubicBezTo>
                    <a:pt x="131" y="75"/>
                    <a:pt x="130" y="73"/>
                    <a:pt x="130" y="73"/>
                  </a:cubicBezTo>
                  <a:cubicBezTo>
                    <a:pt x="130" y="76"/>
                    <a:pt x="130" y="76"/>
                    <a:pt x="130" y="76"/>
                  </a:cubicBezTo>
                  <a:close/>
                  <a:moveTo>
                    <a:pt x="130" y="478"/>
                  </a:moveTo>
                  <a:cubicBezTo>
                    <a:pt x="136" y="490"/>
                    <a:pt x="136" y="490"/>
                    <a:pt x="136" y="490"/>
                  </a:cubicBezTo>
                  <a:cubicBezTo>
                    <a:pt x="136" y="443"/>
                    <a:pt x="136" y="443"/>
                    <a:pt x="136" y="443"/>
                  </a:cubicBezTo>
                  <a:cubicBezTo>
                    <a:pt x="130" y="446"/>
                    <a:pt x="130" y="446"/>
                    <a:pt x="130" y="446"/>
                  </a:cubicBezTo>
                  <a:cubicBezTo>
                    <a:pt x="130" y="445"/>
                    <a:pt x="130" y="445"/>
                    <a:pt x="130" y="445"/>
                  </a:cubicBezTo>
                  <a:cubicBezTo>
                    <a:pt x="130" y="478"/>
                    <a:pt x="130" y="478"/>
                    <a:pt x="130" y="478"/>
                  </a:cubicBezTo>
                  <a:close/>
                  <a:moveTo>
                    <a:pt x="136" y="109"/>
                  </a:moveTo>
                  <a:cubicBezTo>
                    <a:pt x="136" y="118"/>
                    <a:pt x="136" y="118"/>
                    <a:pt x="136" y="118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34" y="114"/>
                    <a:pt x="131" y="113"/>
                    <a:pt x="130" y="114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0" y="105"/>
                    <a:pt x="130" y="105"/>
                    <a:pt x="130" y="105"/>
                  </a:cubicBezTo>
                  <a:cubicBezTo>
                    <a:pt x="130" y="98"/>
                    <a:pt x="130" y="98"/>
                    <a:pt x="130" y="98"/>
                  </a:cubicBezTo>
                  <a:cubicBezTo>
                    <a:pt x="132" y="101"/>
                    <a:pt x="133" y="105"/>
                    <a:pt x="135" y="109"/>
                  </a:cubicBezTo>
                  <a:cubicBezTo>
                    <a:pt x="136" y="109"/>
                    <a:pt x="136" y="109"/>
                    <a:pt x="136" y="109"/>
                  </a:cubicBezTo>
                  <a:close/>
                  <a:moveTo>
                    <a:pt x="136" y="131"/>
                  </a:moveTo>
                  <a:cubicBezTo>
                    <a:pt x="134" y="127"/>
                    <a:pt x="132" y="122"/>
                    <a:pt x="130" y="118"/>
                  </a:cubicBezTo>
                  <a:cubicBezTo>
                    <a:pt x="130" y="118"/>
                    <a:pt x="130" y="118"/>
                    <a:pt x="130" y="117"/>
                  </a:cubicBezTo>
                  <a:cubicBezTo>
                    <a:pt x="130" y="124"/>
                    <a:pt x="130" y="124"/>
                    <a:pt x="130" y="124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6" y="131"/>
                    <a:pt x="136" y="131"/>
                    <a:pt x="136" y="131"/>
                  </a:cubicBezTo>
                  <a:close/>
                  <a:moveTo>
                    <a:pt x="136" y="151"/>
                  </a:moveTo>
                  <a:cubicBezTo>
                    <a:pt x="136" y="164"/>
                    <a:pt x="136" y="164"/>
                    <a:pt x="136" y="164"/>
                  </a:cubicBezTo>
                  <a:cubicBezTo>
                    <a:pt x="135" y="162"/>
                    <a:pt x="135" y="162"/>
                    <a:pt x="135" y="162"/>
                  </a:cubicBezTo>
                  <a:cubicBezTo>
                    <a:pt x="134" y="159"/>
                    <a:pt x="132" y="157"/>
                    <a:pt x="130" y="157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30" y="150"/>
                    <a:pt x="130" y="150"/>
                    <a:pt x="130" y="150"/>
                  </a:cubicBezTo>
                  <a:cubicBezTo>
                    <a:pt x="130" y="142"/>
                    <a:pt x="130" y="142"/>
                    <a:pt x="130" y="142"/>
                  </a:cubicBezTo>
                  <a:cubicBezTo>
                    <a:pt x="131" y="145"/>
                    <a:pt x="132" y="148"/>
                    <a:pt x="134" y="151"/>
                  </a:cubicBezTo>
                  <a:cubicBezTo>
                    <a:pt x="134" y="151"/>
                    <a:pt x="135" y="151"/>
                    <a:pt x="136" y="151"/>
                  </a:cubicBezTo>
                  <a:close/>
                  <a:moveTo>
                    <a:pt x="136" y="187"/>
                  </a:moveTo>
                  <a:cubicBezTo>
                    <a:pt x="136" y="198"/>
                    <a:pt x="136" y="198"/>
                    <a:pt x="136" y="198"/>
                  </a:cubicBezTo>
                  <a:cubicBezTo>
                    <a:pt x="134" y="192"/>
                    <a:pt x="132" y="187"/>
                    <a:pt x="130" y="182"/>
                  </a:cubicBezTo>
                  <a:cubicBezTo>
                    <a:pt x="130" y="172"/>
                    <a:pt x="130" y="172"/>
                    <a:pt x="130" y="172"/>
                  </a:cubicBezTo>
                  <a:cubicBezTo>
                    <a:pt x="134" y="181"/>
                    <a:pt x="134" y="181"/>
                    <a:pt x="134" y="181"/>
                  </a:cubicBezTo>
                  <a:cubicBezTo>
                    <a:pt x="136" y="187"/>
                    <a:pt x="136" y="187"/>
                    <a:pt x="136" y="187"/>
                  </a:cubicBezTo>
                  <a:close/>
                  <a:moveTo>
                    <a:pt x="136" y="200"/>
                  </a:moveTo>
                  <a:cubicBezTo>
                    <a:pt x="136" y="210"/>
                    <a:pt x="136" y="210"/>
                    <a:pt x="136" y="210"/>
                  </a:cubicBezTo>
                  <a:cubicBezTo>
                    <a:pt x="133" y="210"/>
                    <a:pt x="131" y="213"/>
                    <a:pt x="132" y="218"/>
                  </a:cubicBezTo>
                  <a:cubicBezTo>
                    <a:pt x="136" y="227"/>
                    <a:pt x="136" y="227"/>
                    <a:pt x="136" y="227"/>
                  </a:cubicBezTo>
                  <a:cubicBezTo>
                    <a:pt x="136" y="245"/>
                    <a:pt x="136" y="245"/>
                    <a:pt x="136" y="245"/>
                  </a:cubicBezTo>
                  <a:cubicBezTo>
                    <a:pt x="135" y="243"/>
                    <a:pt x="134" y="241"/>
                    <a:pt x="133" y="238"/>
                  </a:cubicBezTo>
                  <a:cubicBezTo>
                    <a:pt x="132" y="235"/>
                    <a:pt x="131" y="232"/>
                    <a:pt x="130" y="229"/>
                  </a:cubicBezTo>
                  <a:cubicBezTo>
                    <a:pt x="130" y="201"/>
                    <a:pt x="130" y="201"/>
                    <a:pt x="130" y="201"/>
                  </a:cubicBezTo>
                  <a:cubicBezTo>
                    <a:pt x="132" y="201"/>
                    <a:pt x="134" y="200"/>
                    <a:pt x="136" y="200"/>
                  </a:cubicBezTo>
                  <a:close/>
                  <a:moveTo>
                    <a:pt x="136" y="258"/>
                  </a:moveTo>
                  <a:cubicBezTo>
                    <a:pt x="136" y="268"/>
                    <a:pt x="136" y="268"/>
                    <a:pt x="136" y="268"/>
                  </a:cubicBezTo>
                  <a:cubicBezTo>
                    <a:pt x="134" y="270"/>
                    <a:pt x="133" y="274"/>
                    <a:pt x="134" y="279"/>
                  </a:cubicBezTo>
                  <a:cubicBezTo>
                    <a:pt x="136" y="283"/>
                    <a:pt x="136" y="283"/>
                    <a:pt x="136" y="283"/>
                  </a:cubicBezTo>
                  <a:cubicBezTo>
                    <a:pt x="136" y="303"/>
                    <a:pt x="136" y="303"/>
                    <a:pt x="136" y="303"/>
                  </a:cubicBezTo>
                  <a:cubicBezTo>
                    <a:pt x="134" y="297"/>
                    <a:pt x="132" y="292"/>
                    <a:pt x="130" y="286"/>
                  </a:cubicBezTo>
                  <a:cubicBezTo>
                    <a:pt x="130" y="260"/>
                    <a:pt x="130" y="260"/>
                    <a:pt x="130" y="260"/>
                  </a:cubicBezTo>
                  <a:cubicBezTo>
                    <a:pt x="132" y="259"/>
                    <a:pt x="134" y="258"/>
                    <a:pt x="136" y="258"/>
                  </a:cubicBezTo>
                  <a:close/>
                  <a:moveTo>
                    <a:pt x="136" y="328"/>
                  </a:moveTo>
                  <a:cubicBezTo>
                    <a:pt x="136" y="349"/>
                    <a:pt x="136" y="349"/>
                    <a:pt x="136" y="349"/>
                  </a:cubicBezTo>
                  <a:cubicBezTo>
                    <a:pt x="134" y="349"/>
                    <a:pt x="132" y="350"/>
                    <a:pt x="130" y="351"/>
                  </a:cubicBezTo>
                  <a:cubicBezTo>
                    <a:pt x="130" y="321"/>
                    <a:pt x="130" y="321"/>
                    <a:pt x="130" y="321"/>
                  </a:cubicBezTo>
                  <a:cubicBezTo>
                    <a:pt x="133" y="330"/>
                    <a:pt x="133" y="330"/>
                    <a:pt x="133" y="330"/>
                  </a:cubicBezTo>
                  <a:cubicBezTo>
                    <a:pt x="136" y="328"/>
                    <a:pt x="136" y="328"/>
                    <a:pt x="136" y="328"/>
                  </a:cubicBezTo>
                  <a:close/>
                  <a:moveTo>
                    <a:pt x="136" y="392"/>
                  </a:moveTo>
                  <a:cubicBezTo>
                    <a:pt x="136" y="410"/>
                    <a:pt x="136" y="410"/>
                    <a:pt x="136" y="410"/>
                  </a:cubicBezTo>
                  <a:cubicBezTo>
                    <a:pt x="130" y="394"/>
                    <a:pt x="130" y="394"/>
                    <a:pt x="130" y="394"/>
                  </a:cubicBezTo>
                  <a:cubicBezTo>
                    <a:pt x="130" y="376"/>
                    <a:pt x="130" y="376"/>
                    <a:pt x="130" y="376"/>
                  </a:cubicBezTo>
                  <a:lnTo>
                    <a:pt x="136" y="392"/>
                  </a:lnTo>
                  <a:close/>
                  <a:moveTo>
                    <a:pt x="130" y="80"/>
                  </a:moveTo>
                  <a:cubicBezTo>
                    <a:pt x="129" y="78"/>
                    <a:pt x="129" y="78"/>
                    <a:pt x="129" y="78"/>
                  </a:cubicBezTo>
                  <a:cubicBezTo>
                    <a:pt x="129" y="77"/>
                    <a:pt x="130" y="77"/>
                    <a:pt x="130" y="76"/>
                  </a:cubicBezTo>
                  <a:cubicBezTo>
                    <a:pt x="130" y="73"/>
                    <a:pt x="130" y="73"/>
                    <a:pt x="130" y="73"/>
                  </a:cubicBezTo>
                  <a:cubicBezTo>
                    <a:pt x="130" y="72"/>
                    <a:pt x="129" y="71"/>
                    <a:pt x="128" y="71"/>
                  </a:cubicBezTo>
                  <a:cubicBezTo>
                    <a:pt x="127" y="71"/>
                    <a:pt x="126" y="71"/>
                    <a:pt x="125" y="70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4" y="77"/>
                    <a:pt x="124" y="77"/>
                    <a:pt x="124" y="77"/>
                  </a:cubicBezTo>
                  <a:cubicBezTo>
                    <a:pt x="125" y="78"/>
                    <a:pt x="125" y="79"/>
                    <a:pt x="126" y="80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130" y="80"/>
                    <a:pt x="130" y="80"/>
                    <a:pt x="130" y="80"/>
                  </a:cubicBezTo>
                  <a:close/>
                  <a:moveTo>
                    <a:pt x="124" y="467"/>
                  </a:moveTo>
                  <a:cubicBezTo>
                    <a:pt x="130" y="478"/>
                    <a:pt x="130" y="478"/>
                    <a:pt x="130" y="478"/>
                  </a:cubicBezTo>
                  <a:cubicBezTo>
                    <a:pt x="130" y="445"/>
                    <a:pt x="130" y="445"/>
                    <a:pt x="130" y="445"/>
                  </a:cubicBezTo>
                  <a:cubicBezTo>
                    <a:pt x="124" y="431"/>
                    <a:pt x="124" y="431"/>
                    <a:pt x="124" y="431"/>
                  </a:cubicBezTo>
                  <a:cubicBezTo>
                    <a:pt x="124" y="467"/>
                    <a:pt x="124" y="467"/>
                    <a:pt x="124" y="467"/>
                  </a:cubicBezTo>
                  <a:close/>
                  <a:moveTo>
                    <a:pt x="130" y="98"/>
                  </a:moveTo>
                  <a:cubicBezTo>
                    <a:pt x="130" y="105"/>
                    <a:pt x="130" y="105"/>
                    <a:pt x="130" y="105"/>
                  </a:cubicBezTo>
                  <a:cubicBezTo>
                    <a:pt x="128" y="101"/>
                    <a:pt x="126" y="97"/>
                    <a:pt x="125" y="93"/>
                  </a:cubicBezTo>
                  <a:cubicBezTo>
                    <a:pt x="124" y="93"/>
                    <a:pt x="124" y="93"/>
                    <a:pt x="124" y="93"/>
                  </a:cubicBezTo>
                  <a:cubicBezTo>
                    <a:pt x="124" y="85"/>
                    <a:pt x="124" y="85"/>
                    <a:pt x="124" y="85"/>
                  </a:cubicBezTo>
                  <a:cubicBezTo>
                    <a:pt x="128" y="94"/>
                    <a:pt x="128" y="94"/>
                    <a:pt x="128" y="94"/>
                  </a:cubicBezTo>
                  <a:cubicBezTo>
                    <a:pt x="130" y="98"/>
                    <a:pt x="130" y="98"/>
                    <a:pt x="130" y="98"/>
                  </a:cubicBezTo>
                  <a:close/>
                  <a:moveTo>
                    <a:pt x="130" y="108"/>
                  </a:moveTo>
                  <a:cubicBezTo>
                    <a:pt x="130" y="114"/>
                    <a:pt x="130" y="114"/>
                    <a:pt x="130" y="114"/>
                  </a:cubicBezTo>
                  <a:cubicBezTo>
                    <a:pt x="129" y="114"/>
                    <a:pt x="129" y="116"/>
                    <a:pt x="130" y="117"/>
                  </a:cubicBezTo>
                  <a:cubicBezTo>
                    <a:pt x="130" y="124"/>
                    <a:pt x="130" y="124"/>
                    <a:pt x="130" y="124"/>
                  </a:cubicBezTo>
                  <a:cubicBezTo>
                    <a:pt x="129" y="122"/>
                    <a:pt x="128" y="120"/>
                    <a:pt x="127" y="118"/>
                  </a:cubicBezTo>
                  <a:cubicBezTo>
                    <a:pt x="126" y="116"/>
                    <a:pt x="125" y="115"/>
                    <a:pt x="124" y="114"/>
                  </a:cubicBezTo>
                  <a:cubicBezTo>
                    <a:pt x="124" y="106"/>
                    <a:pt x="124" y="106"/>
                    <a:pt x="124" y="106"/>
                  </a:cubicBezTo>
                  <a:cubicBezTo>
                    <a:pt x="126" y="108"/>
                    <a:pt x="126" y="108"/>
                    <a:pt x="126" y="108"/>
                  </a:cubicBezTo>
                  <a:cubicBezTo>
                    <a:pt x="127" y="108"/>
                    <a:pt x="128" y="108"/>
                    <a:pt x="130" y="108"/>
                  </a:cubicBezTo>
                  <a:close/>
                  <a:moveTo>
                    <a:pt x="130" y="142"/>
                  </a:moveTo>
                  <a:cubicBezTo>
                    <a:pt x="130" y="150"/>
                    <a:pt x="130" y="150"/>
                    <a:pt x="130" y="150"/>
                  </a:cubicBezTo>
                  <a:cubicBezTo>
                    <a:pt x="128" y="145"/>
                    <a:pt x="126" y="141"/>
                    <a:pt x="124" y="136"/>
                  </a:cubicBezTo>
                  <a:cubicBezTo>
                    <a:pt x="124" y="129"/>
                    <a:pt x="124" y="129"/>
                    <a:pt x="124" y="129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0" y="142"/>
                    <a:pt x="130" y="142"/>
                    <a:pt x="130" y="142"/>
                  </a:cubicBezTo>
                  <a:close/>
                  <a:moveTo>
                    <a:pt x="130" y="151"/>
                  </a:moveTo>
                  <a:cubicBezTo>
                    <a:pt x="130" y="157"/>
                    <a:pt x="130" y="157"/>
                    <a:pt x="130" y="157"/>
                  </a:cubicBezTo>
                  <a:cubicBezTo>
                    <a:pt x="127" y="156"/>
                    <a:pt x="124" y="159"/>
                    <a:pt x="126" y="164"/>
                  </a:cubicBezTo>
                  <a:cubicBezTo>
                    <a:pt x="130" y="172"/>
                    <a:pt x="130" y="172"/>
                    <a:pt x="130" y="172"/>
                  </a:cubicBezTo>
                  <a:cubicBezTo>
                    <a:pt x="130" y="182"/>
                    <a:pt x="130" y="182"/>
                    <a:pt x="130" y="182"/>
                  </a:cubicBezTo>
                  <a:cubicBezTo>
                    <a:pt x="130" y="182"/>
                    <a:pt x="130" y="182"/>
                    <a:pt x="130" y="182"/>
                  </a:cubicBezTo>
                  <a:cubicBezTo>
                    <a:pt x="128" y="177"/>
                    <a:pt x="126" y="173"/>
                    <a:pt x="124" y="169"/>
                  </a:cubicBezTo>
                  <a:cubicBezTo>
                    <a:pt x="124" y="152"/>
                    <a:pt x="124" y="152"/>
                    <a:pt x="124" y="152"/>
                  </a:cubicBezTo>
                  <a:cubicBezTo>
                    <a:pt x="126" y="151"/>
                    <a:pt x="128" y="151"/>
                    <a:pt x="130" y="151"/>
                  </a:cubicBezTo>
                  <a:close/>
                  <a:moveTo>
                    <a:pt x="130" y="201"/>
                  </a:moveTo>
                  <a:cubicBezTo>
                    <a:pt x="130" y="229"/>
                    <a:pt x="130" y="229"/>
                    <a:pt x="130" y="229"/>
                  </a:cubicBezTo>
                  <a:cubicBezTo>
                    <a:pt x="127" y="221"/>
                    <a:pt x="127" y="221"/>
                    <a:pt x="127" y="221"/>
                  </a:cubicBezTo>
                  <a:cubicBezTo>
                    <a:pt x="126" y="219"/>
                    <a:pt x="125" y="218"/>
                    <a:pt x="124" y="217"/>
                  </a:cubicBezTo>
                  <a:cubicBezTo>
                    <a:pt x="124" y="198"/>
                    <a:pt x="124" y="198"/>
                    <a:pt x="124" y="198"/>
                  </a:cubicBezTo>
                  <a:cubicBezTo>
                    <a:pt x="126" y="202"/>
                    <a:pt x="126" y="202"/>
                    <a:pt x="126" y="202"/>
                  </a:cubicBezTo>
                  <a:cubicBezTo>
                    <a:pt x="127" y="202"/>
                    <a:pt x="129" y="202"/>
                    <a:pt x="130" y="201"/>
                  </a:cubicBezTo>
                  <a:close/>
                  <a:moveTo>
                    <a:pt x="130" y="260"/>
                  </a:moveTo>
                  <a:cubicBezTo>
                    <a:pt x="130" y="286"/>
                    <a:pt x="130" y="286"/>
                    <a:pt x="130" y="286"/>
                  </a:cubicBezTo>
                  <a:cubicBezTo>
                    <a:pt x="128" y="281"/>
                    <a:pt x="128" y="281"/>
                    <a:pt x="128" y="281"/>
                  </a:cubicBezTo>
                  <a:cubicBezTo>
                    <a:pt x="127" y="278"/>
                    <a:pt x="126" y="277"/>
                    <a:pt x="124" y="276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8" y="261"/>
                    <a:pt x="128" y="261"/>
                    <a:pt x="128" y="261"/>
                  </a:cubicBezTo>
                  <a:cubicBezTo>
                    <a:pt x="130" y="260"/>
                    <a:pt x="130" y="260"/>
                    <a:pt x="130" y="260"/>
                  </a:cubicBezTo>
                  <a:close/>
                  <a:moveTo>
                    <a:pt x="130" y="321"/>
                  </a:moveTo>
                  <a:cubicBezTo>
                    <a:pt x="130" y="351"/>
                    <a:pt x="130" y="351"/>
                    <a:pt x="130" y="351"/>
                  </a:cubicBezTo>
                  <a:cubicBezTo>
                    <a:pt x="126" y="354"/>
                    <a:pt x="124" y="361"/>
                    <a:pt x="127" y="369"/>
                  </a:cubicBezTo>
                  <a:cubicBezTo>
                    <a:pt x="130" y="376"/>
                    <a:pt x="130" y="376"/>
                    <a:pt x="130" y="376"/>
                  </a:cubicBezTo>
                  <a:cubicBezTo>
                    <a:pt x="130" y="394"/>
                    <a:pt x="130" y="394"/>
                    <a:pt x="130" y="394"/>
                  </a:cubicBezTo>
                  <a:cubicBezTo>
                    <a:pt x="124" y="379"/>
                    <a:pt x="124" y="379"/>
                    <a:pt x="124" y="379"/>
                  </a:cubicBezTo>
                  <a:cubicBezTo>
                    <a:pt x="124" y="333"/>
                    <a:pt x="124" y="333"/>
                    <a:pt x="124" y="333"/>
                  </a:cubicBezTo>
                  <a:cubicBezTo>
                    <a:pt x="129" y="331"/>
                    <a:pt x="129" y="331"/>
                    <a:pt x="129" y="331"/>
                  </a:cubicBezTo>
                  <a:cubicBezTo>
                    <a:pt x="124" y="319"/>
                    <a:pt x="124" y="319"/>
                    <a:pt x="124" y="319"/>
                  </a:cubicBezTo>
                  <a:cubicBezTo>
                    <a:pt x="124" y="306"/>
                    <a:pt x="124" y="306"/>
                    <a:pt x="124" y="306"/>
                  </a:cubicBezTo>
                  <a:cubicBezTo>
                    <a:pt x="125" y="308"/>
                    <a:pt x="125" y="308"/>
                    <a:pt x="125" y="308"/>
                  </a:cubicBezTo>
                  <a:cubicBezTo>
                    <a:pt x="127" y="312"/>
                    <a:pt x="128" y="317"/>
                    <a:pt x="130" y="321"/>
                  </a:cubicBezTo>
                  <a:close/>
                  <a:moveTo>
                    <a:pt x="124" y="68"/>
                  </a:moveTo>
                  <a:cubicBezTo>
                    <a:pt x="121" y="62"/>
                    <a:pt x="121" y="62"/>
                    <a:pt x="121" y="62"/>
                  </a:cubicBezTo>
                  <a:cubicBezTo>
                    <a:pt x="121" y="70"/>
                    <a:pt x="121" y="70"/>
                    <a:pt x="121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1" y="70"/>
                    <a:pt x="121" y="70"/>
                    <a:pt x="121" y="70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2" y="75"/>
                    <a:pt x="123" y="76"/>
                    <a:pt x="124" y="77"/>
                  </a:cubicBezTo>
                  <a:cubicBezTo>
                    <a:pt x="124" y="68"/>
                    <a:pt x="124" y="68"/>
                    <a:pt x="124" y="68"/>
                  </a:cubicBezTo>
                  <a:close/>
                  <a:moveTo>
                    <a:pt x="121" y="441"/>
                  </a:moveTo>
                  <a:cubicBezTo>
                    <a:pt x="124" y="449"/>
                    <a:pt x="124" y="449"/>
                    <a:pt x="124" y="449"/>
                  </a:cubicBezTo>
                  <a:cubicBezTo>
                    <a:pt x="121" y="450"/>
                    <a:pt x="121" y="450"/>
                    <a:pt x="121" y="450"/>
                  </a:cubicBezTo>
                  <a:cubicBezTo>
                    <a:pt x="121" y="461"/>
                    <a:pt x="121" y="461"/>
                    <a:pt x="121" y="461"/>
                  </a:cubicBezTo>
                  <a:cubicBezTo>
                    <a:pt x="124" y="467"/>
                    <a:pt x="124" y="467"/>
                    <a:pt x="124" y="467"/>
                  </a:cubicBezTo>
                  <a:cubicBezTo>
                    <a:pt x="124" y="431"/>
                    <a:pt x="124" y="431"/>
                    <a:pt x="124" y="431"/>
                  </a:cubicBezTo>
                  <a:cubicBezTo>
                    <a:pt x="121" y="423"/>
                    <a:pt x="121" y="423"/>
                    <a:pt x="121" y="423"/>
                  </a:cubicBezTo>
                  <a:cubicBezTo>
                    <a:pt x="121" y="441"/>
                    <a:pt x="121" y="441"/>
                    <a:pt x="121" y="441"/>
                  </a:cubicBezTo>
                  <a:close/>
                  <a:moveTo>
                    <a:pt x="124" y="85"/>
                  </a:moveTo>
                  <a:cubicBezTo>
                    <a:pt x="124" y="93"/>
                    <a:pt x="124" y="93"/>
                    <a:pt x="124" y="93"/>
                  </a:cubicBezTo>
                  <a:cubicBezTo>
                    <a:pt x="123" y="91"/>
                    <a:pt x="122" y="89"/>
                    <a:pt x="121" y="86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24" y="85"/>
                    <a:pt x="124" y="85"/>
                    <a:pt x="124" y="85"/>
                  </a:cubicBezTo>
                  <a:close/>
                  <a:moveTo>
                    <a:pt x="124" y="106"/>
                  </a:moveTo>
                  <a:cubicBezTo>
                    <a:pt x="124" y="114"/>
                    <a:pt x="124" y="114"/>
                    <a:pt x="124" y="114"/>
                  </a:cubicBezTo>
                  <a:cubicBezTo>
                    <a:pt x="123" y="113"/>
                    <a:pt x="122" y="113"/>
                    <a:pt x="121" y="113"/>
                  </a:cubicBezTo>
                  <a:cubicBezTo>
                    <a:pt x="121" y="108"/>
                    <a:pt x="121" y="108"/>
                    <a:pt x="121" y="108"/>
                  </a:cubicBezTo>
                  <a:cubicBezTo>
                    <a:pt x="122" y="108"/>
                    <a:pt x="122" y="108"/>
                    <a:pt x="122" y="108"/>
                  </a:cubicBezTo>
                  <a:cubicBezTo>
                    <a:pt x="121" y="106"/>
                    <a:pt x="121" y="106"/>
                    <a:pt x="121" y="106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4" y="106"/>
                    <a:pt x="124" y="106"/>
                    <a:pt x="124" y="106"/>
                  </a:cubicBezTo>
                  <a:close/>
                  <a:moveTo>
                    <a:pt x="124" y="129"/>
                  </a:moveTo>
                  <a:cubicBezTo>
                    <a:pt x="124" y="136"/>
                    <a:pt x="124" y="136"/>
                    <a:pt x="124" y="136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1" y="130"/>
                    <a:pt x="121" y="130"/>
                    <a:pt x="121" y="130"/>
                  </a:cubicBezTo>
                  <a:cubicBezTo>
                    <a:pt x="121" y="122"/>
                    <a:pt x="121" y="122"/>
                    <a:pt x="121" y="122"/>
                  </a:cubicBezTo>
                  <a:cubicBezTo>
                    <a:pt x="124" y="129"/>
                    <a:pt x="124" y="129"/>
                    <a:pt x="124" y="129"/>
                  </a:cubicBezTo>
                  <a:close/>
                  <a:moveTo>
                    <a:pt x="124" y="152"/>
                  </a:moveTo>
                  <a:cubicBezTo>
                    <a:pt x="124" y="169"/>
                    <a:pt x="124" y="169"/>
                    <a:pt x="124" y="169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22" y="163"/>
                    <a:pt x="122" y="163"/>
                    <a:pt x="121" y="162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22" y="152"/>
                    <a:pt x="123" y="152"/>
                    <a:pt x="124" y="152"/>
                  </a:cubicBezTo>
                  <a:close/>
                  <a:moveTo>
                    <a:pt x="124" y="198"/>
                  </a:moveTo>
                  <a:cubicBezTo>
                    <a:pt x="124" y="217"/>
                    <a:pt x="124" y="217"/>
                    <a:pt x="124" y="217"/>
                  </a:cubicBezTo>
                  <a:cubicBezTo>
                    <a:pt x="124" y="217"/>
                    <a:pt x="123" y="216"/>
                    <a:pt x="121" y="216"/>
                  </a:cubicBezTo>
                  <a:cubicBezTo>
                    <a:pt x="121" y="190"/>
                    <a:pt x="121" y="190"/>
                    <a:pt x="121" y="190"/>
                  </a:cubicBezTo>
                  <a:cubicBezTo>
                    <a:pt x="124" y="198"/>
                    <a:pt x="124" y="198"/>
                    <a:pt x="124" y="198"/>
                  </a:cubicBezTo>
                  <a:close/>
                  <a:moveTo>
                    <a:pt x="124" y="252"/>
                  </a:moveTo>
                  <a:cubicBezTo>
                    <a:pt x="124" y="276"/>
                    <a:pt x="124" y="276"/>
                    <a:pt x="124" y="276"/>
                  </a:cubicBezTo>
                  <a:cubicBezTo>
                    <a:pt x="123" y="275"/>
                    <a:pt x="122" y="275"/>
                    <a:pt x="121" y="275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22" y="263"/>
                    <a:pt x="122" y="263"/>
                    <a:pt x="122" y="263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21" y="244"/>
                    <a:pt x="121" y="244"/>
                    <a:pt x="121" y="244"/>
                  </a:cubicBezTo>
                  <a:cubicBezTo>
                    <a:pt x="124" y="252"/>
                    <a:pt x="124" y="252"/>
                    <a:pt x="124" y="252"/>
                  </a:cubicBezTo>
                  <a:close/>
                  <a:moveTo>
                    <a:pt x="124" y="306"/>
                  </a:moveTo>
                  <a:cubicBezTo>
                    <a:pt x="124" y="319"/>
                    <a:pt x="124" y="319"/>
                    <a:pt x="124" y="319"/>
                  </a:cubicBezTo>
                  <a:cubicBezTo>
                    <a:pt x="121" y="311"/>
                    <a:pt x="121" y="311"/>
                    <a:pt x="121" y="311"/>
                  </a:cubicBezTo>
                  <a:cubicBezTo>
                    <a:pt x="121" y="298"/>
                    <a:pt x="121" y="298"/>
                    <a:pt x="121" y="298"/>
                  </a:cubicBezTo>
                  <a:cubicBezTo>
                    <a:pt x="124" y="306"/>
                    <a:pt x="124" y="306"/>
                    <a:pt x="124" y="306"/>
                  </a:cubicBezTo>
                  <a:close/>
                  <a:moveTo>
                    <a:pt x="124" y="333"/>
                  </a:moveTo>
                  <a:cubicBezTo>
                    <a:pt x="124" y="379"/>
                    <a:pt x="124" y="379"/>
                    <a:pt x="124" y="379"/>
                  </a:cubicBezTo>
                  <a:cubicBezTo>
                    <a:pt x="121" y="372"/>
                    <a:pt x="121" y="372"/>
                    <a:pt x="121" y="372"/>
                  </a:cubicBezTo>
                  <a:cubicBezTo>
                    <a:pt x="121" y="334"/>
                    <a:pt x="121" y="334"/>
                    <a:pt x="121" y="334"/>
                  </a:cubicBezTo>
                  <a:lnTo>
                    <a:pt x="124" y="333"/>
                  </a:lnTo>
                  <a:close/>
                  <a:moveTo>
                    <a:pt x="121" y="62"/>
                  </a:moveTo>
                  <a:cubicBezTo>
                    <a:pt x="118" y="54"/>
                    <a:pt x="118" y="54"/>
                    <a:pt x="118" y="54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21" y="70"/>
                    <a:pt x="121" y="70"/>
                    <a:pt x="121" y="70"/>
                  </a:cubicBezTo>
                  <a:cubicBezTo>
                    <a:pt x="121" y="62"/>
                    <a:pt x="121" y="62"/>
                    <a:pt x="121" y="62"/>
                  </a:cubicBezTo>
                  <a:close/>
                  <a:moveTo>
                    <a:pt x="118" y="432"/>
                  </a:moveTo>
                  <a:cubicBezTo>
                    <a:pt x="121" y="441"/>
                    <a:pt x="121" y="441"/>
                    <a:pt x="121" y="441"/>
                  </a:cubicBezTo>
                  <a:cubicBezTo>
                    <a:pt x="121" y="423"/>
                    <a:pt x="121" y="423"/>
                    <a:pt x="121" y="423"/>
                  </a:cubicBezTo>
                  <a:cubicBezTo>
                    <a:pt x="118" y="413"/>
                    <a:pt x="118" y="413"/>
                    <a:pt x="118" y="413"/>
                  </a:cubicBezTo>
                  <a:cubicBezTo>
                    <a:pt x="118" y="432"/>
                    <a:pt x="118" y="432"/>
                    <a:pt x="118" y="432"/>
                  </a:cubicBezTo>
                  <a:close/>
                  <a:moveTo>
                    <a:pt x="121" y="450"/>
                  </a:moveTo>
                  <a:cubicBezTo>
                    <a:pt x="118" y="452"/>
                    <a:pt x="118" y="452"/>
                    <a:pt x="118" y="452"/>
                  </a:cubicBezTo>
                  <a:cubicBezTo>
                    <a:pt x="118" y="453"/>
                    <a:pt x="118" y="453"/>
                    <a:pt x="118" y="453"/>
                  </a:cubicBezTo>
                  <a:cubicBezTo>
                    <a:pt x="121" y="459"/>
                    <a:pt x="121" y="459"/>
                    <a:pt x="121" y="459"/>
                  </a:cubicBezTo>
                  <a:cubicBezTo>
                    <a:pt x="121" y="461"/>
                    <a:pt x="121" y="461"/>
                    <a:pt x="121" y="461"/>
                  </a:cubicBezTo>
                  <a:cubicBezTo>
                    <a:pt x="121" y="450"/>
                    <a:pt x="121" y="450"/>
                    <a:pt x="121" y="450"/>
                  </a:cubicBezTo>
                  <a:close/>
                  <a:moveTo>
                    <a:pt x="121" y="70"/>
                  </a:moveTo>
                  <a:cubicBezTo>
                    <a:pt x="121" y="75"/>
                    <a:pt x="121" y="75"/>
                    <a:pt x="121" y="75"/>
                  </a:cubicBezTo>
                  <a:cubicBezTo>
                    <a:pt x="120" y="75"/>
                    <a:pt x="120" y="76"/>
                    <a:pt x="121" y="78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18" y="69"/>
                    <a:pt x="118" y="69"/>
                    <a:pt x="118" y="69"/>
                  </a:cubicBezTo>
                  <a:cubicBezTo>
                    <a:pt x="119" y="70"/>
                    <a:pt x="120" y="70"/>
                    <a:pt x="121" y="70"/>
                  </a:cubicBezTo>
                  <a:close/>
                  <a:moveTo>
                    <a:pt x="121" y="99"/>
                  </a:moveTo>
                  <a:cubicBezTo>
                    <a:pt x="121" y="106"/>
                    <a:pt x="121" y="106"/>
                    <a:pt x="121" y="106"/>
                  </a:cubicBezTo>
                  <a:cubicBezTo>
                    <a:pt x="118" y="97"/>
                    <a:pt x="118" y="97"/>
                    <a:pt x="118" y="97"/>
                  </a:cubicBezTo>
                  <a:cubicBezTo>
                    <a:pt x="118" y="90"/>
                    <a:pt x="118" y="90"/>
                    <a:pt x="118" y="90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20" y="95"/>
                    <a:pt x="121" y="97"/>
                    <a:pt x="121" y="99"/>
                  </a:cubicBezTo>
                  <a:close/>
                  <a:moveTo>
                    <a:pt x="121" y="108"/>
                  </a:moveTo>
                  <a:cubicBezTo>
                    <a:pt x="121" y="113"/>
                    <a:pt x="121" y="113"/>
                    <a:pt x="121" y="113"/>
                  </a:cubicBezTo>
                  <a:cubicBezTo>
                    <a:pt x="119" y="113"/>
                    <a:pt x="118" y="114"/>
                    <a:pt x="120" y="118"/>
                  </a:cubicBezTo>
                  <a:cubicBezTo>
                    <a:pt x="121" y="122"/>
                    <a:pt x="121" y="122"/>
                    <a:pt x="121" y="122"/>
                  </a:cubicBezTo>
                  <a:cubicBezTo>
                    <a:pt x="121" y="130"/>
                    <a:pt x="121" y="130"/>
                    <a:pt x="121" y="130"/>
                  </a:cubicBezTo>
                  <a:cubicBezTo>
                    <a:pt x="120" y="127"/>
                    <a:pt x="119" y="124"/>
                    <a:pt x="118" y="121"/>
                  </a:cubicBezTo>
                  <a:cubicBezTo>
                    <a:pt x="118" y="108"/>
                    <a:pt x="118" y="108"/>
                    <a:pt x="118" y="108"/>
                  </a:cubicBezTo>
                  <a:cubicBezTo>
                    <a:pt x="119" y="108"/>
                    <a:pt x="120" y="108"/>
                    <a:pt x="121" y="108"/>
                  </a:cubicBezTo>
                  <a:close/>
                  <a:moveTo>
                    <a:pt x="121" y="152"/>
                  </a:moveTo>
                  <a:cubicBezTo>
                    <a:pt x="121" y="162"/>
                    <a:pt x="121" y="162"/>
                    <a:pt x="121" y="162"/>
                  </a:cubicBezTo>
                  <a:cubicBezTo>
                    <a:pt x="120" y="161"/>
                    <a:pt x="119" y="160"/>
                    <a:pt x="118" y="159"/>
                  </a:cubicBezTo>
                  <a:cubicBezTo>
                    <a:pt x="118" y="143"/>
                    <a:pt x="118" y="143"/>
                    <a:pt x="118" y="143"/>
                  </a:cubicBezTo>
                  <a:cubicBezTo>
                    <a:pt x="119" y="146"/>
                    <a:pt x="120" y="149"/>
                    <a:pt x="121" y="152"/>
                  </a:cubicBezTo>
                  <a:cubicBezTo>
                    <a:pt x="121" y="152"/>
                    <a:pt x="121" y="152"/>
                    <a:pt x="121" y="152"/>
                  </a:cubicBezTo>
                  <a:close/>
                  <a:moveTo>
                    <a:pt x="121" y="190"/>
                  </a:moveTo>
                  <a:cubicBezTo>
                    <a:pt x="121" y="216"/>
                    <a:pt x="121" y="216"/>
                    <a:pt x="121" y="216"/>
                  </a:cubicBezTo>
                  <a:cubicBezTo>
                    <a:pt x="120" y="216"/>
                    <a:pt x="119" y="216"/>
                    <a:pt x="118" y="216"/>
                  </a:cubicBezTo>
                  <a:cubicBezTo>
                    <a:pt x="118" y="205"/>
                    <a:pt x="118" y="205"/>
                    <a:pt x="118" y="205"/>
                  </a:cubicBezTo>
                  <a:cubicBezTo>
                    <a:pt x="119" y="205"/>
                    <a:pt x="119" y="205"/>
                    <a:pt x="120" y="204"/>
                  </a:cubicBezTo>
                  <a:cubicBezTo>
                    <a:pt x="119" y="202"/>
                    <a:pt x="119" y="200"/>
                    <a:pt x="118" y="198"/>
                  </a:cubicBezTo>
                  <a:cubicBezTo>
                    <a:pt x="118" y="181"/>
                    <a:pt x="118" y="181"/>
                    <a:pt x="118" y="181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21" y="190"/>
                    <a:pt x="121" y="190"/>
                    <a:pt x="121" y="190"/>
                  </a:cubicBezTo>
                  <a:close/>
                  <a:moveTo>
                    <a:pt x="121" y="244"/>
                  </a:moveTo>
                  <a:cubicBezTo>
                    <a:pt x="121" y="263"/>
                    <a:pt x="121" y="263"/>
                    <a:pt x="121" y="263"/>
                  </a:cubicBezTo>
                  <a:cubicBezTo>
                    <a:pt x="120" y="260"/>
                    <a:pt x="119" y="256"/>
                    <a:pt x="118" y="25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21" y="243"/>
                    <a:pt x="121" y="243"/>
                    <a:pt x="121" y="243"/>
                  </a:cubicBezTo>
                  <a:cubicBezTo>
                    <a:pt x="121" y="244"/>
                    <a:pt x="121" y="244"/>
                    <a:pt x="121" y="244"/>
                  </a:cubicBezTo>
                  <a:close/>
                  <a:moveTo>
                    <a:pt x="121" y="263"/>
                  </a:moveTo>
                  <a:cubicBezTo>
                    <a:pt x="121" y="275"/>
                    <a:pt x="121" y="275"/>
                    <a:pt x="121" y="275"/>
                  </a:cubicBezTo>
                  <a:cubicBezTo>
                    <a:pt x="120" y="275"/>
                    <a:pt x="119" y="276"/>
                    <a:pt x="118" y="277"/>
                  </a:cubicBezTo>
                  <a:cubicBezTo>
                    <a:pt x="118" y="265"/>
                    <a:pt x="118" y="265"/>
                    <a:pt x="118" y="265"/>
                  </a:cubicBezTo>
                  <a:cubicBezTo>
                    <a:pt x="119" y="265"/>
                    <a:pt x="120" y="264"/>
                    <a:pt x="121" y="263"/>
                  </a:cubicBezTo>
                  <a:close/>
                  <a:moveTo>
                    <a:pt x="121" y="298"/>
                  </a:moveTo>
                  <a:cubicBezTo>
                    <a:pt x="121" y="311"/>
                    <a:pt x="121" y="311"/>
                    <a:pt x="121" y="311"/>
                  </a:cubicBezTo>
                  <a:cubicBezTo>
                    <a:pt x="121" y="309"/>
                    <a:pt x="121" y="309"/>
                    <a:pt x="121" y="309"/>
                  </a:cubicBezTo>
                  <a:cubicBezTo>
                    <a:pt x="118" y="300"/>
                    <a:pt x="118" y="300"/>
                    <a:pt x="118" y="300"/>
                  </a:cubicBezTo>
                  <a:cubicBezTo>
                    <a:pt x="118" y="287"/>
                    <a:pt x="118" y="287"/>
                    <a:pt x="118" y="287"/>
                  </a:cubicBezTo>
                  <a:cubicBezTo>
                    <a:pt x="121" y="298"/>
                    <a:pt x="121" y="298"/>
                    <a:pt x="121" y="298"/>
                  </a:cubicBezTo>
                  <a:close/>
                  <a:moveTo>
                    <a:pt x="121" y="334"/>
                  </a:moveTo>
                  <a:cubicBezTo>
                    <a:pt x="121" y="372"/>
                    <a:pt x="121" y="372"/>
                    <a:pt x="121" y="372"/>
                  </a:cubicBezTo>
                  <a:cubicBezTo>
                    <a:pt x="121" y="371"/>
                    <a:pt x="121" y="371"/>
                    <a:pt x="121" y="371"/>
                  </a:cubicBezTo>
                  <a:cubicBezTo>
                    <a:pt x="120" y="368"/>
                    <a:pt x="119" y="366"/>
                    <a:pt x="118" y="365"/>
                  </a:cubicBezTo>
                  <a:cubicBezTo>
                    <a:pt x="118" y="331"/>
                    <a:pt x="118" y="331"/>
                    <a:pt x="118" y="331"/>
                  </a:cubicBezTo>
                  <a:cubicBezTo>
                    <a:pt x="119" y="335"/>
                    <a:pt x="119" y="335"/>
                    <a:pt x="119" y="335"/>
                  </a:cubicBezTo>
                  <a:lnTo>
                    <a:pt x="121" y="334"/>
                  </a:lnTo>
                  <a:close/>
                  <a:moveTo>
                    <a:pt x="118" y="54"/>
                  </a:moveTo>
                  <a:cubicBezTo>
                    <a:pt x="112" y="43"/>
                    <a:pt x="112" y="43"/>
                    <a:pt x="112" y="43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54"/>
                    <a:pt x="118" y="54"/>
                    <a:pt x="118" y="54"/>
                  </a:cubicBezTo>
                  <a:close/>
                  <a:moveTo>
                    <a:pt x="112" y="38"/>
                  </a:move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6"/>
                    <a:pt x="112" y="35"/>
                  </a:cubicBezTo>
                  <a:cubicBezTo>
                    <a:pt x="112" y="38"/>
                    <a:pt x="112" y="38"/>
                    <a:pt x="112" y="38"/>
                  </a:cubicBezTo>
                  <a:close/>
                  <a:moveTo>
                    <a:pt x="112" y="418"/>
                  </a:moveTo>
                  <a:cubicBezTo>
                    <a:pt x="118" y="432"/>
                    <a:pt x="118" y="432"/>
                    <a:pt x="118" y="432"/>
                  </a:cubicBezTo>
                  <a:cubicBezTo>
                    <a:pt x="118" y="413"/>
                    <a:pt x="118" y="413"/>
                    <a:pt x="118" y="413"/>
                  </a:cubicBezTo>
                  <a:cubicBezTo>
                    <a:pt x="112" y="400"/>
                    <a:pt x="112" y="400"/>
                    <a:pt x="112" y="400"/>
                  </a:cubicBezTo>
                  <a:cubicBezTo>
                    <a:pt x="112" y="418"/>
                    <a:pt x="112" y="418"/>
                    <a:pt x="112" y="418"/>
                  </a:cubicBezTo>
                  <a:close/>
                  <a:moveTo>
                    <a:pt x="118" y="452"/>
                  </a:moveTo>
                  <a:cubicBezTo>
                    <a:pt x="117" y="453"/>
                    <a:pt x="117" y="453"/>
                    <a:pt x="117" y="453"/>
                  </a:cubicBezTo>
                  <a:cubicBezTo>
                    <a:pt x="118" y="453"/>
                    <a:pt x="118" y="453"/>
                    <a:pt x="118" y="453"/>
                  </a:cubicBezTo>
                  <a:cubicBezTo>
                    <a:pt x="118" y="452"/>
                    <a:pt x="118" y="452"/>
                    <a:pt x="118" y="452"/>
                  </a:cubicBezTo>
                  <a:close/>
                  <a:moveTo>
                    <a:pt x="118" y="69"/>
                  </a:moveTo>
                  <a:cubicBezTo>
                    <a:pt x="118" y="78"/>
                    <a:pt x="118" y="78"/>
                    <a:pt x="118" y="78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16" y="75"/>
                    <a:pt x="114" y="73"/>
                    <a:pt x="112" y="73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2" y="66"/>
                    <a:pt x="112" y="66"/>
                    <a:pt x="112" y="66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7" y="69"/>
                    <a:pt x="117" y="69"/>
                    <a:pt x="117" y="69"/>
                  </a:cubicBezTo>
                  <a:cubicBezTo>
                    <a:pt x="118" y="69"/>
                    <a:pt x="118" y="69"/>
                    <a:pt x="118" y="69"/>
                  </a:cubicBezTo>
                  <a:close/>
                  <a:moveTo>
                    <a:pt x="118" y="90"/>
                  </a:moveTo>
                  <a:cubicBezTo>
                    <a:pt x="118" y="97"/>
                    <a:pt x="118" y="97"/>
                    <a:pt x="118" y="97"/>
                  </a:cubicBezTo>
                  <a:cubicBezTo>
                    <a:pt x="116" y="93"/>
                    <a:pt x="116" y="93"/>
                    <a:pt x="116" y="93"/>
                  </a:cubicBezTo>
                  <a:cubicBezTo>
                    <a:pt x="112" y="85"/>
                    <a:pt x="112" y="85"/>
                    <a:pt x="112" y="85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14" y="82"/>
                    <a:pt x="116" y="86"/>
                    <a:pt x="118" y="90"/>
                  </a:cubicBezTo>
                  <a:close/>
                  <a:moveTo>
                    <a:pt x="118" y="108"/>
                  </a:moveTo>
                  <a:cubicBezTo>
                    <a:pt x="118" y="121"/>
                    <a:pt x="118" y="121"/>
                    <a:pt x="118" y="121"/>
                  </a:cubicBezTo>
                  <a:cubicBezTo>
                    <a:pt x="116" y="118"/>
                    <a:pt x="116" y="118"/>
                    <a:pt x="116" y="118"/>
                  </a:cubicBezTo>
                  <a:cubicBezTo>
                    <a:pt x="116" y="116"/>
                    <a:pt x="114" y="114"/>
                    <a:pt x="112" y="114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16" y="108"/>
                    <a:pt x="117" y="108"/>
                    <a:pt x="118" y="108"/>
                  </a:cubicBezTo>
                  <a:close/>
                  <a:moveTo>
                    <a:pt x="118" y="143"/>
                  </a:moveTo>
                  <a:cubicBezTo>
                    <a:pt x="118" y="159"/>
                    <a:pt x="118" y="159"/>
                    <a:pt x="118" y="159"/>
                  </a:cubicBezTo>
                  <a:cubicBezTo>
                    <a:pt x="116" y="158"/>
                    <a:pt x="114" y="159"/>
                    <a:pt x="112" y="161"/>
                  </a:cubicBezTo>
                  <a:cubicBezTo>
                    <a:pt x="112" y="154"/>
                    <a:pt x="112" y="154"/>
                    <a:pt x="112" y="154"/>
                  </a:cubicBezTo>
                  <a:cubicBezTo>
                    <a:pt x="114" y="153"/>
                    <a:pt x="116" y="153"/>
                    <a:pt x="118" y="153"/>
                  </a:cubicBezTo>
                  <a:cubicBezTo>
                    <a:pt x="116" y="148"/>
                    <a:pt x="114" y="144"/>
                    <a:pt x="112" y="140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6" y="138"/>
                    <a:pt x="117" y="141"/>
                    <a:pt x="118" y="143"/>
                  </a:cubicBezTo>
                  <a:close/>
                  <a:moveTo>
                    <a:pt x="118" y="181"/>
                  </a:moveTo>
                  <a:cubicBezTo>
                    <a:pt x="118" y="198"/>
                    <a:pt x="118" y="198"/>
                    <a:pt x="118" y="198"/>
                  </a:cubicBezTo>
                  <a:cubicBezTo>
                    <a:pt x="116" y="194"/>
                    <a:pt x="115" y="190"/>
                    <a:pt x="113" y="187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8" y="181"/>
                    <a:pt x="118" y="181"/>
                    <a:pt x="118" y="181"/>
                  </a:cubicBezTo>
                  <a:close/>
                  <a:moveTo>
                    <a:pt x="118" y="205"/>
                  </a:moveTo>
                  <a:cubicBezTo>
                    <a:pt x="118" y="216"/>
                    <a:pt x="118" y="216"/>
                    <a:pt x="118" y="216"/>
                  </a:cubicBezTo>
                  <a:cubicBezTo>
                    <a:pt x="115" y="217"/>
                    <a:pt x="113" y="221"/>
                    <a:pt x="114" y="225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18" y="253"/>
                    <a:pt x="118" y="253"/>
                    <a:pt x="118" y="253"/>
                  </a:cubicBezTo>
                  <a:cubicBezTo>
                    <a:pt x="115" y="245"/>
                    <a:pt x="115" y="245"/>
                    <a:pt x="115" y="245"/>
                  </a:cubicBezTo>
                  <a:cubicBezTo>
                    <a:pt x="112" y="239"/>
                    <a:pt x="112" y="239"/>
                    <a:pt x="112" y="239"/>
                  </a:cubicBezTo>
                  <a:cubicBezTo>
                    <a:pt x="112" y="207"/>
                    <a:pt x="112" y="207"/>
                    <a:pt x="112" y="207"/>
                  </a:cubicBezTo>
                  <a:cubicBezTo>
                    <a:pt x="114" y="206"/>
                    <a:pt x="116" y="206"/>
                    <a:pt x="118" y="205"/>
                  </a:cubicBezTo>
                  <a:close/>
                  <a:moveTo>
                    <a:pt x="118" y="265"/>
                  </a:moveTo>
                  <a:cubicBezTo>
                    <a:pt x="118" y="277"/>
                    <a:pt x="118" y="277"/>
                    <a:pt x="118" y="277"/>
                  </a:cubicBezTo>
                  <a:cubicBezTo>
                    <a:pt x="116" y="279"/>
                    <a:pt x="116" y="282"/>
                    <a:pt x="117" y="286"/>
                  </a:cubicBezTo>
                  <a:cubicBezTo>
                    <a:pt x="118" y="287"/>
                    <a:pt x="118" y="287"/>
                    <a:pt x="118" y="287"/>
                  </a:cubicBezTo>
                  <a:cubicBezTo>
                    <a:pt x="118" y="300"/>
                    <a:pt x="118" y="300"/>
                    <a:pt x="118" y="300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13" y="287"/>
                    <a:pt x="113" y="286"/>
                    <a:pt x="112" y="285"/>
                  </a:cubicBezTo>
                  <a:cubicBezTo>
                    <a:pt x="112" y="268"/>
                    <a:pt x="112" y="268"/>
                    <a:pt x="112" y="268"/>
                  </a:cubicBezTo>
                  <a:cubicBezTo>
                    <a:pt x="114" y="267"/>
                    <a:pt x="116" y="266"/>
                    <a:pt x="118" y="265"/>
                  </a:cubicBezTo>
                  <a:close/>
                  <a:moveTo>
                    <a:pt x="118" y="331"/>
                  </a:moveTo>
                  <a:cubicBezTo>
                    <a:pt x="118" y="365"/>
                    <a:pt x="118" y="365"/>
                    <a:pt x="118" y="365"/>
                  </a:cubicBezTo>
                  <a:cubicBezTo>
                    <a:pt x="116" y="362"/>
                    <a:pt x="114" y="361"/>
                    <a:pt x="112" y="360"/>
                  </a:cubicBezTo>
                  <a:cubicBezTo>
                    <a:pt x="112" y="338"/>
                    <a:pt x="112" y="338"/>
                    <a:pt x="112" y="338"/>
                  </a:cubicBezTo>
                  <a:cubicBezTo>
                    <a:pt x="116" y="336"/>
                    <a:pt x="116" y="336"/>
                    <a:pt x="116" y="336"/>
                  </a:cubicBezTo>
                  <a:cubicBezTo>
                    <a:pt x="115" y="333"/>
                    <a:pt x="114" y="330"/>
                    <a:pt x="112" y="326"/>
                  </a:cubicBezTo>
                  <a:cubicBezTo>
                    <a:pt x="112" y="315"/>
                    <a:pt x="112" y="315"/>
                    <a:pt x="112" y="315"/>
                  </a:cubicBezTo>
                  <a:lnTo>
                    <a:pt x="118" y="331"/>
                  </a:lnTo>
                  <a:close/>
                  <a:moveTo>
                    <a:pt x="112" y="43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43"/>
                    <a:pt x="112" y="43"/>
                    <a:pt x="112" y="43"/>
                  </a:cubicBezTo>
                  <a:close/>
                  <a:moveTo>
                    <a:pt x="112" y="39"/>
                  </a:moveTo>
                  <a:cubicBezTo>
                    <a:pt x="112" y="39"/>
                    <a:pt x="112" y="39"/>
                    <a:pt x="112" y="38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2" y="35"/>
                    <a:pt x="112" y="34"/>
                    <a:pt x="112" y="34"/>
                  </a:cubicBezTo>
                  <a:cubicBezTo>
                    <a:pt x="112" y="39"/>
                    <a:pt x="112" y="39"/>
                    <a:pt x="112" y="39"/>
                  </a:cubicBezTo>
                  <a:close/>
                  <a:moveTo>
                    <a:pt x="112" y="416"/>
                  </a:moveTo>
                  <a:cubicBezTo>
                    <a:pt x="112" y="418"/>
                    <a:pt x="112" y="418"/>
                    <a:pt x="112" y="418"/>
                  </a:cubicBezTo>
                  <a:cubicBezTo>
                    <a:pt x="112" y="400"/>
                    <a:pt x="112" y="400"/>
                    <a:pt x="112" y="400"/>
                  </a:cubicBezTo>
                  <a:cubicBezTo>
                    <a:pt x="112" y="397"/>
                    <a:pt x="112" y="397"/>
                    <a:pt x="112" y="397"/>
                  </a:cubicBezTo>
                  <a:cubicBezTo>
                    <a:pt x="112" y="416"/>
                    <a:pt x="112" y="416"/>
                    <a:pt x="112" y="416"/>
                  </a:cubicBezTo>
                  <a:close/>
                  <a:moveTo>
                    <a:pt x="112" y="58"/>
                  </a:moveTo>
                  <a:cubicBezTo>
                    <a:pt x="112" y="66"/>
                    <a:pt x="112" y="66"/>
                    <a:pt x="112" y="66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8"/>
                    <a:pt x="112" y="58"/>
                    <a:pt x="112" y="58"/>
                  </a:cubicBezTo>
                  <a:close/>
                  <a:moveTo>
                    <a:pt x="112" y="68"/>
                  </a:moveTo>
                  <a:cubicBezTo>
                    <a:pt x="112" y="73"/>
                    <a:pt x="112" y="73"/>
                    <a:pt x="112" y="73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lose/>
                  <a:moveTo>
                    <a:pt x="112" y="78"/>
                  </a:moveTo>
                  <a:cubicBezTo>
                    <a:pt x="112" y="85"/>
                    <a:pt x="112" y="85"/>
                    <a:pt x="112" y="85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8"/>
                    <a:pt x="112" y="78"/>
                    <a:pt x="112" y="78"/>
                  </a:cubicBezTo>
                  <a:close/>
                  <a:moveTo>
                    <a:pt x="112" y="102"/>
                  </a:moveTo>
                  <a:cubicBezTo>
                    <a:pt x="112" y="114"/>
                    <a:pt x="112" y="114"/>
                    <a:pt x="112" y="114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12" y="107"/>
                    <a:pt x="112" y="107"/>
                    <a:pt x="112" y="107"/>
                  </a:cubicBezTo>
                  <a:cubicBezTo>
                    <a:pt x="112" y="100"/>
                    <a:pt x="112" y="100"/>
                    <a:pt x="112" y="100"/>
                  </a:cubicBezTo>
                  <a:cubicBezTo>
                    <a:pt x="112" y="102"/>
                    <a:pt x="112" y="102"/>
                    <a:pt x="112" y="102"/>
                  </a:cubicBezTo>
                  <a:close/>
                  <a:moveTo>
                    <a:pt x="112" y="130"/>
                  </a:moveTo>
                  <a:cubicBezTo>
                    <a:pt x="112" y="140"/>
                    <a:pt x="112" y="140"/>
                    <a:pt x="112" y="140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2" y="130"/>
                    <a:pt x="112" y="130"/>
                    <a:pt x="112" y="130"/>
                  </a:cubicBezTo>
                  <a:close/>
                  <a:moveTo>
                    <a:pt x="112" y="154"/>
                  </a:moveTo>
                  <a:cubicBezTo>
                    <a:pt x="112" y="161"/>
                    <a:pt x="112" y="161"/>
                    <a:pt x="112" y="161"/>
                  </a:cubicBezTo>
                  <a:cubicBezTo>
                    <a:pt x="112" y="161"/>
                    <a:pt x="112" y="162"/>
                    <a:pt x="112" y="162"/>
                  </a:cubicBezTo>
                  <a:cubicBezTo>
                    <a:pt x="112" y="154"/>
                    <a:pt x="112" y="154"/>
                    <a:pt x="112" y="154"/>
                  </a:cubicBezTo>
                  <a:cubicBezTo>
                    <a:pt x="112" y="154"/>
                    <a:pt x="112" y="154"/>
                    <a:pt x="112" y="154"/>
                  </a:cubicBezTo>
                  <a:close/>
                  <a:moveTo>
                    <a:pt x="112" y="168"/>
                  </a:moveTo>
                  <a:cubicBezTo>
                    <a:pt x="112" y="184"/>
                    <a:pt x="112" y="184"/>
                    <a:pt x="112" y="184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65"/>
                    <a:pt x="112" y="165"/>
                    <a:pt x="112" y="165"/>
                  </a:cubicBezTo>
                  <a:cubicBezTo>
                    <a:pt x="112" y="166"/>
                    <a:pt x="112" y="166"/>
                    <a:pt x="112" y="167"/>
                  </a:cubicBezTo>
                  <a:cubicBezTo>
                    <a:pt x="112" y="168"/>
                    <a:pt x="112" y="168"/>
                    <a:pt x="112" y="168"/>
                  </a:cubicBezTo>
                  <a:close/>
                  <a:moveTo>
                    <a:pt x="112" y="207"/>
                  </a:moveTo>
                  <a:cubicBezTo>
                    <a:pt x="112" y="239"/>
                    <a:pt x="112" y="239"/>
                    <a:pt x="112" y="239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12" y="207"/>
                    <a:pt x="112" y="207"/>
                    <a:pt x="112" y="207"/>
                  </a:cubicBezTo>
                  <a:cubicBezTo>
                    <a:pt x="112" y="207"/>
                    <a:pt x="112" y="207"/>
                    <a:pt x="112" y="207"/>
                  </a:cubicBezTo>
                  <a:close/>
                  <a:moveTo>
                    <a:pt x="112" y="268"/>
                  </a:moveTo>
                  <a:cubicBezTo>
                    <a:pt x="112" y="285"/>
                    <a:pt x="112" y="285"/>
                    <a:pt x="112" y="285"/>
                  </a:cubicBezTo>
                  <a:cubicBezTo>
                    <a:pt x="112" y="285"/>
                    <a:pt x="112" y="285"/>
                    <a:pt x="112" y="284"/>
                  </a:cubicBezTo>
                  <a:cubicBezTo>
                    <a:pt x="112" y="268"/>
                    <a:pt x="112" y="268"/>
                    <a:pt x="112" y="268"/>
                  </a:cubicBezTo>
                  <a:cubicBezTo>
                    <a:pt x="112" y="268"/>
                    <a:pt x="112" y="268"/>
                    <a:pt x="112" y="268"/>
                  </a:cubicBezTo>
                  <a:close/>
                  <a:moveTo>
                    <a:pt x="112" y="315"/>
                  </a:moveTo>
                  <a:cubicBezTo>
                    <a:pt x="112" y="326"/>
                    <a:pt x="112" y="326"/>
                    <a:pt x="112" y="326"/>
                  </a:cubicBezTo>
                  <a:cubicBezTo>
                    <a:pt x="112" y="324"/>
                    <a:pt x="112" y="324"/>
                    <a:pt x="112" y="324"/>
                  </a:cubicBezTo>
                  <a:cubicBezTo>
                    <a:pt x="112" y="313"/>
                    <a:pt x="112" y="313"/>
                    <a:pt x="112" y="313"/>
                  </a:cubicBezTo>
                  <a:cubicBezTo>
                    <a:pt x="112" y="314"/>
                    <a:pt x="112" y="314"/>
                    <a:pt x="112" y="314"/>
                  </a:cubicBezTo>
                  <a:cubicBezTo>
                    <a:pt x="112" y="315"/>
                    <a:pt x="112" y="315"/>
                    <a:pt x="112" y="315"/>
                  </a:cubicBezTo>
                  <a:close/>
                  <a:moveTo>
                    <a:pt x="112" y="338"/>
                  </a:moveTo>
                  <a:cubicBezTo>
                    <a:pt x="112" y="360"/>
                    <a:pt x="112" y="360"/>
                    <a:pt x="112" y="360"/>
                  </a:cubicBezTo>
                  <a:cubicBezTo>
                    <a:pt x="112" y="360"/>
                    <a:pt x="112" y="360"/>
                    <a:pt x="112" y="360"/>
                  </a:cubicBezTo>
                  <a:cubicBezTo>
                    <a:pt x="112" y="338"/>
                    <a:pt x="112" y="338"/>
                    <a:pt x="112" y="338"/>
                  </a:cubicBezTo>
                  <a:close/>
                  <a:moveTo>
                    <a:pt x="112" y="41"/>
                  </a:moveTo>
                  <a:cubicBezTo>
                    <a:pt x="111" y="40"/>
                    <a:pt x="111" y="40"/>
                    <a:pt x="111" y="40"/>
                  </a:cubicBezTo>
                  <a:cubicBezTo>
                    <a:pt x="111" y="40"/>
                    <a:pt x="111" y="40"/>
                    <a:pt x="112" y="39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1" y="34"/>
                    <a:pt x="111" y="33"/>
                    <a:pt x="110" y="33"/>
                  </a:cubicBezTo>
                  <a:cubicBezTo>
                    <a:pt x="108" y="33"/>
                    <a:pt x="107" y="32"/>
                    <a:pt x="105" y="32"/>
                  </a:cubicBezTo>
                  <a:cubicBezTo>
                    <a:pt x="105" y="38"/>
                    <a:pt x="105" y="38"/>
                    <a:pt x="105" y="38"/>
                  </a:cubicBezTo>
                  <a:cubicBezTo>
                    <a:pt x="106" y="38"/>
                    <a:pt x="108" y="40"/>
                    <a:pt x="109" y="42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lose/>
                  <a:moveTo>
                    <a:pt x="105" y="398"/>
                  </a:moveTo>
                  <a:cubicBezTo>
                    <a:pt x="112" y="416"/>
                    <a:pt x="112" y="416"/>
                    <a:pt x="112" y="416"/>
                  </a:cubicBezTo>
                  <a:cubicBezTo>
                    <a:pt x="112" y="397"/>
                    <a:pt x="112" y="397"/>
                    <a:pt x="112" y="397"/>
                  </a:cubicBezTo>
                  <a:cubicBezTo>
                    <a:pt x="105" y="380"/>
                    <a:pt x="105" y="380"/>
                    <a:pt x="105" y="380"/>
                  </a:cubicBezTo>
                  <a:cubicBezTo>
                    <a:pt x="105" y="398"/>
                    <a:pt x="105" y="398"/>
                    <a:pt x="105" y="398"/>
                  </a:cubicBezTo>
                  <a:close/>
                  <a:moveTo>
                    <a:pt x="112" y="57"/>
                  </a:moveTo>
                  <a:cubicBezTo>
                    <a:pt x="112" y="64"/>
                    <a:pt x="112" y="64"/>
                    <a:pt x="112" y="64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6" y="53"/>
                    <a:pt x="106" y="51"/>
                    <a:pt x="105" y="49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7" y="46"/>
                    <a:pt x="109" y="51"/>
                    <a:pt x="111" y="55"/>
                  </a:cubicBezTo>
                  <a:cubicBezTo>
                    <a:pt x="112" y="57"/>
                    <a:pt x="112" y="57"/>
                    <a:pt x="112" y="57"/>
                  </a:cubicBezTo>
                  <a:close/>
                  <a:moveTo>
                    <a:pt x="112" y="68"/>
                  </a:moveTo>
                  <a:cubicBezTo>
                    <a:pt x="110" y="68"/>
                    <a:pt x="109" y="68"/>
                    <a:pt x="108" y="68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6" y="73"/>
                    <a:pt x="108" y="75"/>
                    <a:pt x="109" y="77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1" y="75"/>
                    <a:pt x="111" y="74"/>
                    <a:pt x="112" y="73"/>
                  </a:cubicBezTo>
                  <a:cubicBezTo>
                    <a:pt x="112" y="68"/>
                    <a:pt x="112" y="68"/>
                    <a:pt x="112" y="68"/>
                  </a:cubicBezTo>
                  <a:close/>
                  <a:moveTo>
                    <a:pt x="112" y="100"/>
                  </a:moveTo>
                  <a:cubicBezTo>
                    <a:pt x="112" y="107"/>
                    <a:pt x="112" y="107"/>
                    <a:pt x="112" y="107"/>
                  </a:cubicBezTo>
                  <a:cubicBezTo>
                    <a:pt x="110" y="102"/>
                    <a:pt x="107" y="97"/>
                    <a:pt x="105" y="92"/>
                  </a:cubicBezTo>
                  <a:cubicBezTo>
                    <a:pt x="105" y="91"/>
                    <a:pt x="105" y="91"/>
                    <a:pt x="105" y="91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6" y="87"/>
                    <a:pt x="107" y="90"/>
                    <a:pt x="108" y="93"/>
                  </a:cubicBezTo>
                  <a:cubicBezTo>
                    <a:pt x="112" y="100"/>
                    <a:pt x="112" y="100"/>
                    <a:pt x="112" y="100"/>
                  </a:cubicBezTo>
                  <a:close/>
                  <a:moveTo>
                    <a:pt x="112" y="108"/>
                  </a:moveTo>
                  <a:cubicBezTo>
                    <a:pt x="112" y="113"/>
                    <a:pt x="112" y="113"/>
                    <a:pt x="112" y="113"/>
                  </a:cubicBezTo>
                  <a:cubicBezTo>
                    <a:pt x="109" y="113"/>
                    <a:pt x="106" y="115"/>
                    <a:pt x="108" y="119"/>
                  </a:cubicBezTo>
                  <a:cubicBezTo>
                    <a:pt x="109" y="122"/>
                    <a:pt x="110" y="125"/>
                    <a:pt x="112" y="12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1" y="136"/>
                    <a:pt x="111" y="136"/>
                    <a:pt x="111" y="136"/>
                  </a:cubicBezTo>
                  <a:cubicBezTo>
                    <a:pt x="109" y="131"/>
                    <a:pt x="107" y="126"/>
                    <a:pt x="105" y="121"/>
                  </a:cubicBezTo>
                  <a:cubicBezTo>
                    <a:pt x="105" y="109"/>
                    <a:pt x="105" y="109"/>
                    <a:pt x="105" y="109"/>
                  </a:cubicBezTo>
                  <a:cubicBezTo>
                    <a:pt x="107" y="108"/>
                    <a:pt x="109" y="108"/>
                    <a:pt x="112" y="108"/>
                  </a:cubicBezTo>
                  <a:close/>
                  <a:moveTo>
                    <a:pt x="112" y="154"/>
                  </a:moveTo>
                  <a:cubicBezTo>
                    <a:pt x="112" y="162"/>
                    <a:pt x="112" y="162"/>
                    <a:pt x="112" y="162"/>
                  </a:cubicBezTo>
                  <a:cubicBezTo>
                    <a:pt x="111" y="163"/>
                    <a:pt x="111" y="164"/>
                    <a:pt x="112" y="165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06" y="168"/>
                    <a:pt x="105" y="167"/>
                    <a:pt x="105" y="166"/>
                  </a:cubicBezTo>
                  <a:cubicBezTo>
                    <a:pt x="105" y="149"/>
                    <a:pt x="105" y="149"/>
                    <a:pt x="105" y="149"/>
                  </a:cubicBezTo>
                  <a:cubicBezTo>
                    <a:pt x="107" y="155"/>
                    <a:pt x="107" y="155"/>
                    <a:pt x="107" y="155"/>
                  </a:cubicBezTo>
                  <a:cubicBezTo>
                    <a:pt x="109" y="155"/>
                    <a:pt x="110" y="154"/>
                    <a:pt x="112" y="154"/>
                  </a:cubicBezTo>
                  <a:close/>
                  <a:moveTo>
                    <a:pt x="112" y="207"/>
                  </a:moveTo>
                  <a:cubicBezTo>
                    <a:pt x="112" y="236"/>
                    <a:pt x="112" y="236"/>
                    <a:pt x="112" y="236"/>
                  </a:cubicBezTo>
                  <a:cubicBezTo>
                    <a:pt x="108" y="227"/>
                    <a:pt x="108" y="227"/>
                    <a:pt x="108" y="227"/>
                  </a:cubicBezTo>
                  <a:cubicBezTo>
                    <a:pt x="107" y="225"/>
                    <a:pt x="106" y="224"/>
                    <a:pt x="105" y="223"/>
                  </a:cubicBezTo>
                  <a:cubicBezTo>
                    <a:pt x="105" y="200"/>
                    <a:pt x="105" y="200"/>
                    <a:pt x="105" y="200"/>
                  </a:cubicBezTo>
                  <a:cubicBezTo>
                    <a:pt x="106" y="203"/>
                    <a:pt x="107" y="206"/>
                    <a:pt x="108" y="209"/>
                  </a:cubicBezTo>
                  <a:cubicBezTo>
                    <a:pt x="109" y="208"/>
                    <a:pt x="110" y="208"/>
                    <a:pt x="112" y="207"/>
                  </a:cubicBezTo>
                  <a:close/>
                  <a:moveTo>
                    <a:pt x="112" y="268"/>
                  </a:moveTo>
                  <a:cubicBezTo>
                    <a:pt x="112" y="284"/>
                    <a:pt x="112" y="284"/>
                    <a:pt x="112" y="284"/>
                  </a:cubicBezTo>
                  <a:cubicBezTo>
                    <a:pt x="109" y="281"/>
                    <a:pt x="106" y="282"/>
                    <a:pt x="105" y="284"/>
                  </a:cubicBezTo>
                  <a:cubicBezTo>
                    <a:pt x="105" y="272"/>
                    <a:pt x="105" y="272"/>
                    <a:pt x="105" y="272"/>
                  </a:cubicBezTo>
                  <a:cubicBezTo>
                    <a:pt x="107" y="270"/>
                    <a:pt x="107" y="270"/>
                    <a:pt x="107" y="270"/>
                  </a:cubicBezTo>
                  <a:cubicBezTo>
                    <a:pt x="105" y="263"/>
                    <a:pt x="105" y="263"/>
                    <a:pt x="105" y="263"/>
                  </a:cubicBezTo>
                  <a:cubicBezTo>
                    <a:pt x="105" y="251"/>
                    <a:pt x="105" y="251"/>
                    <a:pt x="105" y="251"/>
                  </a:cubicBezTo>
                  <a:cubicBezTo>
                    <a:pt x="107" y="257"/>
                    <a:pt x="109" y="263"/>
                    <a:pt x="111" y="268"/>
                  </a:cubicBezTo>
                  <a:cubicBezTo>
                    <a:pt x="112" y="268"/>
                    <a:pt x="112" y="268"/>
                    <a:pt x="112" y="268"/>
                  </a:cubicBezTo>
                  <a:close/>
                  <a:moveTo>
                    <a:pt x="112" y="313"/>
                  </a:moveTo>
                  <a:cubicBezTo>
                    <a:pt x="112" y="324"/>
                    <a:pt x="112" y="324"/>
                    <a:pt x="112" y="324"/>
                  </a:cubicBezTo>
                  <a:cubicBezTo>
                    <a:pt x="111" y="321"/>
                    <a:pt x="110" y="318"/>
                    <a:pt x="109" y="315"/>
                  </a:cubicBezTo>
                  <a:cubicBezTo>
                    <a:pt x="107" y="311"/>
                    <a:pt x="106" y="307"/>
                    <a:pt x="105" y="304"/>
                  </a:cubicBezTo>
                  <a:cubicBezTo>
                    <a:pt x="105" y="293"/>
                    <a:pt x="105" y="293"/>
                    <a:pt x="105" y="293"/>
                  </a:cubicBezTo>
                  <a:cubicBezTo>
                    <a:pt x="107" y="300"/>
                    <a:pt x="109" y="306"/>
                    <a:pt x="112" y="313"/>
                  </a:cubicBezTo>
                  <a:close/>
                  <a:moveTo>
                    <a:pt x="112" y="338"/>
                  </a:moveTo>
                  <a:cubicBezTo>
                    <a:pt x="112" y="360"/>
                    <a:pt x="112" y="360"/>
                    <a:pt x="112" y="360"/>
                  </a:cubicBezTo>
                  <a:cubicBezTo>
                    <a:pt x="109" y="359"/>
                    <a:pt x="107" y="359"/>
                    <a:pt x="105" y="361"/>
                  </a:cubicBezTo>
                  <a:cubicBezTo>
                    <a:pt x="105" y="341"/>
                    <a:pt x="105" y="341"/>
                    <a:pt x="105" y="341"/>
                  </a:cubicBezTo>
                  <a:cubicBezTo>
                    <a:pt x="105" y="341"/>
                    <a:pt x="105" y="341"/>
                    <a:pt x="105" y="341"/>
                  </a:cubicBezTo>
                  <a:cubicBezTo>
                    <a:pt x="105" y="341"/>
                    <a:pt x="105" y="341"/>
                    <a:pt x="105" y="341"/>
                  </a:cubicBezTo>
                  <a:cubicBezTo>
                    <a:pt x="105" y="330"/>
                    <a:pt x="105" y="330"/>
                    <a:pt x="105" y="330"/>
                  </a:cubicBezTo>
                  <a:cubicBezTo>
                    <a:pt x="106" y="333"/>
                    <a:pt x="107" y="336"/>
                    <a:pt x="108" y="339"/>
                  </a:cubicBezTo>
                  <a:lnTo>
                    <a:pt x="112" y="338"/>
                  </a:lnTo>
                  <a:close/>
                  <a:moveTo>
                    <a:pt x="105" y="32"/>
                  </a:moveTo>
                  <a:cubicBezTo>
                    <a:pt x="104" y="32"/>
                    <a:pt x="104" y="32"/>
                    <a:pt x="104" y="32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4" y="38"/>
                    <a:pt x="105" y="38"/>
                    <a:pt x="105" y="38"/>
                  </a:cubicBezTo>
                  <a:cubicBezTo>
                    <a:pt x="105" y="32"/>
                    <a:pt x="105" y="32"/>
                    <a:pt x="105" y="32"/>
                  </a:cubicBezTo>
                  <a:close/>
                  <a:moveTo>
                    <a:pt x="104" y="397"/>
                  </a:moveTo>
                  <a:cubicBezTo>
                    <a:pt x="105" y="398"/>
                    <a:pt x="105" y="398"/>
                    <a:pt x="105" y="398"/>
                  </a:cubicBezTo>
                  <a:cubicBezTo>
                    <a:pt x="105" y="380"/>
                    <a:pt x="105" y="380"/>
                    <a:pt x="105" y="380"/>
                  </a:cubicBezTo>
                  <a:cubicBezTo>
                    <a:pt x="104" y="378"/>
                    <a:pt x="104" y="378"/>
                    <a:pt x="104" y="378"/>
                  </a:cubicBezTo>
                  <a:cubicBezTo>
                    <a:pt x="104" y="397"/>
                    <a:pt x="104" y="397"/>
                    <a:pt x="104" y="397"/>
                  </a:cubicBezTo>
                  <a:close/>
                  <a:moveTo>
                    <a:pt x="105" y="42"/>
                  </a:moveTo>
                  <a:cubicBezTo>
                    <a:pt x="105" y="49"/>
                    <a:pt x="105" y="49"/>
                    <a:pt x="105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5" y="42"/>
                    <a:pt x="105" y="42"/>
                    <a:pt x="105" y="42"/>
                  </a:cubicBezTo>
                  <a:close/>
                  <a:moveTo>
                    <a:pt x="105" y="61"/>
                  </a:moveTo>
                  <a:cubicBezTo>
                    <a:pt x="105" y="73"/>
                    <a:pt x="105" y="73"/>
                    <a:pt x="105" y="73"/>
                  </a:cubicBezTo>
                  <a:cubicBezTo>
                    <a:pt x="105" y="73"/>
                    <a:pt x="104" y="73"/>
                    <a:pt x="104" y="73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5" y="61"/>
                    <a:pt x="105" y="61"/>
                    <a:pt x="105" y="61"/>
                  </a:cubicBezTo>
                  <a:close/>
                  <a:moveTo>
                    <a:pt x="105" y="84"/>
                  </a:moveTo>
                  <a:cubicBezTo>
                    <a:pt x="105" y="91"/>
                    <a:pt x="105" y="91"/>
                    <a:pt x="105" y="91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105" y="84"/>
                    <a:pt x="105" y="84"/>
                    <a:pt x="105" y="84"/>
                  </a:cubicBezTo>
                  <a:close/>
                  <a:moveTo>
                    <a:pt x="105" y="109"/>
                  </a:moveTo>
                  <a:cubicBezTo>
                    <a:pt x="105" y="121"/>
                    <a:pt x="105" y="121"/>
                    <a:pt x="105" y="121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4" y="109"/>
                    <a:pt x="104" y="109"/>
                    <a:pt x="104" y="109"/>
                  </a:cubicBezTo>
                  <a:cubicBezTo>
                    <a:pt x="105" y="109"/>
                    <a:pt x="105" y="109"/>
                    <a:pt x="105" y="109"/>
                  </a:cubicBezTo>
                  <a:close/>
                  <a:moveTo>
                    <a:pt x="105" y="149"/>
                  </a:moveTo>
                  <a:cubicBezTo>
                    <a:pt x="105" y="166"/>
                    <a:pt x="105" y="166"/>
                    <a:pt x="105" y="166"/>
                  </a:cubicBezTo>
                  <a:cubicBezTo>
                    <a:pt x="105" y="166"/>
                    <a:pt x="104" y="166"/>
                    <a:pt x="104" y="166"/>
                  </a:cubicBezTo>
                  <a:cubicBezTo>
                    <a:pt x="104" y="147"/>
                    <a:pt x="104" y="147"/>
                    <a:pt x="104" y="147"/>
                  </a:cubicBezTo>
                  <a:cubicBezTo>
                    <a:pt x="105" y="149"/>
                    <a:pt x="105" y="149"/>
                    <a:pt x="105" y="149"/>
                  </a:cubicBezTo>
                  <a:close/>
                  <a:moveTo>
                    <a:pt x="105" y="200"/>
                  </a:moveTo>
                  <a:cubicBezTo>
                    <a:pt x="105" y="223"/>
                    <a:pt x="105" y="223"/>
                    <a:pt x="105" y="223"/>
                  </a:cubicBezTo>
                  <a:cubicBezTo>
                    <a:pt x="105" y="223"/>
                    <a:pt x="104" y="223"/>
                    <a:pt x="104" y="223"/>
                  </a:cubicBezTo>
                  <a:cubicBezTo>
                    <a:pt x="104" y="198"/>
                    <a:pt x="104" y="198"/>
                    <a:pt x="104" y="198"/>
                  </a:cubicBezTo>
                  <a:cubicBezTo>
                    <a:pt x="105" y="200"/>
                    <a:pt x="105" y="200"/>
                    <a:pt x="105" y="200"/>
                  </a:cubicBezTo>
                  <a:close/>
                  <a:moveTo>
                    <a:pt x="105" y="251"/>
                  </a:moveTo>
                  <a:cubicBezTo>
                    <a:pt x="105" y="263"/>
                    <a:pt x="105" y="263"/>
                    <a:pt x="105" y="263"/>
                  </a:cubicBezTo>
                  <a:cubicBezTo>
                    <a:pt x="104" y="262"/>
                    <a:pt x="104" y="262"/>
                    <a:pt x="104" y="262"/>
                  </a:cubicBezTo>
                  <a:cubicBezTo>
                    <a:pt x="104" y="249"/>
                    <a:pt x="104" y="249"/>
                    <a:pt x="104" y="249"/>
                  </a:cubicBezTo>
                  <a:cubicBezTo>
                    <a:pt x="105" y="250"/>
                    <a:pt x="105" y="250"/>
                    <a:pt x="105" y="250"/>
                  </a:cubicBezTo>
                  <a:cubicBezTo>
                    <a:pt x="105" y="251"/>
                    <a:pt x="105" y="251"/>
                    <a:pt x="105" y="251"/>
                  </a:cubicBezTo>
                  <a:close/>
                  <a:moveTo>
                    <a:pt x="105" y="272"/>
                  </a:moveTo>
                  <a:cubicBezTo>
                    <a:pt x="105" y="284"/>
                    <a:pt x="105" y="284"/>
                    <a:pt x="105" y="284"/>
                  </a:cubicBezTo>
                  <a:cubicBezTo>
                    <a:pt x="105" y="285"/>
                    <a:pt x="104" y="285"/>
                    <a:pt x="104" y="286"/>
                  </a:cubicBezTo>
                  <a:cubicBezTo>
                    <a:pt x="104" y="272"/>
                    <a:pt x="104" y="272"/>
                    <a:pt x="104" y="272"/>
                  </a:cubicBezTo>
                  <a:cubicBezTo>
                    <a:pt x="105" y="272"/>
                    <a:pt x="105" y="272"/>
                    <a:pt x="105" y="272"/>
                  </a:cubicBezTo>
                  <a:close/>
                  <a:moveTo>
                    <a:pt x="105" y="293"/>
                  </a:moveTo>
                  <a:cubicBezTo>
                    <a:pt x="105" y="304"/>
                    <a:pt x="105" y="304"/>
                    <a:pt x="105" y="304"/>
                  </a:cubicBezTo>
                  <a:cubicBezTo>
                    <a:pt x="104" y="302"/>
                    <a:pt x="104" y="302"/>
                    <a:pt x="104" y="302"/>
                  </a:cubicBezTo>
                  <a:cubicBezTo>
                    <a:pt x="104" y="292"/>
                    <a:pt x="104" y="292"/>
                    <a:pt x="104" y="292"/>
                  </a:cubicBezTo>
                  <a:cubicBezTo>
                    <a:pt x="104" y="292"/>
                    <a:pt x="104" y="292"/>
                    <a:pt x="104" y="292"/>
                  </a:cubicBezTo>
                  <a:cubicBezTo>
                    <a:pt x="105" y="293"/>
                    <a:pt x="105" y="293"/>
                    <a:pt x="105" y="293"/>
                  </a:cubicBezTo>
                  <a:close/>
                  <a:moveTo>
                    <a:pt x="105" y="330"/>
                  </a:moveTo>
                  <a:cubicBezTo>
                    <a:pt x="105" y="341"/>
                    <a:pt x="105" y="341"/>
                    <a:pt x="105" y="341"/>
                  </a:cubicBezTo>
                  <a:cubicBezTo>
                    <a:pt x="104" y="339"/>
                    <a:pt x="104" y="339"/>
                    <a:pt x="104" y="339"/>
                  </a:cubicBezTo>
                  <a:cubicBezTo>
                    <a:pt x="104" y="328"/>
                    <a:pt x="104" y="328"/>
                    <a:pt x="104" y="328"/>
                  </a:cubicBezTo>
                  <a:cubicBezTo>
                    <a:pt x="105" y="330"/>
                    <a:pt x="105" y="330"/>
                    <a:pt x="105" y="330"/>
                  </a:cubicBezTo>
                  <a:close/>
                  <a:moveTo>
                    <a:pt x="105" y="341"/>
                  </a:moveTo>
                  <a:cubicBezTo>
                    <a:pt x="105" y="361"/>
                    <a:pt x="105" y="361"/>
                    <a:pt x="105" y="361"/>
                  </a:cubicBezTo>
                  <a:cubicBezTo>
                    <a:pt x="105" y="361"/>
                    <a:pt x="104" y="361"/>
                    <a:pt x="104" y="361"/>
                  </a:cubicBezTo>
                  <a:cubicBezTo>
                    <a:pt x="104" y="341"/>
                    <a:pt x="104" y="341"/>
                    <a:pt x="104" y="341"/>
                  </a:cubicBezTo>
                  <a:lnTo>
                    <a:pt x="105" y="341"/>
                  </a:lnTo>
                  <a:close/>
                  <a:moveTo>
                    <a:pt x="104" y="32"/>
                  </a:moveTo>
                  <a:cubicBezTo>
                    <a:pt x="103" y="31"/>
                    <a:pt x="101" y="31"/>
                    <a:pt x="100" y="31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1" y="40"/>
                    <a:pt x="101" y="41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39"/>
                    <a:pt x="104" y="38"/>
                    <a:pt x="104" y="38"/>
                  </a:cubicBezTo>
                  <a:cubicBezTo>
                    <a:pt x="104" y="32"/>
                    <a:pt x="104" y="32"/>
                    <a:pt x="104" y="32"/>
                  </a:cubicBezTo>
                  <a:close/>
                  <a:moveTo>
                    <a:pt x="100" y="385"/>
                  </a:moveTo>
                  <a:cubicBezTo>
                    <a:pt x="104" y="397"/>
                    <a:pt x="104" y="397"/>
                    <a:pt x="104" y="397"/>
                  </a:cubicBezTo>
                  <a:cubicBezTo>
                    <a:pt x="104" y="378"/>
                    <a:pt x="104" y="378"/>
                    <a:pt x="104" y="378"/>
                  </a:cubicBezTo>
                  <a:cubicBezTo>
                    <a:pt x="104" y="378"/>
                    <a:pt x="104" y="378"/>
                    <a:pt x="104" y="378"/>
                  </a:cubicBezTo>
                  <a:cubicBezTo>
                    <a:pt x="101" y="370"/>
                    <a:pt x="102" y="364"/>
                    <a:pt x="104" y="361"/>
                  </a:cubicBezTo>
                  <a:cubicBezTo>
                    <a:pt x="104" y="341"/>
                    <a:pt x="104" y="341"/>
                    <a:pt x="104" y="341"/>
                  </a:cubicBezTo>
                  <a:cubicBezTo>
                    <a:pt x="100" y="343"/>
                    <a:pt x="100" y="343"/>
                    <a:pt x="100" y="343"/>
                  </a:cubicBezTo>
                  <a:cubicBezTo>
                    <a:pt x="100" y="385"/>
                    <a:pt x="100" y="385"/>
                    <a:pt x="100" y="385"/>
                  </a:cubicBezTo>
                  <a:close/>
                  <a:moveTo>
                    <a:pt x="104" y="60"/>
                  </a:moveTo>
                  <a:cubicBezTo>
                    <a:pt x="104" y="66"/>
                    <a:pt x="104" y="66"/>
                    <a:pt x="104" y="66"/>
                  </a:cubicBezTo>
                  <a:cubicBezTo>
                    <a:pt x="103" y="63"/>
                    <a:pt x="101" y="59"/>
                    <a:pt x="100" y="56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104" y="60"/>
                    <a:pt x="104" y="60"/>
                    <a:pt x="104" y="60"/>
                  </a:cubicBezTo>
                  <a:close/>
                  <a:moveTo>
                    <a:pt x="104" y="67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2" y="72"/>
                    <a:pt x="100" y="74"/>
                    <a:pt x="102" y="77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3" y="86"/>
                    <a:pt x="101" y="83"/>
                    <a:pt x="100" y="79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1" y="67"/>
                    <a:pt x="103" y="67"/>
                    <a:pt x="104" y="67"/>
                  </a:cubicBezTo>
                  <a:close/>
                  <a:moveTo>
                    <a:pt x="104" y="109"/>
                  </a:moveTo>
                  <a:cubicBezTo>
                    <a:pt x="104" y="120"/>
                    <a:pt x="104" y="120"/>
                    <a:pt x="104" y="120"/>
                  </a:cubicBezTo>
                  <a:cubicBezTo>
                    <a:pt x="104" y="119"/>
                    <a:pt x="104" y="119"/>
                    <a:pt x="104" y="119"/>
                  </a:cubicBezTo>
                  <a:cubicBezTo>
                    <a:pt x="103" y="117"/>
                    <a:pt x="101" y="115"/>
                    <a:pt x="100" y="115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04" y="109"/>
                    <a:pt x="104" y="109"/>
                    <a:pt x="104" y="109"/>
                  </a:cubicBezTo>
                  <a:close/>
                  <a:moveTo>
                    <a:pt x="104" y="147"/>
                  </a:moveTo>
                  <a:cubicBezTo>
                    <a:pt x="104" y="166"/>
                    <a:pt x="104" y="166"/>
                    <a:pt x="104" y="166"/>
                  </a:cubicBezTo>
                  <a:cubicBezTo>
                    <a:pt x="103" y="165"/>
                    <a:pt x="101" y="164"/>
                    <a:pt x="100" y="164"/>
                  </a:cubicBezTo>
                  <a:cubicBezTo>
                    <a:pt x="100" y="157"/>
                    <a:pt x="100" y="157"/>
                    <a:pt x="100" y="157"/>
                  </a:cubicBezTo>
                  <a:cubicBezTo>
                    <a:pt x="100" y="157"/>
                    <a:pt x="101" y="157"/>
                    <a:pt x="102" y="157"/>
                  </a:cubicBezTo>
                  <a:cubicBezTo>
                    <a:pt x="100" y="152"/>
                    <a:pt x="100" y="152"/>
                    <a:pt x="100" y="152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1" y="138"/>
                    <a:pt x="101" y="138"/>
                    <a:pt x="101" y="138"/>
                  </a:cubicBezTo>
                  <a:cubicBezTo>
                    <a:pt x="104" y="147"/>
                    <a:pt x="104" y="147"/>
                    <a:pt x="104" y="147"/>
                  </a:cubicBezTo>
                  <a:close/>
                  <a:moveTo>
                    <a:pt x="104" y="198"/>
                  </a:moveTo>
                  <a:cubicBezTo>
                    <a:pt x="104" y="223"/>
                    <a:pt x="104" y="223"/>
                    <a:pt x="104" y="223"/>
                  </a:cubicBezTo>
                  <a:cubicBezTo>
                    <a:pt x="103" y="223"/>
                    <a:pt x="101" y="223"/>
                    <a:pt x="100" y="224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1" y="212"/>
                    <a:pt x="102" y="212"/>
                    <a:pt x="102" y="211"/>
                  </a:cubicBezTo>
                  <a:cubicBezTo>
                    <a:pt x="100" y="204"/>
                    <a:pt x="100" y="204"/>
                    <a:pt x="100" y="204"/>
                  </a:cubicBezTo>
                  <a:cubicBezTo>
                    <a:pt x="100" y="187"/>
                    <a:pt x="100" y="187"/>
                    <a:pt x="100" y="187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4" y="198"/>
                    <a:pt x="104" y="198"/>
                    <a:pt x="104" y="198"/>
                  </a:cubicBezTo>
                  <a:close/>
                  <a:moveTo>
                    <a:pt x="104" y="249"/>
                  </a:moveTo>
                  <a:cubicBezTo>
                    <a:pt x="104" y="262"/>
                    <a:pt x="104" y="262"/>
                    <a:pt x="104" y="262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00" y="249"/>
                    <a:pt x="100" y="249"/>
                    <a:pt x="100" y="249"/>
                  </a:cubicBezTo>
                  <a:cubicBezTo>
                    <a:pt x="100" y="237"/>
                    <a:pt x="100" y="237"/>
                    <a:pt x="100" y="237"/>
                  </a:cubicBezTo>
                  <a:cubicBezTo>
                    <a:pt x="101" y="241"/>
                    <a:pt x="103" y="245"/>
                    <a:pt x="104" y="249"/>
                  </a:cubicBezTo>
                  <a:close/>
                  <a:moveTo>
                    <a:pt x="104" y="272"/>
                  </a:moveTo>
                  <a:cubicBezTo>
                    <a:pt x="104" y="286"/>
                    <a:pt x="104" y="286"/>
                    <a:pt x="104" y="286"/>
                  </a:cubicBezTo>
                  <a:cubicBezTo>
                    <a:pt x="104" y="287"/>
                    <a:pt x="104" y="289"/>
                    <a:pt x="104" y="292"/>
                  </a:cubicBezTo>
                  <a:cubicBezTo>
                    <a:pt x="104" y="302"/>
                    <a:pt x="104" y="302"/>
                    <a:pt x="104" y="302"/>
                  </a:cubicBezTo>
                  <a:cubicBezTo>
                    <a:pt x="101" y="294"/>
                    <a:pt x="101" y="294"/>
                    <a:pt x="101" y="294"/>
                  </a:cubicBezTo>
                  <a:cubicBezTo>
                    <a:pt x="101" y="292"/>
                    <a:pt x="100" y="291"/>
                    <a:pt x="100" y="291"/>
                  </a:cubicBezTo>
                  <a:cubicBezTo>
                    <a:pt x="100" y="275"/>
                    <a:pt x="100" y="275"/>
                    <a:pt x="100" y="275"/>
                  </a:cubicBezTo>
                  <a:cubicBezTo>
                    <a:pt x="101" y="274"/>
                    <a:pt x="103" y="273"/>
                    <a:pt x="104" y="272"/>
                  </a:cubicBezTo>
                  <a:close/>
                  <a:moveTo>
                    <a:pt x="104" y="328"/>
                  </a:moveTo>
                  <a:cubicBezTo>
                    <a:pt x="104" y="339"/>
                    <a:pt x="104" y="339"/>
                    <a:pt x="104" y="339"/>
                  </a:cubicBezTo>
                  <a:cubicBezTo>
                    <a:pt x="100" y="326"/>
                    <a:pt x="100" y="326"/>
                    <a:pt x="100" y="326"/>
                  </a:cubicBezTo>
                  <a:cubicBezTo>
                    <a:pt x="100" y="315"/>
                    <a:pt x="100" y="315"/>
                    <a:pt x="100" y="315"/>
                  </a:cubicBezTo>
                  <a:cubicBezTo>
                    <a:pt x="101" y="319"/>
                    <a:pt x="101" y="319"/>
                    <a:pt x="101" y="319"/>
                  </a:cubicBezTo>
                  <a:lnTo>
                    <a:pt x="104" y="328"/>
                  </a:lnTo>
                  <a:close/>
                  <a:moveTo>
                    <a:pt x="100" y="31"/>
                  </a:moveTo>
                  <a:cubicBezTo>
                    <a:pt x="98" y="30"/>
                    <a:pt x="96" y="30"/>
                    <a:pt x="94" y="30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6"/>
                    <a:pt x="100" y="56"/>
                    <a:pt x="100" y="56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8" y="46"/>
                    <a:pt x="97" y="43"/>
                    <a:pt x="96" y="40"/>
                  </a:cubicBezTo>
                  <a:cubicBezTo>
                    <a:pt x="94" y="36"/>
                    <a:pt x="97" y="35"/>
                    <a:pt x="100" y="39"/>
                  </a:cubicBezTo>
                  <a:cubicBezTo>
                    <a:pt x="100" y="31"/>
                    <a:pt x="100" y="31"/>
                    <a:pt x="100" y="31"/>
                  </a:cubicBezTo>
                  <a:close/>
                  <a:moveTo>
                    <a:pt x="94" y="368"/>
                  </a:moveTo>
                  <a:cubicBezTo>
                    <a:pt x="97" y="379"/>
                    <a:pt x="97" y="379"/>
                    <a:pt x="97" y="379"/>
                  </a:cubicBezTo>
                  <a:cubicBezTo>
                    <a:pt x="98" y="379"/>
                    <a:pt x="98" y="380"/>
                    <a:pt x="98" y="380"/>
                  </a:cubicBezTo>
                  <a:cubicBezTo>
                    <a:pt x="100" y="385"/>
                    <a:pt x="100" y="385"/>
                    <a:pt x="100" y="385"/>
                  </a:cubicBezTo>
                  <a:cubicBezTo>
                    <a:pt x="100" y="343"/>
                    <a:pt x="100" y="343"/>
                    <a:pt x="100" y="343"/>
                  </a:cubicBezTo>
                  <a:cubicBezTo>
                    <a:pt x="99" y="343"/>
                    <a:pt x="99" y="343"/>
                    <a:pt x="99" y="343"/>
                  </a:cubicBezTo>
                  <a:cubicBezTo>
                    <a:pt x="97" y="339"/>
                    <a:pt x="96" y="334"/>
                    <a:pt x="94" y="329"/>
                  </a:cubicBezTo>
                  <a:cubicBezTo>
                    <a:pt x="94" y="342"/>
                    <a:pt x="94" y="342"/>
                    <a:pt x="94" y="342"/>
                  </a:cubicBezTo>
                  <a:cubicBezTo>
                    <a:pt x="95" y="345"/>
                    <a:pt x="95" y="345"/>
                    <a:pt x="95" y="345"/>
                  </a:cubicBezTo>
                  <a:cubicBezTo>
                    <a:pt x="94" y="345"/>
                    <a:pt x="94" y="345"/>
                    <a:pt x="94" y="345"/>
                  </a:cubicBezTo>
                  <a:cubicBezTo>
                    <a:pt x="94" y="368"/>
                    <a:pt x="94" y="368"/>
                    <a:pt x="94" y="368"/>
                  </a:cubicBezTo>
                  <a:close/>
                  <a:moveTo>
                    <a:pt x="100" y="67"/>
                  </a:moveTo>
                  <a:cubicBezTo>
                    <a:pt x="100" y="79"/>
                    <a:pt x="100" y="79"/>
                    <a:pt x="100" y="79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8" y="74"/>
                    <a:pt x="96" y="73"/>
                    <a:pt x="94" y="72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4" y="66"/>
                    <a:pt x="94" y="66"/>
                    <a:pt x="94" y="66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8" y="67"/>
                    <a:pt x="99" y="67"/>
                    <a:pt x="100" y="67"/>
                  </a:cubicBezTo>
                  <a:close/>
                  <a:moveTo>
                    <a:pt x="100" y="100"/>
                  </a:moveTo>
                  <a:cubicBezTo>
                    <a:pt x="100" y="115"/>
                    <a:pt x="100" y="115"/>
                    <a:pt x="100" y="115"/>
                  </a:cubicBezTo>
                  <a:cubicBezTo>
                    <a:pt x="98" y="114"/>
                    <a:pt x="96" y="114"/>
                    <a:pt x="94" y="116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96" y="110"/>
                    <a:pt x="98" y="110"/>
                    <a:pt x="100" y="109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100" y="100"/>
                    <a:pt x="100" y="100"/>
                    <a:pt x="100" y="100"/>
                  </a:cubicBezTo>
                  <a:close/>
                  <a:moveTo>
                    <a:pt x="100" y="136"/>
                  </a:moveTo>
                  <a:cubicBezTo>
                    <a:pt x="100" y="152"/>
                    <a:pt x="100" y="152"/>
                    <a:pt x="100" y="152"/>
                  </a:cubicBezTo>
                  <a:cubicBezTo>
                    <a:pt x="98" y="148"/>
                    <a:pt x="97" y="144"/>
                    <a:pt x="95" y="140"/>
                  </a:cubicBezTo>
                  <a:cubicBezTo>
                    <a:pt x="94" y="138"/>
                    <a:pt x="94" y="138"/>
                    <a:pt x="94" y="138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36"/>
                    <a:pt x="100" y="136"/>
                    <a:pt x="100" y="136"/>
                  </a:cubicBezTo>
                  <a:close/>
                  <a:moveTo>
                    <a:pt x="100" y="157"/>
                  </a:moveTo>
                  <a:cubicBezTo>
                    <a:pt x="100" y="164"/>
                    <a:pt x="100" y="164"/>
                    <a:pt x="100" y="164"/>
                  </a:cubicBezTo>
                  <a:cubicBezTo>
                    <a:pt x="97" y="164"/>
                    <a:pt x="95" y="166"/>
                    <a:pt x="94" y="169"/>
                  </a:cubicBezTo>
                  <a:cubicBezTo>
                    <a:pt x="94" y="159"/>
                    <a:pt x="94" y="159"/>
                    <a:pt x="94" y="159"/>
                  </a:cubicBezTo>
                  <a:cubicBezTo>
                    <a:pt x="96" y="159"/>
                    <a:pt x="98" y="158"/>
                    <a:pt x="100" y="157"/>
                  </a:cubicBezTo>
                  <a:close/>
                  <a:moveTo>
                    <a:pt x="100" y="187"/>
                  </a:moveTo>
                  <a:cubicBezTo>
                    <a:pt x="100" y="204"/>
                    <a:pt x="100" y="204"/>
                    <a:pt x="100" y="204"/>
                  </a:cubicBezTo>
                  <a:cubicBezTo>
                    <a:pt x="98" y="201"/>
                    <a:pt x="97" y="197"/>
                    <a:pt x="96" y="194"/>
                  </a:cubicBezTo>
                  <a:cubicBezTo>
                    <a:pt x="94" y="190"/>
                    <a:pt x="94" y="190"/>
                    <a:pt x="94" y="190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72"/>
                    <a:pt x="95" y="173"/>
                    <a:pt x="95" y="174"/>
                  </a:cubicBezTo>
                  <a:cubicBezTo>
                    <a:pt x="100" y="187"/>
                    <a:pt x="100" y="187"/>
                    <a:pt x="100" y="187"/>
                  </a:cubicBezTo>
                  <a:close/>
                  <a:moveTo>
                    <a:pt x="100" y="213"/>
                  </a:moveTo>
                  <a:cubicBezTo>
                    <a:pt x="100" y="224"/>
                    <a:pt x="100" y="224"/>
                    <a:pt x="100" y="224"/>
                  </a:cubicBezTo>
                  <a:cubicBezTo>
                    <a:pt x="98" y="226"/>
                    <a:pt x="97" y="229"/>
                    <a:pt x="98" y="232"/>
                  </a:cubicBezTo>
                  <a:cubicBezTo>
                    <a:pt x="100" y="237"/>
                    <a:pt x="100" y="237"/>
                    <a:pt x="100" y="237"/>
                  </a:cubicBezTo>
                  <a:cubicBezTo>
                    <a:pt x="100" y="249"/>
                    <a:pt x="100" y="249"/>
                    <a:pt x="100" y="249"/>
                  </a:cubicBezTo>
                  <a:cubicBezTo>
                    <a:pt x="94" y="234"/>
                    <a:pt x="94" y="234"/>
                    <a:pt x="94" y="234"/>
                  </a:cubicBezTo>
                  <a:cubicBezTo>
                    <a:pt x="94" y="215"/>
                    <a:pt x="94" y="215"/>
                    <a:pt x="94" y="215"/>
                  </a:cubicBezTo>
                  <a:cubicBezTo>
                    <a:pt x="96" y="214"/>
                    <a:pt x="98" y="213"/>
                    <a:pt x="100" y="213"/>
                  </a:cubicBezTo>
                  <a:close/>
                  <a:moveTo>
                    <a:pt x="100" y="275"/>
                  </a:moveTo>
                  <a:cubicBezTo>
                    <a:pt x="100" y="291"/>
                    <a:pt x="100" y="291"/>
                    <a:pt x="100" y="291"/>
                  </a:cubicBezTo>
                  <a:cubicBezTo>
                    <a:pt x="98" y="288"/>
                    <a:pt x="96" y="289"/>
                    <a:pt x="94" y="291"/>
                  </a:cubicBezTo>
                  <a:cubicBezTo>
                    <a:pt x="94" y="278"/>
                    <a:pt x="94" y="278"/>
                    <a:pt x="94" y="278"/>
                  </a:cubicBezTo>
                  <a:cubicBezTo>
                    <a:pt x="95" y="278"/>
                    <a:pt x="95" y="277"/>
                    <a:pt x="96" y="277"/>
                  </a:cubicBezTo>
                  <a:cubicBezTo>
                    <a:pt x="94" y="273"/>
                    <a:pt x="94" y="273"/>
                    <a:pt x="94" y="273"/>
                  </a:cubicBezTo>
                  <a:cubicBezTo>
                    <a:pt x="94" y="263"/>
                    <a:pt x="94" y="263"/>
                    <a:pt x="94" y="263"/>
                  </a:cubicBezTo>
                  <a:cubicBezTo>
                    <a:pt x="96" y="267"/>
                    <a:pt x="97" y="271"/>
                    <a:pt x="99" y="275"/>
                  </a:cubicBezTo>
                  <a:cubicBezTo>
                    <a:pt x="100" y="275"/>
                    <a:pt x="100" y="275"/>
                    <a:pt x="100" y="275"/>
                  </a:cubicBezTo>
                  <a:close/>
                  <a:moveTo>
                    <a:pt x="100" y="315"/>
                  </a:moveTo>
                  <a:cubicBezTo>
                    <a:pt x="100" y="326"/>
                    <a:pt x="100" y="326"/>
                    <a:pt x="100" y="326"/>
                  </a:cubicBezTo>
                  <a:cubicBezTo>
                    <a:pt x="98" y="320"/>
                    <a:pt x="98" y="320"/>
                    <a:pt x="98" y="320"/>
                  </a:cubicBezTo>
                  <a:cubicBezTo>
                    <a:pt x="94" y="309"/>
                    <a:pt x="94" y="309"/>
                    <a:pt x="94" y="309"/>
                  </a:cubicBezTo>
                  <a:cubicBezTo>
                    <a:pt x="94" y="298"/>
                    <a:pt x="94" y="298"/>
                    <a:pt x="94" y="298"/>
                  </a:cubicBezTo>
                  <a:cubicBezTo>
                    <a:pt x="96" y="304"/>
                    <a:pt x="98" y="309"/>
                    <a:pt x="100" y="315"/>
                  </a:cubicBezTo>
                  <a:close/>
                  <a:moveTo>
                    <a:pt x="94" y="30"/>
                  </a:moveTo>
                  <a:cubicBezTo>
                    <a:pt x="93" y="30"/>
                    <a:pt x="92" y="29"/>
                    <a:pt x="91" y="29"/>
                  </a:cubicBezTo>
                  <a:cubicBezTo>
                    <a:pt x="92" y="28"/>
                    <a:pt x="91" y="27"/>
                    <a:pt x="91" y="26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7" y="17"/>
                    <a:pt x="87" y="15"/>
                    <a:pt x="86" y="14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7" y="26"/>
                    <a:pt x="88" y="27"/>
                    <a:pt x="89" y="29"/>
                  </a:cubicBezTo>
                  <a:cubicBezTo>
                    <a:pt x="88" y="29"/>
                    <a:pt x="87" y="29"/>
                    <a:pt x="86" y="29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7" y="35"/>
                    <a:pt x="91" y="35"/>
                    <a:pt x="93" y="40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30"/>
                    <a:pt x="94" y="30"/>
                    <a:pt x="94" y="30"/>
                  </a:cubicBezTo>
                  <a:close/>
                  <a:moveTo>
                    <a:pt x="86" y="343"/>
                  </a:moveTo>
                  <a:cubicBezTo>
                    <a:pt x="88" y="351"/>
                    <a:pt x="88" y="351"/>
                    <a:pt x="88" y="351"/>
                  </a:cubicBezTo>
                  <a:cubicBezTo>
                    <a:pt x="89" y="351"/>
                    <a:pt x="89" y="351"/>
                    <a:pt x="89" y="351"/>
                  </a:cubicBezTo>
                  <a:cubicBezTo>
                    <a:pt x="87" y="352"/>
                    <a:pt x="87" y="353"/>
                    <a:pt x="87" y="355"/>
                  </a:cubicBezTo>
                  <a:cubicBezTo>
                    <a:pt x="87" y="355"/>
                    <a:pt x="87" y="355"/>
                    <a:pt x="87" y="355"/>
                  </a:cubicBezTo>
                  <a:cubicBezTo>
                    <a:pt x="88" y="356"/>
                    <a:pt x="89" y="357"/>
                    <a:pt x="91" y="356"/>
                  </a:cubicBezTo>
                  <a:cubicBezTo>
                    <a:pt x="94" y="368"/>
                    <a:pt x="94" y="368"/>
                    <a:pt x="94" y="368"/>
                  </a:cubicBezTo>
                  <a:cubicBezTo>
                    <a:pt x="94" y="345"/>
                    <a:pt x="94" y="345"/>
                    <a:pt x="94" y="345"/>
                  </a:cubicBezTo>
                  <a:cubicBezTo>
                    <a:pt x="93" y="345"/>
                    <a:pt x="92" y="346"/>
                    <a:pt x="91" y="346"/>
                  </a:cubicBezTo>
                  <a:cubicBezTo>
                    <a:pt x="89" y="341"/>
                    <a:pt x="87" y="335"/>
                    <a:pt x="86" y="330"/>
                  </a:cubicBezTo>
                  <a:cubicBezTo>
                    <a:pt x="86" y="343"/>
                    <a:pt x="86" y="343"/>
                    <a:pt x="86" y="343"/>
                  </a:cubicBezTo>
                  <a:close/>
                  <a:moveTo>
                    <a:pt x="94" y="60"/>
                  </a:moveTo>
                  <a:cubicBezTo>
                    <a:pt x="94" y="66"/>
                    <a:pt x="94" y="66"/>
                    <a:pt x="94" y="66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6" y="39"/>
                    <a:pt x="86" y="40"/>
                    <a:pt x="86" y="40"/>
                  </a:cubicBezTo>
                  <a:cubicBezTo>
                    <a:pt x="88" y="44"/>
                    <a:pt x="90" y="49"/>
                    <a:pt x="92" y="53"/>
                  </a:cubicBezTo>
                  <a:cubicBezTo>
                    <a:pt x="94" y="60"/>
                    <a:pt x="94" y="60"/>
                    <a:pt x="94" y="60"/>
                  </a:cubicBezTo>
                  <a:close/>
                  <a:moveTo>
                    <a:pt x="94" y="67"/>
                  </a:moveTo>
                  <a:cubicBezTo>
                    <a:pt x="92" y="67"/>
                    <a:pt x="89" y="67"/>
                    <a:pt x="86" y="67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6" y="77"/>
                    <a:pt x="87" y="77"/>
                    <a:pt x="87" y="78"/>
                  </a:cubicBezTo>
                  <a:cubicBezTo>
                    <a:pt x="89" y="83"/>
                    <a:pt x="91" y="89"/>
                    <a:pt x="93" y="94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89" y="74"/>
                    <a:pt x="91" y="72"/>
                    <a:pt x="94" y="72"/>
                  </a:cubicBezTo>
                  <a:cubicBezTo>
                    <a:pt x="94" y="67"/>
                    <a:pt x="94" y="67"/>
                    <a:pt x="94" y="67"/>
                  </a:cubicBezTo>
                  <a:close/>
                  <a:moveTo>
                    <a:pt x="94" y="110"/>
                  </a:moveTo>
                  <a:cubicBezTo>
                    <a:pt x="94" y="116"/>
                    <a:pt x="94" y="116"/>
                    <a:pt x="94" y="116"/>
                  </a:cubicBezTo>
                  <a:cubicBezTo>
                    <a:pt x="93" y="117"/>
                    <a:pt x="93" y="119"/>
                    <a:pt x="94" y="122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4" y="138"/>
                    <a:pt x="94" y="138"/>
                    <a:pt x="94" y="138"/>
                  </a:cubicBezTo>
                  <a:cubicBezTo>
                    <a:pt x="93" y="134"/>
                    <a:pt x="91" y="129"/>
                    <a:pt x="89" y="124"/>
                  </a:cubicBezTo>
                  <a:cubicBezTo>
                    <a:pt x="88" y="122"/>
                    <a:pt x="87" y="121"/>
                    <a:pt x="86" y="120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1" y="111"/>
                    <a:pt x="93" y="111"/>
                    <a:pt x="94" y="110"/>
                  </a:cubicBezTo>
                  <a:close/>
                  <a:moveTo>
                    <a:pt x="94" y="159"/>
                  </a:moveTo>
                  <a:cubicBezTo>
                    <a:pt x="94" y="169"/>
                    <a:pt x="94" y="169"/>
                    <a:pt x="94" y="169"/>
                  </a:cubicBezTo>
                  <a:cubicBezTo>
                    <a:pt x="94" y="170"/>
                    <a:pt x="94" y="171"/>
                    <a:pt x="94" y="172"/>
                  </a:cubicBezTo>
                  <a:cubicBezTo>
                    <a:pt x="94" y="190"/>
                    <a:pt x="94" y="190"/>
                    <a:pt x="94" y="190"/>
                  </a:cubicBezTo>
                  <a:cubicBezTo>
                    <a:pt x="93" y="185"/>
                    <a:pt x="91" y="180"/>
                    <a:pt x="89" y="176"/>
                  </a:cubicBezTo>
                  <a:cubicBezTo>
                    <a:pt x="88" y="173"/>
                    <a:pt x="87" y="172"/>
                    <a:pt x="86" y="172"/>
                  </a:cubicBezTo>
                  <a:cubicBezTo>
                    <a:pt x="86" y="149"/>
                    <a:pt x="86" y="149"/>
                    <a:pt x="86" y="149"/>
                  </a:cubicBezTo>
                  <a:cubicBezTo>
                    <a:pt x="87" y="153"/>
                    <a:pt x="89" y="157"/>
                    <a:pt x="90" y="161"/>
                  </a:cubicBezTo>
                  <a:cubicBezTo>
                    <a:pt x="92" y="161"/>
                    <a:pt x="93" y="160"/>
                    <a:pt x="94" y="159"/>
                  </a:cubicBezTo>
                  <a:close/>
                  <a:moveTo>
                    <a:pt x="94" y="215"/>
                  </a:moveTo>
                  <a:cubicBezTo>
                    <a:pt x="94" y="234"/>
                    <a:pt x="94" y="234"/>
                    <a:pt x="94" y="234"/>
                  </a:cubicBezTo>
                  <a:cubicBezTo>
                    <a:pt x="94" y="234"/>
                    <a:pt x="94" y="234"/>
                    <a:pt x="94" y="234"/>
                  </a:cubicBezTo>
                  <a:cubicBezTo>
                    <a:pt x="92" y="228"/>
                    <a:pt x="87" y="229"/>
                    <a:pt x="86" y="233"/>
                  </a:cubicBezTo>
                  <a:cubicBezTo>
                    <a:pt x="86" y="220"/>
                    <a:pt x="86" y="220"/>
                    <a:pt x="86" y="220"/>
                  </a:cubicBezTo>
                  <a:cubicBezTo>
                    <a:pt x="87" y="220"/>
                    <a:pt x="88" y="219"/>
                    <a:pt x="89" y="218"/>
                  </a:cubicBezTo>
                  <a:cubicBezTo>
                    <a:pt x="86" y="209"/>
                    <a:pt x="86" y="209"/>
                    <a:pt x="86" y="209"/>
                  </a:cubicBezTo>
                  <a:cubicBezTo>
                    <a:pt x="86" y="197"/>
                    <a:pt x="86" y="197"/>
                    <a:pt x="86" y="197"/>
                  </a:cubicBezTo>
                  <a:cubicBezTo>
                    <a:pt x="86" y="199"/>
                    <a:pt x="86" y="199"/>
                    <a:pt x="86" y="199"/>
                  </a:cubicBezTo>
                  <a:cubicBezTo>
                    <a:pt x="88" y="204"/>
                    <a:pt x="90" y="210"/>
                    <a:pt x="92" y="216"/>
                  </a:cubicBezTo>
                  <a:cubicBezTo>
                    <a:pt x="94" y="215"/>
                    <a:pt x="94" y="215"/>
                    <a:pt x="94" y="215"/>
                  </a:cubicBezTo>
                  <a:close/>
                  <a:moveTo>
                    <a:pt x="94" y="263"/>
                  </a:moveTo>
                  <a:cubicBezTo>
                    <a:pt x="94" y="273"/>
                    <a:pt x="94" y="273"/>
                    <a:pt x="94" y="273"/>
                  </a:cubicBezTo>
                  <a:cubicBezTo>
                    <a:pt x="89" y="259"/>
                    <a:pt x="89" y="259"/>
                    <a:pt x="89" y="259"/>
                  </a:cubicBezTo>
                  <a:cubicBezTo>
                    <a:pt x="88" y="255"/>
                    <a:pt x="87" y="251"/>
                    <a:pt x="86" y="248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8" y="245"/>
                    <a:pt x="90" y="251"/>
                    <a:pt x="92" y="257"/>
                  </a:cubicBezTo>
                  <a:cubicBezTo>
                    <a:pt x="94" y="263"/>
                    <a:pt x="94" y="263"/>
                    <a:pt x="94" y="263"/>
                  </a:cubicBezTo>
                  <a:close/>
                  <a:moveTo>
                    <a:pt x="94" y="278"/>
                  </a:moveTo>
                  <a:cubicBezTo>
                    <a:pt x="93" y="279"/>
                    <a:pt x="91" y="280"/>
                    <a:pt x="89" y="282"/>
                  </a:cubicBezTo>
                  <a:cubicBezTo>
                    <a:pt x="86" y="272"/>
                    <a:pt x="86" y="272"/>
                    <a:pt x="86" y="272"/>
                  </a:cubicBezTo>
                  <a:cubicBezTo>
                    <a:pt x="86" y="282"/>
                    <a:pt x="86" y="282"/>
                    <a:pt x="86" y="282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86" y="284"/>
                    <a:pt x="86" y="284"/>
                    <a:pt x="86" y="284"/>
                  </a:cubicBezTo>
                  <a:cubicBezTo>
                    <a:pt x="86" y="300"/>
                    <a:pt x="86" y="300"/>
                    <a:pt x="86" y="300"/>
                  </a:cubicBezTo>
                  <a:cubicBezTo>
                    <a:pt x="86" y="295"/>
                    <a:pt x="90" y="294"/>
                    <a:pt x="92" y="300"/>
                  </a:cubicBezTo>
                  <a:cubicBezTo>
                    <a:pt x="94" y="309"/>
                    <a:pt x="94" y="309"/>
                    <a:pt x="94" y="309"/>
                  </a:cubicBezTo>
                  <a:cubicBezTo>
                    <a:pt x="94" y="298"/>
                    <a:pt x="94" y="298"/>
                    <a:pt x="94" y="298"/>
                  </a:cubicBezTo>
                  <a:cubicBezTo>
                    <a:pt x="94" y="298"/>
                    <a:pt x="94" y="298"/>
                    <a:pt x="94" y="298"/>
                  </a:cubicBezTo>
                  <a:cubicBezTo>
                    <a:pt x="93" y="295"/>
                    <a:pt x="94" y="293"/>
                    <a:pt x="94" y="291"/>
                  </a:cubicBezTo>
                  <a:cubicBezTo>
                    <a:pt x="94" y="278"/>
                    <a:pt x="94" y="278"/>
                    <a:pt x="94" y="278"/>
                  </a:cubicBezTo>
                  <a:close/>
                  <a:moveTo>
                    <a:pt x="94" y="329"/>
                  </a:moveTo>
                  <a:cubicBezTo>
                    <a:pt x="94" y="342"/>
                    <a:pt x="94" y="342"/>
                    <a:pt x="94" y="342"/>
                  </a:cubicBezTo>
                  <a:cubicBezTo>
                    <a:pt x="93" y="337"/>
                    <a:pt x="91" y="331"/>
                    <a:pt x="89" y="325"/>
                  </a:cubicBezTo>
                  <a:cubicBezTo>
                    <a:pt x="88" y="322"/>
                    <a:pt x="87" y="318"/>
                    <a:pt x="86" y="315"/>
                  </a:cubicBezTo>
                  <a:cubicBezTo>
                    <a:pt x="86" y="301"/>
                    <a:pt x="86" y="301"/>
                    <a:pt x="86" y="301"/>
                  </a:cubicBezTo>
                  <a:cubicBezTo>
                    <a:pt x="86" y="302"/>
                    <a:pt x="86" y="303"/>
                    <a:pt x="86" y="304"/>
                  </a:cubicBezTo>
                  <a:cubicBezTo>
                    <a:pt x="88" y="311"/>
                    <a:pt x="90" y="317"/>
                    <a:pt x="93" y="324"/>
                  </a:cubicBezTo>
                  <a:lnTo>
                    <a:pt x="94" y="329"/>
                  </a:lnTo>
                  <a:close/>
                  <a:moveTo>
                    <a:pt x="86" y="14"/>
                  </a:moveTo>
                  <a:cubicBezTo>
                    <a:pt x="85" y="13"/>
                    <a:pt x="85" y="13"/>
                    <a:pt x="84" y="12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5" y="25"/>
                    <a:pt x="85" y="25"/>
                    <a:pt x="86" y="25"/>
                  </a:cubicBezTo>
                  <a:cubicBezTo>
                    <a:pt x="86" y="14"/>
                    <a:pt x="86" y="14"/>
                    <a:pt x="86" y="14"/>
                  </a:cubicBezTo>
                  <a:close/>
                  <a:moveTo>
                    <a:pt x="84" y="339"/>
                  </a:moveTo>
                  <a:cubicBezTo>
                    <a:pt x="86" y="343"/>
                    <a:pt x="86" y="343"/>
                    <a:pt x="86" y="343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5" y="328"/>
                    <a:pt x="85" y="328"/>
                    <a:pt x="85" y="328"/>
                  </a:cubicBezTo>
                  <a:cubicBezTo>
                    <a:pt x="84" y="326"/>
                    <a:pt x="84" y="326"/>
                    <a:pt x="84" y="326"/>
                  </a:cubicBezTo>
                  <a:cubicBezTo>
                    <a:pt x="84" y="339"/>
                    <a:pt x="84" y="339"/>
                    <a:pt x="84" y="339"/>
                  </a:cubicBezTo>
                  <a:close/>
                  <a:moveTo>
                    <a:pt x="86" y="29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85" y="37"/>
                    <a:pt x="85" y="38"/>
                    <a:pt x="86" y="39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4" y="43"/>
                    <a:pt x="84" y="43"/>
                    <a:pt x="84" y="43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6" y="29"/>
                    <a:pt x="86" y="29"/>
                    <a:pt x="86" y="29"/>
                  </a:cubicBezTo>
                  <a:close/>
                  <a:moveTo>
                    <a:pt x="86" y="66"/>
                  </a:moveTo>
                  <a:cubicBezTo>
                    <a:pt x="86" y="76"/>
                    <a:pt x="86" y="76"/>
                    <a:pt x="86" y="76"/>
                  </a:cubicBezTo>
                  <a:cubicBezTo>
                    <a:pt x="85" y="76"/>
                    <a:pt x="85" y="75"/>
                    <a:pt x="84" y="75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6" y="66"/>
                    <a:pt x="86" y="66"/>
                    <a:pt x="86" y="66"/>
                  </a:cubicBezTo>
                  <a:close/>
                  <a:moveTo>
                    <a:pt x="86" y="101"/>
                  </a:moveTo>
                  <a:cubicBezTo>
                    <a:pt x="86" y="120"/>
                    <a:pt x="86" y="120"/>
                    <a:pt x="86" y="120"/>
                  </a:cubicBezTo>
                  <a:cubicBezTo>
                    <a:pt x="85" y="120"/>
                    <a:pt x="85" y="120"/>
                    <a:pt x="84" y="120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86" y="101"/>
                    <a:pt x="86" y="101"/>
                    <a:pt x="86" y="101"/>
                  </a:cubicBezTo>
                  <a:close/>
                  <a:moveTo>
                    <a:pt x="86" y="149"/>
                  </a:moveTo>
                  <a:cubicBezTo>
                    <a:pt x="86" y="172"/>
                    <a:pt x="86" y="172"/>
                    <a:pt x="86" y="172"/>
                  </a:cubicBezTo>
                  <a:cubicBezTo>
                    <a:pt x="85" y="171"/>
                    <a:pt x="85" y="171"/>
                    <a:pt x="84" y="171"/>
                  </a:cubicBezTo>
                  <a:cubicBezTo>
                    <a:pt x="84" y="164"/>
                    <a:pt x="84" y="164"/>
                    <a:pt x="84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4" y="163"/>
                    <a:pt x="84" y="163"/>
                    <a:pt x="84" y="163"/>
                  </a:cubicBezTo>
                  <a:cubicBezTo>
                    <a:pt x="84" y="146"/>
                    <a:pt x="84" y="146"/>
                    <a:pt x="84" y="146"/>
                  </a:cubicBezTo>
                  <a:cubicBezTo>
                    <a:pt x="86" y="149"/>
                    <a:pt x="86" y="149"/>
                    <a:pt x="86" y="149"/>
                  </a:cubicBezTo>
                  <a:close/>
                  <a:moveTo>
                    <a:pt x="86" y="197"/>
                  </a:moveTo>
                  <a:cubicBezTo>
                    <a:pt x="86" y="209"/>
                    <a:pt x="86" y="209"/>
                    <a:pt x="86" y="209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84" y="194"/>
                    <a:pt x="84" y="194"/>
                    <a:pt x="84" y="194"/>
                  </a:cubicBezTo>
                  <a:cubicBezTo>
                    <a:pt x="86" y="197"/>
                    <a:pt x="86" y="197"/>
                    <a:pt x="86" y="197"/>
                  </a:cubicBezTo>
                  <a:close/>
                  <a:moveTo>
                    <a:pt x="86" y="220"/>
                  </a:moveTo>
                  <a:cubicBezTo>
                    <a:pt x="86" y="233"/>
                    <a:pt x="86" y="233"/>
                    <a:pt x="86" y="233"/>
                  </a:cubicBezTo>
                  <a:cubicBezTo>
                    <a:pt x="85" y="234"/>
                    <a:pt x="85" y="236"/>
                    <a:pt x="86" y="238"/>
                  </a:cubicBezTo>
                  <a:cubicBezTo>
                    <a:pt x="86" y="248"/>
                    <a:pt x="86" y="248"/>
                    <a:pt x="86" y="248"/>
                  </a:cubicBezTo>
                  <a:cubicBezTo>
                    <a:pt x="84" y="244"/>
                    <a:pt x="84" y="244"/>
                    <a:pt x="84" y="244"/>
                  </a:cubicBezTo>
                  <a:cubicBezTo>
                    <a:pt x="84" y="221"/>
                    <a:pt x="84" y="221"/>
                    <a:pt x="84" y="221"/>
                  </a:cubicBezTo>
                  <a:cubicBezTo>
                    <a:pt x="86" y="220"/>
                    <a:pt x="86" y="220"/>
                    <a:pt x="86" y="220"/>
                  </a:cubicBezTo>
                  <a:close/>
                  <a:moveTo>
                    <a:pt x="86" y="272"/>
                  </a:moveTo>
                  <a:cubicBezTo>
                    <a:pt x="86" y="282"/>
                    <a:pt x="86" y="282"/>
                    <a:pt x="86" y="282"/>
                  </a:cubicBezTo>
                  <a:cubicBezTo>
                    <a:pt x="84" y="279"/>
                    <a:pt x="84" y="279"/>
                    <a:pt x="84" y="279"/>
                  </a:cubicBezTo>
                  <a:cubicBezTo>
                    <a:pt x="84" y="268"/>
                    <a:pt x="84" y="268"/>
                    <a:pt x="84" y="268"/>
                  </a:cubicBezTo>
                  <a:cubicBezTo>
                    <a:pt x="86" y="272"/>
                    <a:pt x="86" y="272"/>
                    <a:pt x="86" y="272"/>
                  </a:cubicBezTo>
                  <a:close/>
                  <a:moveTo>
                    <a:pt x="86" y="284"/>
                  </a:moveTo>
                  <a:cubicBezTo>
                    <a:pt x="86" y="300"/>
                    <a:pt x="86" y="300"/>
                    <a:pt x="86" y="300"/>
                  </a:cubicBezTo>
                  <a:cubicBezTo>
                    <a:pt x="86" y="300"/>
                    <a:pt x="86" y="301"/>
                    <a:pt x="86" y="301"/>
                  </a:cubicBezTo>
                  <a:cubicBezTo>
                    <a:pt x="86" y="315"/>
                    <a:pt x="86" y="315"/>
                    <a:pt x="86" y="315"/>
                  </a:cubicBezTo>
                  <a:cubicBezTo>
                    <a:pt x="84" y="311"/>
                    <a:pt x="84" y="311"/>
                    <a:pt x="84" y="311"/>
                  </a:cubicBezTo>
                  <a:cubicBezTo>
                    <a:pt x="84" y="285"/>
                    <a:pt x="84" y="285"/>
                    <a:pt x="84" y="285"/>
                  </a:cubicBezTo>
                  <a:lnTo>
                    <a:pt x="86" y="284"/>
                  </a:lnTo>
                  <a:close/>
                  <a:moveTo>
                    <a:pt x="84" y="12"/>
                  </a:moveTo>
                  <a:cubicBezTo>
                    <a:pt x="82" y="9"/>
                    <a:pt x="80" y="7"/>
                    <a:pt x="77" y="6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8" y="27"/>
                    <a:pt x="77" y="27"/>
                    <a:pt x="77" y="27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9" y="35"/>
                    <a:pt x="82" y="36"/>
                    <a:pt x="83" y="39"/>
                  </a:cubicBezTo>
                  <a:cubicBezTo>
                    <a:pt x="84" y="43"/>
                    <a:pt x="84" y="43"/>
                    <a:pt x="84" y="43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3" y="29"/>
                    <a:pt x="82" y="29"/>
                    <a:pt x="80" y="29"/>
                  </a:cubicBezTo>
                  <a:cubicBezTo>
                    <a:pt x="80" y="26"/>
                    <a:pt x="82" y="24"/>
                    <a:pt x="84" y="25"/>
                  </a:cubicBezTo>
                  <a:cubicBezTo>
                    <a:pt x="84" y="12"/>
                    <a:pt x="84" y="12"/>
                    <a:pt x="84" y="12"/>
                  </a:cubicBezTo>
                  <a:close/>
                  <a:moveTo>
                    <a:pt x="77" y="314"/>
                  </a:moveTo>
                  <a:cubicBezTo>
                    <a:pt x="84" y="339"/>
                    <a:pt x="84" y="339"/>
                    <a:pt x="84" y="339"/>
                  </a:cubicBezTo>
                  <a:cubicBezTo>
                    <a:pt x="84" y="326"/>
                    <a:pt x="84" y="326"/>
                    <a:pt x="84" y="326"/>
                  </a:cubicBezTo>
                  <a:cubicBezTo>
                    <a:pt x="83" y="320"/>
                    <a:pt x="81" y="315"/>
                    <a:pt x="79" y="309"/>
                  </a:cubicBezTo>
                  <a:cubicBezTo>
                    <a:pt x="77" y="303"/>
                    <a:pt x="81" y="299"/>
                    <a:pt x="83" y="306"/>
                  </a:cubicBezTo>
                  <a:cubicBezTo>
                    <a:pt x="84" y="311"/>
                    <a:pt x="84" y="311"/>
                    <a:pt x="84" y="311"/>
                  </a:cubicBezTo>
                  <a:cubicBezTo>
                    <a:pt x="84" y="285"/>
                    <a:pt x="84" y="285"/>
                    <a:pt x="84" y="285"/>
                  </a:cubicBezTo>
                  <a:cubicBezTo>
                    <a:pt x="83" y="285"/>
                    <a:pt x="82" y="286"/>
                    <a:pt x="81" y="287"/>
                  </a:cubicBezTo>
                  <a:cubicBezTo>
                    <a:pt x="79" y="283"/>
                    <a:pt x="78" y="279"/>
                    <a:pt x="77" y="275"/>
                  </a:cubicBezTo>
                  <a:cubicBezTo>
                    <a:pt x="77" y="287"/>
                    <a:pt x="77" y="287"/>
                    <a:pt x="77" y="287"/>
                  </a:cubicBezTo>
                  <a:cubicBezTo>
                    <a:pt x="78" y="290"/>
                    <a:pt x="78" y="290"/>
                    <a:pt x="78" y="290"/>
                  </a:cubicBezTo>
                  <a:cubicBezTo>
                    <a:pt x="77" y="290"/>
                    <a:pt x="77" y="290"/>
                    <a:pt x="77" y="290"/>
                  </a:cubicBezTo>
                  <a:cubicBezTo>
                    <a:pt x="77" y="314"/>
                    <a:pt x="77" y="314"/>
                    <a:pt x="77" y="314"/>
                  </a:cubicBezTo>
                  <a:close/>
                  <a:moveTo>
                    <a:pt x="84" y="63"/>
                  </a:moveTo>
                  <a:cubicBezTo>
                    <a:pt x="84" y="75"/>
                    <a:pt x="84" y="75"/>
                    <a:pt x="84" y="75"/>
                  </a:cubicBezTo>
                  <a:cubicBezTo>
                    <a:pt x="81" y="72"/>
                    <a:pt x="75" y="75"/>
                    <a:pt x="78" y="81"/>
                  </a:cubicBezTo>
                  <a:cubicBezTo>
                    <a:pt x="80" y="86"/>
                    <a:pt x="82" y="91"/>
                    <a:pt x="84" y="96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2" y="108"/>
                    <a:pt x="81" y="103"/>
                    <a:pt x="79" y="9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9" y="68"/>
                    <a:pt x="81" y="68"/>
                    <a:pt x="83" y="68"/>
                  </a:cubicBezTo>
                  <a:cubicBezTo>
                    <a:pt x="81" y="63"/>
                    <a:pt x="79" y="58"/>
                    <a:pt x="77" y="54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4" y="63"/>
                    <a:pt x="84" y="63"/>
                    <a:pt x="84" y="63"/>
                  </a:cubicBezTo>
                  <a:close/>
                  <a:moveTo>
                    <a:pt x="84" y="113"/>
                  </a:moveTo>
                  <a:cubicBezTo>
                    <a:pt x="84" y="120"/>
                    <a:pt x="84" y="120"/>
                    <a:pt x="84" y="120"/>
                  </a:cubicBezTo>
                  <a:cubicBezTo>
                    <a:pt x="80" y="119"/>
                    <a:pt x="76" y="122"/>
                    <a:pt x="78" y="128"/>
                  </a:cubicBezTo>
                  <a:cubicBezTo>
                    <a:pt x="80" y="134"/>
                    <a:pt x="82" y="139"/>
                    <a:pt x="84" y="145"/>
                  </a:cubicBezTo>
                  <a:cubicBezTo>
                    <a:pt x="84" y="146"/>
                    <a:pt x="84" y="146"/>
                    <a:pt x="84" y="146"/>
                  </a:cubicBezTo>
                  <a:cubicBezTo>
                    <a:pt x="84" y="163"/>
                    <a:pt x="84" y="163"/>
                    <a:pt x="84" y="163"/>
                  </a:cubicBezTo>
                  <a:cubicBezTo>
                    <a:pt x="83" y="157"/>
                    <a:pt x="81" y="152"/>
                    <a:pt x="79" y="147"/>
                  </a:cubicBezTo>
                  <a:cubicBezTo>
                    <a:pt x="77" y="142"/>
                    <a:pt x="77" y="142"/>
                    <a:pt x="77" y="142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9" y="115"/>
                    <a:pt x="82" y="114"/>
                    <a:pt x="84" y="113"/>
                  </a:cubicBezTo>
                  <a:close/>
                  <a:moveTo>
                    <a:pt x="84" y="164"/>
                  </a:moveTo>
                  <a:cubicBezTo>
                    <a:pt x="84" y="171"/>
                    <a:pt x="84" y="171"/>
                    <a:pt x="84" y="171"/>
                  </a:cubicBezTo>
                  <a:cubicBezTo>
                    <a:pt x="81" y="171"/>
                    <a:pt x="78" y="175"/>
                    <a:pt x="80" y="181"/>
                  </a:cubicBezTo>
                  <a:cubicBezTo>
                    <a:pt x="81" y="185"/>
                    <a:pt x="83" y="190"/>
                    <a:pt x="84" y="194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83" y="201"/>
                    <a:pt x="83" y="201"/>
                    <a:pt x="83" y="201"/>
                  </a:cubicBezTo>
                  <a:cubicBezTo>
                    <a:pt x="81" y="195"/>
                    <a:pt x="79" y="190"/>
                    <a:pt x="77" y="184"/>
                  </a:cubicBezTo>
                  <a:cubicBezTo>
                    <a:pt x="77" y="168"/>
                    <a:pt x="77" y="168"/>
                    <a:pt x="77" y="168"/>
                  </a:cubicBezTo>
                  <a:cubicBezTo>
                    <a:pt x="79" y="167"/>
                    <a:pt x="82" y="165"/>
                    <a:pt x="84" y="164"/>
                  </a:cubicBezTo>
                  <a:close/>
                  <a:moveTo>
                    <a:pt x="84" y="221"/>
                  </a:moveTo>
                  <a:cubicBezTo>
                    <a:pt x="84" y="244"/>
                    <a:pt x="84" y="244"/>
                    <a:pt x="84" y="244"/>
                  </a:cubicBezTo>
                  <a:cubicBezTo>
                    <a:pt x="83" y="240"/>
                    <a:pt x="83" y="240"/>
                    <a:pt x="83" y="240"/>
                  </a:cubicBezTo>
                  <a:cubicBezTo>
                    <a:pt x="82" y="236"/>
                    <a:pt x="78" y="236"/>
                    <a:pt x="77" y="238"/>
                  </a:cubicBezTo>
                  <a:cubicBezTo>
                    <a:pt x="77" y="226"/>
                    <a:pt x="77" y="226"/>
                    <a:pt x="77" y="226"/>
                  </a:cubicBezTo>
                  <a:cubicBezTo>
                    <a:pt x="77" y="226"/>
                    <a:pt x="78" y="226"/>
                    <a:pt x="78" y="225"/>
                  </a:cubicBezTo>
                  <a:cubicBezTo>
                    <a:pt x="77" y="221"/>
                    <a:pt x="77" y="221"/>
                    <a:pt x="77" y="221"/>
                  </a:cubicBezTo>
                  <a:cubicBezTo>
                    <a:pt x="77" y="212"/>
                    <a:pt x="77" y="212"/>
                    <a:pt x="77" y="212"/>
                  </a:cubicBezTo>
                  <a:cubicBezTo>
                    <a:pt x="78" y="216"/>
                    <a:pt x="80" y="219"/>
                    <a:pt x="81" y="223"/>
                  </a:cubicBezTo>
                  <a:cubicBezTo>
                    <a:pt x="82" y="223"/>
                    <a:pt x="83" y="222"/>
                    <a:pt x="84" y="221"/>
                  </a:cubicBezTo>
                  <a:close/>
                  <a:moveTo>
                    <a:pt x="84" y="268"/>
                  </a:moveTo>
                  <a:cubicBezTo>
                    <a:pt x="84" y="279"/>
                    <a:pt x="84" y="279"/>
                    <a:pt x="84" y="279"/>
                  </a:cubicBezTo>
                  <a:cubicBezTo>
                    <a:pt x="83" y="274"/>
                    <a:pt x="82" y="270"/>
                    <a:pt x="80" y="265"/>
                  </a:cubicBezTo>
                  <a:cubicBezTo>
                    <a:pt x="77" y="256"/>
                    <a:pt x="77" y="256"/>
                    <a:pt x="77" y="256"/>
                  </a:cubicBezTo>
                  <a:cubicBezTo>
                    <a:pt x="77" y="246"/>
                    <a:pt x="77" y="246"/>
                    <a:pt x="77" y="246"/>
                  </a:cubicBezTo>
                  <a:cubicBezTo>
                    <a:pt x="79" y="251"/>
                    <a:pt x="81" y="257"/>
                    <a:pt x="83" y="263"/>
                  </a:cubicBezTo>
                  <a:lnTo>
                    <a:pt x="84" y="268"/>
                  </a:lnTo>
                  <a:close/>
                  <a:moveTo>
                    <a:pt x="77" y="6"/>
                  </a:moveTo>
                  <a:cubicBezTo>
                    <a:pt x="76" y="5"/>
                    <a:pt x="75" y="5"/>
                    <a:pt x="74" y="4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6"/>
                    <a:pt x="77" y="6"/>
                    <a:pt x="77" y="6"/>
                  </a:cubicBezTo>
                  <a:close/>
                  <a:moveTo>
                    <a:pt x="74" y="306"/>
                  </a:moveTo>
                  <a:cubicBezTo>
                    <a:pt x="77" y="314"/>
                    <a:pt x="77" y="314"/>
                    <a:pt x="77" y="314"/>
                  </a:cubicBezTo>
                  <a:cubicBezTo>
                    <a:pt x="77" y="290"/>
                    <a:pt x="77" y="290"/>
                    <a:pt x="77" y="290"/>
                  </a:cubicBezTo>
                  <a:cubicBezTo>
                    <a:pt x="76" y="291"/>
                    <a:pt x="75" y="292"/>
                    <a:pt x="74" y="292"/>
                  </a:cubicBezTo>
                  <a:cubicBezTo>
                    <a:pt x="74" y="306"/>
                    <a:pt x="74" y="306"/>
                    <a:pt x="74" y="306"/>
                  </a:cubicBezTo>
                  <a:close/>
                  <a:moveTo>
                    <a:pt x="77" y="27"/>
                  </a:moveTo>
                  <a:cubicBezTo>
                    <a:pt x="77" y="36"/>
                    <a:pt x="77" y="36"/>
                    <a:pt x="77" y="36"/>
                  </a:cubicBezTo>
                  <a:cubicBezTo>
                    <a:pt x="75" y="36"/>
                    <a:pt x="74" y="38"/>
                    <a:pt x="75" y="41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6" y="27"/>
                    <a:pt x="77" y="27"/>
                  </a:cubicBezTo>
                  <a:close/>
                  <a:moveTo>
                    <a:pt x="77" y="69"/>
                  </a:moveTo>
                  <a:cubicBezTo>
                    <a:pt x="77" y="94"/>
                    <a:pt x="77" y="94"/>
                    <a:pt x="77" y="94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5" y="69"/>
                    <a:pt x="76" y="69"/>
                    <a:pt x="77" y="69"/>
                  </a:cubicBezTo>
                  <a:close/>
                  <a:moveTo>
                    <a:pt x="77" y="116"/>
                  </a:moveTo>
                  <a:cubicBezTo>
                    <a:pt x="77" y="142"/>
                    <a:pt x="77" y="142"/>
                    <a:pt x="77" y="142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4" y="117"/>
                    <a:pt x="74" y="117"/>
                    <a:pt x="74" y="117"/>
                  </a:cubicBezTo>
                  <a:cubicBezTo>
                    <a:pt x="77" y="116"/>
                    <a:pt x="77" y="116"/>
                    <a:pt x="77" y="116"/>
                  </a:cubicBezTo>
                  <a:close/>
                  <a:moveTo>
                    <a:pt x="77" y="168"/>
                  </a:moveTo>
                  <a:cubicBezTo>
                    <a:pt x="77" y="184"/>
                    <a:pt x="77" y="184"/>
                    <a:pt x="77" y="184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76" y="181"/>
                    <a:pt x="75" y="180"/>
                    <a:pt x="74" y="180"/>
                  </a:cubicBezTo>
                  <a:cubicBezTo>
                    <a:pt x="74" y="165"/>
                    <a:pt x="74" y="165"/>
                    <a:pt x="74" y="165"/>
                  </a:cubicBezTo>
                  <a:cubicBezTo>
                    <a:pt x="76" y="169"/>
                    <a:pt x="76" y="169"/>
                    <a:pt x="76" y="169"/>
                  </a:cubicBezTo>
                  <a:cubicBezTo>
                    <a:pt x="77" y="168"/>
                    <a:pt x="77" y="168"/>
                    <a:pt x="77" y="168"/>
                  </a:cubicBezTo>
                  <a:close/>
                  <a:moveTo>
                    <a:pt x="77" y="212"/>
                  </a:moveTo>
                  <a:cubicBezTo>
                    <a:pt x="77" y="221"/>
                    <a:pt x="77" y="221"/>
                    <a:pt x="77" y="221"/>
                  </a:cubicBezTo>
                  <a:cubicBezTo>
                    <a:pt x="74" y="214"/>
                    <a:pt x="74" y="214"/>
                    <a:pt x="74" y="214"/>
                  </a:cubicBezTo>
                  <a:cubicBezTo>
                    <a:pt x="74" y="204"/>
                    <a:pt x="74" y="204"/>
                    <a:pt x="74" y="204"/>
                  </a:cubicBezTo>
                  <a:cubicBezTo>
                    <a:pt x="75" y="206"/>
                    <a:pt x="75" y="206"/>
                    <a:pt x="75" y="206"/>
                  </a:cubicBezTo>
                  <a:cubicBezTo>
                    <a:pt x="77" y="212"/>
                    <a:pt x="77" y="212"/>
                    <a:pt x="77" y="212"/>
                  </a:cubicBezTo>
                  <a:close/>
                  <a:moveTo>
                    <a:pt x="77" y="226"/>
                  </a:moveTo>
                  <a:cubicBezTo>
                    <a:pt x="77" y="238"/>
                    <a:pt x="77" y="238"/>
                    <a:pt x="77" y="238"/>
                  </a:cubicBezTo>
                  <a:cubicBezTo>
                    <a:pt x="76" y="240"/>
                    <a:pt x="76" y="242"/>
                    <a:pt x="77" y="245"/>
                  </a:cubicBezTo>
                  <a:cubicBezTo>
                    <a:pt x="77" y="246"/>
                    <a:pt x="77" y="246"/>
                    <a:pt x="77" y="246"/>
                  </a:cubicBezTo>
                  <a:cubicBezTo>
                    <a:pt x="77" y="256"/>
                    <a:pt x="77" y="256"/>
                    <a:pt x="77" y="256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4" y="228"/>
                    <a:pt x="74" y="228"/>
                    <a:pt x="74" y="228"/>
                  </a:cubicBezTo>
                  <a:cubicBezTo>
                    <a:pt x="75" y="227"/>
                    <a:pt x="76" y="227"/>
                    <a:pt x="77" y="226"/>
                  </a:cubicBezTo>
                  <a:close/>
                  <a:moveTo>
                    <a:pt x="77" y="275"/>
                  </a:moveTo>
                  <a:cubicBezTo>
                    <a:pt x="77" y="287"/>
                    <a:pt x="77" y="287"/>
                    <a:pt x="77" y="287"/>
                  </a:cubicBezTo>
                  <a:cubicBezTo>
                    <a:pt x="74" y="279"/>
                    <a:pt x="74" y="279"/>
                    <a:pt x="74" y="279"/>
                  </a:cubicBezTo>
                  <a:cubicBezTo>
                    <a:pt x="74" y="267"/>
                    <a:pt x="74" y="267"/>
                    <a:pt x="74" y="267"/>
                  </a:cubicBezTo>
                  <a:cubicBezTo>
                    <a:pt x="75" y="269"/>
                    <a:pt x="75" y="269"/>
                    <a:pt x="75" y="269"/>
                  </a:cubicBezTo>
                  <a:lnTo>
                    <a:pt x="77" y="275"/>
                  </a:lnTo>
                  <a:close/>
                  <a:moveTo>
                    <a:pt x="74" y="4"/>
                  </a:moveTo>
                  <a:cubicBezTo>
                    <a:pt x="72" y="3"/>
                    <a:pt x="71" y="3"/>
                    <a:pt x="69" y="2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7"/>
                    <a:pt x="71" y="39"/>
                    <a:pt x="7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19"/>
                    <a:pt x="71" y="17"/>
                    <a:pt x="70" y="15"/>
                  </a:cubicBezTo>
                  <a:cubicBezTo>
                    <a:pt x="69" y="11"/>
                    <a:pt x="73" y="11"/>
                    <a:pt x="74" y="14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4"/>
                    <a:pt x="74" y="4"/>
                    <a:pt x="74" y="4"/>
                  </a:cubicBezTo>
                  <a:close/>
                  <a:moveTo>
                    <a:pt x="69" y="287"/>
                  </a:moveTo>
                  <a:cubicBezTo>
                    <a:pt x="72" y="297"/>
                    <a:pt x="72" y="297"/>
                    <a:pt x="72" y="297"/>
                  </a:cubicBezTo>
                  <a:cubicBezTo>
                    <a:pt x="71" y="297"/>
                    <a:pt x="71" y="297"/>
                    <a:pt x="71" y="297"/>
                  </a:cubicBezTo>
                  <a:cubicBezTo>
                    <a:pt x="70" y="299"/>
                    <a:pt x="69" y="301"/>
                    <a:pt x="70" y="302"/>
                  </a:cubicBezTo>
                  <a:cubicBezTo>
                    <a:pt x="71" y="304"/>
                    <a:pt x="72" y="304"/>
                    <a:pt x="74" y="304"/>
                  </a:cubicBezTo>
                  <a:cubicBezTo>
                    <a:pt x="74" y="306"/>
                    <a:pt x="74" y="306"/>
                    <a:pt x="74" y="306"/>
                  </a:cubicBezTo>
                  <a:cubicBezTo>
                    <a:pt x="74" y="292"/>
                    <a:pt x="74" y="292"/>
                    <a:pt x="74" y="292"/>
                  </a:cubicBezTo>
                  <a:cubicBezTo>
                    <a:pt x="74" y="292"/>
                    <a:pt x="74" y="292"/>
                    <a:pt x="74" y="292"/>
                  </a:cubicBezTo>
                  <a:cubicBezTo>
                    <a:pt x="72" y="287"/>
                    <a:pt x="70" y="281"/>
                    <a:pt x="69" y="275"/>
                  </a:cubicBezTo>
                  <a:cubicBezTo>
                    <a:pt x="69" y="287"/>
                    <a:pt x="69" y="287"/>
                    <a:pt x="69" y="287"/>
                  </a:cubicBezTo>
                  <a:close/>
                  <a:moveTo>
                    <a:pt x="74" y="70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2" y="81"/>
                    <a:pt x="70" y="79"/>
                    <a:pt x="69" y="79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4" y="70"/>
                    <a:pt x="74" y="70"/>
                    <a:pt x="74" y="70"/>
                  </a:cubicBezTo>
                  <a:close/>
                  <a:moveTo>
                    <a:pt x="74" y="117"/>
                  </a:moveTo>
                  <a:cubicBezTo>
                    <a:pt x="74" y="135"/>
                    <a:pt x="74" y="135"/>
                    <a:pt x="74" y="135"/>
                  </a:cubicBezTo>
                  <a:cubicBezTo>
                    <a:pt x="73" y="130"/>
                    <a:pt x="73" y="130"/>
                    <a:pt x="73" y="130"/>
                  </a:cubicBezTo>
                  <a:cubicBezTo>
                    <a:pt x="72" y="128"/>
                    <a:pt x="70" y="127"/>
                    <a:pt x="69" y="127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70" y="108"/>
                    <a:pt x="72" y="113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74" y="165"/>
                  </a:moveTo>
                  <a:cubicBezTo>
                    <a:pt x="74" y="180"/>
                    <a:pt x="74" y="180"/>
                    <a:pt x="74" y="180"/>
                  </a:cubicBezTo>
                  <a:cubicBezTo>
                    <a:pt x="72" y="178"/>
                    <a:pt x="70" y="179"/>
                    <a:pt x="69" y="182"/>
                  </a:cubicBezTo>
                  <a:cubicBezTo>
                    <a:pt x="69" y="174"/>
                    <a:pt x="69" y="174"/>
                    <a:pt x="69" y="174"/>
                  </a:cubicBezTo>
                  <a:cubicBezTo>
                    <a:pt x="70" y="173"/>
                    <a:pt x="71" y="172"/>
                    <a:pt x="72" y="171"/>
                  </a:cubicBezTo>
                  <a:cubicBezTo>
                    <a:pt x="69" y="160"/>
                    <a:pt x="69" y="160"/>
                    <a:pt x="69" y="160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71" y="156"/>
                    <a:pt x="73" y="161"/>
                    <a:pt x="74" y="165"/>
                  </a:cubicBezTo>
                  <a:close/>
                  <a:moveTo>
                    <a:pt x="74" y="204"/>
                  </a:moveTo>
                  <a:cubicBezTo>
                    <a:pt x="74" y="214"/>
                    <a:pt x="74" y="214"/>
                    <a:pt x="74" y="214"/>
                  </a:cubicBezTo>
                  <a:cubicBezTo>
                    <a:pt x="72" y="208"/>
                    <a:pt x="72" y="208"/>
                    <a:pt x="72" y="208"/>
                  </a:cubicBezTo>
                  <a:cubicBezTo>
                    <a:pt x="71" y="204"/>
                    <a:pt x="70" y="201"/>
                    <a:pt x="69" y="197"/>
                  </a:cubicBezTo>
                  <a:cubicBezTo>
                    <a:pt x="69" y="188"/>
                    <a:pt x="69" y="188"/>
                    <a:pt x="69" y="188"/>
                  </a:cubicBezTo>
                  <a:cubicBezTo>
                    <a:pt x="69" y="188"/>
                    <a:pt x="69" y="188"/>
                    <a:pt x="69" y="188"/>
                  </a:cubicBezTo>
                  <a:cubicBezTo>
                    <a:pt x="71" y="193"/>
                    <a:pt x="72" y="199"/>
                    <a:pt x="74" y="204"/>
                  </a:cubicBezTo>
                  <a:close/>
                  <a:moveTo>
                    <a:pt x="74" y="228"/>
                  </a:moveTo>
                  <a:cubicBezTo>
                    <a:pt x="74" y="248"/>
                    <a:pt x="74" y="248"/>
                    <a:pt x="74" y="248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72" y="242"/>
                    <a:pt x="69" y="243"/>
                    <a:pt x="69" y="247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30"/>
                    <a:pt x="69" y="230"/>
                    <a:pt x="69" y="230"/>
                  </a:cubicBezTo>
                  <a:cubicBezTo>
                    <a:pt x="69" y="220"/>
                    <a:pt x="69" y="220"/>
                    <a:pt x="69" y="220"/>
                  </a:cubicBezTo>
                  <a:cubicBezTo>
                    <a:pt x="72" y="230"/>
                    <a:pt x="72" y="230"/>
                    <a:pt x="72" y="230"/>
                  </a:cubicBezTo>
                  <a:cubicBezTo>
                    <a:pt x="73" y="229"/>
                    <a:pt x="73" y="229"/>
                    <a:pt x="74" y="228"/>
                  </a:cubicBezTo>
                  <a:close/>
                  <a:moveTo>
                    <a:pt x="74" y="267"/>
                  </a:moveTo>
                  <a:cubicBezTo>
                    <a:pt x="74" y="279"/>
                    <a:pt x="74" y="279"/>
                    <a:pt x="74" y="279"/>
                  </a:cubicBezTo>
                  <a:cubicBezTo>
                    <a:pt x="72" y="272"/>
                    <a:pt x="72" y="272"/>
                    <a:pt x="72" y="272"/>
                  </a:cubicBezTo>
                  <a:cubicBezTo>
                    <a:pt x="69" y="261"/>
                    <a:pt x="69" y="261"/>
                    <a:pt x="69" y="261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49"/>
                    <a:pt x="69" y="250"/>
                    <a:pt x="69" y="251"/>
                  </a:cubicBezTo>
                  <a:cubicBezTo>
                    <a:pt x="71" y="256"/>
                    <a:pt x="73" y="262"/>
                    <a:pt x="74" y="267"/>
                  </a:cubicBezTo>
                  <a:close/>
                  <a:moveTo>
                    <a:pt x="69" y="2"/>
                  </a:moveTo>
                  <a:cubicBezTo>
                    <a:pt x="67" y="2"/>
                    <a:pt x="66" y="2"/>
                    <a:pt x="65" y="1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6" y="36"/>
                    <a:pt x="67" y="36"/>
                    <a:pt x="69" y="37"/>
                  </a:cubicBezTo>
                  <a:cubicBezTo>
                    <a:pt x="69" y="2"/>
                    <a:pt x="69" y="2"/>
                    <a:pt x="69" y="2"/>
                  </a:cubicBezTo>
                  <a:close/>
                  <a:moveTo>
                    <a:pt x="65" y="276"/>
                  </a:moveTo>
                  <a:cubicBezTo>
                    <a:pt x="69" y="287"/>
                    <a:pt x="69" y="287"/>
                    <a:pt x="69" y="287"/>
                  </a:cubicBezTo>
                  <a:cubicBezTo>
                    <a:pt x="69" y="275"/>
                    <a:pt x="69" y="275"/>
                    <a:pt x="69" y="275"/>
                  </a:cubicBezTo>
                  <a:cubicBezTo>
                    <a:pt x="68" y="275"/>
                    <a:pt x="68" y="275"/>
                    <a:pt x="68" y="275"/>
                  </a:cubicBezTo>
                  <a:cubicBezTo>
                    <a:pt x="67" y="271"/>
                    <a:pt x="66" y="268"/>
                    <a:pt x="65" y="264"/>
                  </a:cubicBezTo>
                  <a:cubicBezTo>
                    <a:pt x="65" y="276"/>
                    <a:pt x="65" y="276"/>
                    <a:pt x="65" y="276"/>
                  </a:cubicBezTo>
                  <a:close/>
                  <a:moveTo>
                    <a:pt x="69" y="58"/>
                  </a:moveTo>
                  <a:cubicBezTo>
                    <a:pt x="69" y="79"/>
                    <a:pt x="69" y="79"/>
                    <a:pt x="69" y="79"/>
                  </a:cubicBezTo>
                  <a:cubicBezTo>
                    <a:pt x="67" y="79"/>
                    <a:pt x="66" y="79"/>
                    <a:pt x="65" y="79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6" y="72"/>
                    <a:pt x="67" y="72"/>
                    <a:pt x="68" y="71"/>
                  </a:cubicBezTo>
                  <a:cubicBezTo>
                    <a:pt x="67" y="69"/>
                    <a:pt x="66" y="66"/>
                    <a:pt x="65" y="64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8"/>
                    <a:pt x="69" y="58"/>
                    <a:pt x="69" y="58"/>
                  </a:cubicBezTo>
                  <a:close/>
                  <a:moveTo>
                    <a:pt x="69" y="104"/>
                  </a:moveTo>
                  <a:cubicBezTo>
                    <a:pt x="69" y="120"/>
                    <a:pt x="69" y="120"/>
                    <a:pt x="69" y="12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4"/>
                    <a:pt x="69" y="104"/>
                    <a:pt x="69" y="104"/>
                  </a:cubicBezTo>
                  <a:close/>
                  <a:moveTo>
                    <a:pt x="69" y="120"/>
                  </a:moveTo>
                  <a:cubicBezTo>
                    <a:pt x="69" y="127"/>
                    <a:pt x="69" y="127"/>
                    <a:pt x="69" y="127"/>
                  </a:cubicBezTo>
                  <a:cubicBezTo>
                    <a:pt x="67" y="126"/>
                    <a:pt x="66" y="127"/>
                    <a:pt x="65" y="128"/>
                  </a:cubicBezTo>
                  <a:cubicBezTo>
                    <a:pt x="65" y="122"/>
                    <a:pt x="65" y="122"/>
                    <a:pt x="65" y="122"/>
                  </a:cubicBezTo>
                  <a:cubicBezTo>
                    <a:pt x="66" y="121"/>
                    <a:pt x="67" y="121"/>
                    <a:pt x="69" y="120"/>
                  </a:cubicBezTo>
                  <a:close/>
                  <a:moveTo>
                    <a:pt x="69" y="149"/>
                  </a:moveTo>
                  <a:cubicBezTo>
                    <a:pt x="69" y="160"/>
                    <a:pt x="69" y="160"/>
                    <a:pt x="69" y="160"/>
                  </a:cubicBezTo>
                  <a:cubicBezTo>
                    <a:pt x="67" y="155"/>
                    <a:pt x="67" y="155"/>
                    <a:pt x="67" y="155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69" y="149"/>
                    <a:pt x="69" y="149"/>
                    <a:pt x="69" y="149"/>
                  </a:cubicBezTo>
                  <a:close/>
                  <a:moveTo>
                    <a:pt x="69" y="174"/>
                  </a:moveTo>
                  <a:cubicBezTo>
                    <a:pt x="69" y="182"/>
                    <a:pt x="69" y="182"/>
                    <a:pt x="69" y="182"/>
                  </a:cubicBezTo>
                  <a:cubicBezTo>
                    <a:pt x="68" y="183"/>
                    <a:pt x="68" y="186"/>
                    <a:pt x="69" y="188"/>
                  </a:cubicBezTo>
                  <a:cubicBezTo>
                    <a:pt x="69" y="197"/>
                    <a:pt x="69" y="197"/>
                    <a:pt x="69" y="197"/>
                  </a:cubicBezTo>
                  <a:cubicBezTo>
                    <a:pt x="66" y="191"/>
                    <a:pt x="66" y="191"/>
                    <a:pt x="66" y="191"/>
                  </a:cubicBezTo>
                  <a:cubicBezTo>
                    <a:pt x="66" y="190"/>
                    <a:pt x="66" y="189"/>
                    <a:pt x="65" y="188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6" y="175"/>
                    <a:pt x="67" y="174"/>
                    <a:pt x="69" y="174"/>
                  </a:cubicBezTo>
                  <a:close/>
                  <a:moveTo>
                    <a:pt x="69" y="220"/>
                  </a:moveTo>
                  <a:cubicBezTo>
                    <a:pt x="69" y="230"/>
                    <a:pt x="69" y="230"/>
                    <a:pt x="69" y="230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65" y="210"/>
                    <a:pt x="65" y="210"/>
                    <a:pt x="65" y="210"/>
                  </a:cubicBezTo>
                  <a:cubicBezTo>
                    <a:pt x="66" y="213"/>
                    <a:pt x="66" y="213"/>
                    <a:pt x="66" y="213"/>
                  </a:cubicBezTo>
                  <a:cubicBezTo>
                    <a:pt x="69" y="220"/>
                    <a:pt x="69" y="220"/>
                    <a:pt x="69" y="220"/>
                  </a:cubicBezTo>
                  <a:close/>
                  <a:moveTo>
                    <a:pt x="69" y="232"/>
                  </a:moveTo>
                  <a:cubicBezTo>
                    <a:pt x="69" y="247"/>
                    <a:pt x="69" y="247"/>
                    <a:pt x="69" y="247"/>
                  </a:cubicBezTo>
                  <a:cubicBezTo>
                    <a:pt x="69" y="247"/>
                    <a:pt x="69" y="248"/>
                    <a:pt x="69" y="249"/>
                  </a:cubicBezTo>
                  <a:cubicBezTo>
                    <a:pt x="69" y="261"/>
                    <a:pt x="69" y="261"/>
                    <a:pt x="69" y="261"/>
                  </a:cubicBezTo>
                  <a:cubicBezTo>
                    <a:pt x="66" y="254"/>
                    <a:pt x="66" y="254"/>
                    <a:pt x="66" y="254"/>
                  </a:cubicBezTo>
                  <a:cubicBezTo>
                    <a:pt x="66" y="253"/>
                    <a:pt x="65" y="252"/>
                    <a:pt x="65" y="251"/>
                  </a:cubicBezTo>
                  <a:cubicBezTo>
                    <a:pt x="65" y="235"/>
                    <a:pt x="65" y="235"/>
                    <a:pt x="65" y="235"/>
                  </a:cubicBezTo>
                  <a:cubicBezTo>
                    <a:pt x="66" y="234"/>
                    <a:pt x="67" y="233"/>
                    <a:pt x="69" y="232"/>
                  </a:cubicBezTo>
                  <a:close/>
                  <a:moveTo>
                    <a:pt x="65" y="1"/>
                  </a:moveTo>
                  <a:cubicBezTo>
                    <a:pt x="64" y="1"/>
                    <a:pt x="62" y="1"/>
                    <a:pt x="61" y="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2" y="31"/>
                    <a:pt x="61" y="31"/>
                    <a:pt x="61" y="3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39"/>
                    <a:pt x="63" y="37"/>
                    <a:pt x="65" y="36"/>
                  </a:cubicBezTo>
                  <a:cubicBezTo>
                    <a:pt x="65" y="1"/>
                    <a:pt x="65" y="1"/>
                    <a:pt x="65" y="1"/>
                  </a:cubicBezTo>
                  <a:close/>
                  <a:moveTo>
                    <a:pt x="61" y="261"/>
                  </a:moveTo>
                  <a:cubicBezTo>
                    <a:pt x="65" y="276"/>
                    <a:pt x="65" y="276"/>
                    <a:pt x="65" y="276"/>
                  </a:cubicBezTo>
                  <a:cubicBezTo>
                    <a:pt x="65" y="264"/>
                    <a:pt x="65" y="264"/>
                    <a:pt x="65" y="264"/>
                  </a:cubicBezTo>
                  <a:cubicBezTo>
                    <a:pt x="64" y="262"/>
                    <a:pt x="64" y="259"/>
                    <a:pt x="63" y="257"/>
                  </a:cubicBezTo>
                  <a:cubicBezTo>
                    <a:pt x="61" y="252"/>
                    <a:pt x="63" y="249"/>
                    <a:pt x="65" y="251"/>
                  </a:cubicBezTo>
                  <a:cubicBezTo>
                    <a:pt x="65" y="235"/>
                    <a:pt x="65" y="235"/>
                    <a:pt x="65" y="235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3" y="232"/>
                    <a:pt x="62" y="228"/>
                    <a:pt x="61" y="224"/>
                  </a:cubicBezTo>
                  <a:cubicBezTo>
                    <a:pt x="61" y="236"/>
                    <a:pt x="61" y="236"/>
                    <a:pt x="61" y="236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61" y="239"/>
                    <a:pt x="61" y="239"/>
                    <a:pt x="61" y="239"/>
                  </a:cubicBezTo>
                  <a:cubicBezTo>
                    <a:pt x="61" y="261"/>
                    <a:pt x="61" y="261"/>
                    <a:pt x="61" y="261"/>
                  </a:cubicBezTo>
                  <a:close/>
                  <a:moveTo>
                    <a:pt x="65" y="73"/>
                  </a:moveTo>
                  <a:cubicBezTo>
                    <a:pt x="65" y="79"/>
                    <a:pt x="65" y="79"/>
                    <a:pt x="65" y="79"/>
                  </a:cubicBezTo>
                  <a:cubicBezTo>
                    <a:pt x="63" y="80"/>
                    <a:pt x="61" y="83"/>
                    <a:pt x="62" y="87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2" y="74"/>
                    <a:pt x="64" y="73"/>
                    <a:pt x="65" y="73"/>
                  </a:cubicBezTo>
                  <a:close/>
                  <a:moveTo>
                    <a:pt x="65" y="122"/>
                  </a:moveTo>
                  <a:cubicBezTo>
                    <a:pt x="65" y="128"/>
                    <a:pt x="65" y="128"/>
                    <a:pt x="65" y="128"/>
                  </a:cubicBezTo>
                  <a:cubicBezTo>
                    <a:pt x="63" y="129"/>
                    <a:pt x="62" y="132"/>
                    <a:pt x="64" y="135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4" y="146"/>
                    <a:pt x="62" y="142"/>
                    <a:pt x="61" y="138"/>
                  </a:cubicBezTo>
                  <a:cubicBezTo>
                    <a:pt x="61" y="138"/>
                    <a:pt x="61" y="138"/>
                    <a:pt x="61" y="138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2" y="124"/>
                    <a:pt x="64" y="123"/>
                    <a:pt x="65" y="122"/>
                  </a:cubicBezTo>
                  <a:close/>
                  <a:moveTo>
                    <a:pt x="65" y="176"/>
                  </a:moveTo>
                  <a:cubicBezTo>
                    <a:pt x="65" y="188"/>
                    <a:pt x="65" y="188"/>
                    <a:pt x="65" y="188"/>
                  </a:cubicBezTo>
                  <a:cubicBezTo>
                    <a:pt x="64" y="187"/>
                    <a:pt x="62" y="187"/>
                    <a:pt x="61" y="189"/>
                  </a:cubicBezTo>
                  <a:cubicBezTo>
                    <a:pt x="61" y="180"/>
                    <a:pt x="61" y="180"/>
                    <a:pt x="61" y="180"/>
                  </a:cubicBezTo>
                  <a:cubicBezTo>
                    <a:pt x="61" y="179"/>
                    <a:pt x="62" y="179"/>
                    <a:pt x="62" y="178"/>
                  </a:cubicBezTo>
                  <a:cubicBezTo>
                    <a:pt x="61" y="173"/>
                    <a:pt x="61" y="173"/>
                    <a:pt x="61" y="173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2" y="168"/>
                    <a:pt x="63" y="172"/>
                    <a:pt x="65" y="176"/>
                  </a:cubicBezTo>
                  <a:cubicBezTo>
                    <a:pt x="65" y="176"/>
                    <a:pt x="65" y="176"/>
                    <a:pt x="65" y="176"/>
                  </a:cubicBezTo>
                  <a:close/>
                  <a:moveTo>
                    <a:pt x="65" y="210"/>
                  </a:moveTo>
                  <a:cubicBezTo>
                    <a:pt x="65" y="220"/>
                    <a:pt x="65" y="220"/>
                    <a:pt x="65" y="220"/>
                  </a:cubicBezTo>
                  <a:cubicBezTo>
                    <a:pt x="63" y="215"/>
                    <a:pt x="63" y="215"/>
                    <a:pt x="63" y="215"/>
                  </a:cubicBezTo>
                  <a:cubicBezTo>
                    <a:pt x="61" y="206"/>
                    <a:pt x="61" y="206"/>
                    <a:pt x="61" y="206"/>
                  </a:cubicBezTo>
                  <a:cubicBezTo>
                    <a:pt x="61" y="196"/>
                    <a:pt x="61" y="196"/>
                    <a:pt x="61" y="196"/>
                  </a:cubicBezTo>
                  <a:lnTo>
                    <a:pt x="65" y="210"/>
                  </a:lnTo>
                  <a:close/>
                  <a:moveTo>
                    <a:pt x="61" y="1"/>
                  </a:moveTo>
                  <a:cubicBezTo>
                    <a:pt x="59" y="1"/>
                    <a:pt x="58" y="0"/>
                    <a:pt x="57" y="0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60" y="24"/>
                    <a:pt x="61" y="26"/>
                  </a:cubicBezTo>
                  <a:cubicBezTo>
                    <a:pt x="61" y="1"/>
                    <a:pt x="61" y="1"/>
                    <a:pt x="61" y="1"/>
                  </a:cubicBezTo>
                  <a:close/>
                  <a:moveTo>
                    <a:pt x="57" y="254"/>
                  </a:moveTo>
                  <a:cubicBezTo>
                    <a:pt x="57" y="254"/>
                    <a:pt x="58" y="254"/>
                    <a:pt x="58" y="254"/>
                  </a:cubicBezTo>
                  <a:cubicBezTo>
                    <a:pt x="61" y="261"/>
                    <a:pt x="61" y="261"/>
                    <a:pt x="61" y="261"/>
                  </a:cubicBezTo>
                  <a:cubicBezTo>
                    <a:pt x="61" y="239"/>
                    <a:pt x="61" y="239"/>
                    <a:pt x="61" y="239"/>
                  </a:cubicBezTo>
                  <a:cubicBezTo>
                    <a:pt x="60" y="240"/>
                    <a:pt x="59" y="241"/>
                    <a:pt x="58" y="241"/>
                  </a:cubicBezTo>
                  <a:cubicBezTo>
                    <a:pt x="57" y="237"/>
                    <a:pt x="57" y="237"/>
                    <a:pt x="57" y="237"/>
                  </a:cubicBezTo>
                  <a:cubicBezTo>
                    <a:pt x="57" y="254"/>
                    <a:pt x="57" y="254"/>
                    <a:pt x="57" y="254"/>
                  </a:cubicBezTo>
                  <a:close/>
                  <a:moveTo>
                    <a:pt x="61" y="31"/>
                  </a:moveTo>
                  <a:cubicBezTo>
                    <a:pt x="61" y="52"/>
                    <a:pt x="61" y="52"/>
                    <a:pt x="61" y="52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7" y="44"/>
                    <a:pt x="57" y="43"/>
                    <a:pt x="57" y="43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9" y="32"/>
                    <a:pt x="61" y="31"/>
                  </a:cubicBezTo>
                  <a:close/>
                  <a:moveTo>
                    <a:pt x="61" y="75"/>
                  </a:moveTo>
                  <a:cubicBezTo>
                    <a:pt x="61" y="98"/>
                    <a:pt x="61" y="98"/>
                    <a:pt x="61" y="98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61" y="75"/>
                    <a:pt x="61" y="75"/>
                    <a:pt x="61" y="75"/>
                  </a:cubicBezTo>
                  <a:close/>
                  <a:moveTo>
                    <a:pt x="61" y="125"/>
                  </a:moveTo>
                  <a:cubicBezTo>
                    <a:pt x="61" y="138"/>
                    <a:pt x="61" y="138"/>
                    <a:pt x="61" y="138"/>
                  </a:cubicBezTo>
                  <a:cubicBezTo>
                    <a:pt x="60" y="135"/>
                    <a:pt x="58" y="134"/>
                    <a:pt x="57" y="135"/>
                  </a:cubicBezTo>
                  <a:cubicBezTo>
                    <a:pt x="57" y="127"/>
                    <a:pt x="57" y="127"/>
                    <a:pt x="57" y="127"/>
                  </a:cubicBezTo>
                  <a:cubicBezTo>
                    <a:pt x="57" y="127"/>
                    <a:pt x="57" y="127"/>
                    <a:pt x="57" y="127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8" y="119"/>
                    <a:pt x="59" y="122"/>
                    <a:pt x="60" y="125"/>
                  </a:cubicBezTo>
                  <a:cubicBezTo>
                    <a:pt x="61" y="125"/>
                    <a:pt x="61" y="125"/>
                    <a:pt x="61" y="125"/>
                  </a:cubicBezTo>
                  <a:close/>
                  <a:moveTo>
                    <a:pt x="61" y="164"/>
                  </a:moveTo>
                  <a:cubicBezTo>
                    <a:pt x="61" y="173"/>
                    <a:pt x="61" y="173"/>
                    <a:pt x="61" y="173"/>
                  </a:cubicBezTo>
                  <a:cubicBezTo>
                    <a:pt x="57" y="162"/>
                    <a:pt x="57" y="162"/>
                    <a:pt x="57" y="162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59" y="160"/>
                    <a:pt x="59" y="160"/>
                    <a:pt x="59" y="160"/>
                  </a:cubicBezTo>
                  <a:cubicBezTo>
                    <a:pt x="61" y="164"/>
                    <a:pt x="61" y="164"/>
                    <a:pt x="61" y="164"/>
                  </a:cubicBezTo>
                  <a:close/>
                  <a:moveTo>
                    <a:pt x="61" y="180"/>
                  </a:moveTo>
                  <a:cubicBezTo>
                    <a:pt x="61" y="189"/>
                    <a:pt x="61" y="189"/>
                    <a:pt x="61" y="189"/>
                  </a:cubicBezTo>
                  <a:cubicBezTo>
                    <a:pt x="60" y="190"/>
                    <a:pt x="59" y="193"/>
                    <a:pt x="60" y="195"/>
                  </a:cubicBezTo>
                  <a:cubicBezTo>
                    <a:pt x="61" y="196"/>
                    <a:pt x="61" y="196"/>
                    <a:pt x="61" y="196"/>
                  </a:cubicBezTo>
                  <a:cubicBezTo>
                    <a:pt x="61" y="206"/>
                    <a:pt x="61" y="206"/>
                    <a:pt x="61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57" y="196"/>
                    <a:pt x="57" y="195"/>
                    <a:pt x="57" y="195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58" y="182"/>
                    <a:pt x="59" y="181"/>
                    <a:pt x="61" y="180"/>
                  </a:cubicBezTo>
                  <a:close/>
                  <a:moveTo>
                    <a:pt x="61" y="224"/>
                  </a:moveTo>
                  <a:cubicBezTo>
                    <a:pt x="61" y="236"/>
                    <a:pt x="61" y="236"/>
                    <a:pt x="61" y="236"/>
                  </a:cubicBezTo>
                  <a:cubicBezTo>
                    <a:pt x="57" y="224"/>
                    <a:pt x="57" y="224"/>
                    <a:pt x="57" y="224"/>
                  </a:cubicBezTo>
                  <a:cubicBezTo>
                    <a:pt x="57" y="212"/>
                    <a:pt x="57" y="212"/>
                    <a:pt x="57" y="212"/>
                  </a:cubicBezTo>
                  <a:cubicBezTo>
                    <a:pt x="59" y="219"/>
                    <a:pt x="59" y="219"/>
                    <a:pt x="59" y="219"/>
                  </a:cubicBezTo>
                  <a:lnTo>
                    <a:pt x="61" y="224"/>
                  </a:lnTo>
                  <a:close/>
                  <a:moveTo>
                    <a:pt x="57" y="0"/>
                  </a:moveTo>
                  <a:cubicBezTo>
                    <a:pt x="56" y="0"/>
                    <a:pt x="55" y="0"/>
                    <a:pt x="54" y="1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5" y="23"/>
                    <a:pt x="56" y="23"/>
                    <a:pt x="57" y="23"/>
                  </a:cubicBezTo>
                  <a:cubicBezTo>
                    <a:pt x="57" y="0"/>
                    <a:pt x="57" y="0"/>
                    <a:pt x="57" y="0"/>
                  </a:cubicBezTo>
                  <a:close/>
                  <a:moveTo>
                    <a:pt x="54" y="239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55" y="247"/>
                    <a:pt x="55" y="247"/>
                    <a:pt x="55" y="247"/>
                  </a:cubicBezTo>
                  <a:cubicBezTo>
                    <a:pt x="54" y="248"/>
                    <a:pt x="54" y="248"/>
                    <a:pt x="54" y="249"/>
                  </a:cubicBezTo>
                  <a:cubicBezTo>
                    <a:pt x="54" y="251"/>
                    <a:pt x="54" y="251"/>
                    <a:pt x="54" y="251"/>
                  </a:cubicBezTo>
                  <a:cubicBezTo>
                    <a:pt x="54" y="252"/>
                    <a:pt x="54" y="252"/>
                    <a:pt x="54" y="252"/>
                  </a:cubicBezTo>
                  <a:cubicBezTo>
                    <a:pt x="55" y="253"/>
                    <a:pt x="56" y="254"/>
                    <a:pt x="57" y="254"/>
                  </a:cubicBezTo>
                  <a:cubicBezTo>
                    <a:pt x="57" y="237"/>
                    <a:pt x="57" y="237"/>
                    <a:pt x="57" y="237"/>
                  </a:cubicBezTo>
                  <a:cubicBezTo>
                    <a:pt x="54" y="227"/>
                    <a:pt x="54" y="227"/>
                    <a:pt x="54" y="227"/>
                  </a:cubicBezTo>
                  <a:cubicBezTo>
                    <a:pt x="54" y="239"/>
                    <a:pt x="54" y="239"/>
                    <a:pt x="54" y="239"/>
                  </a:cubicBezTo>
                  <a:close/>
                  <a:moveTo>
                    <a:pt x="57" y="32"/>
                  </a:moveTo>
                  <a:cubicBezTo>
                    <a:pt x="57" y="43"/>
                    <a:pt x="57" y="43"/>
                    <a:pt x="57" y="43"/>
                  </a:cubicBezTo>
                  <a:cubicBezTo>
                    <a:pt x="56" y="42"/>
                    <a:pt x="55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6" y="33"/>
                    <a:pt x="57" y="32"/>
                  </a:cubicBezTo>
                  <a:close/>
                  <a:moveTo>
                    <a:pt x="57" y="72"/>
                  </a:moveTo>
                  <a:cubicBezTo>
                    <a:pt x="57" y="88"/>
                    <a:pt x="57" y="88"/>
                    <a:pt x="57" y="88"/>
                  </a:cubicBezTo>
                  <a:cubicBezTo>
                    <a:pt x="56" y="86"/>
                    <a:pt x="55" y="85"/>
                    <a:pt x="54" y="85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7" y="72"/>
                    <a:pt x="57" y="72"/>
                    <a:pt x="57" y="72"/>
                  </a:cubicBezTo>
                  <a:close/>
                  <a:moveTo>
                    <a:pt x="57" y="116"/>
                  </a:moveTo>
                  <a:cubicBezTo>
                    <a:pt x="57" y="126"/>
                    <a:pt x="57" y="126"/>
                    <a:pt x="57" y="126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55" y="111"/>
                    <a:pt x="56" y="113"/>
                    <a:pt x="57" y="116"/>
                  </a:cubicBezTo>
                  <a:close/>
                  <a:moveTo>
                    <a:pt x="57" y="127"/>
                  </a:moveTo>
                  <a:cubicBezTo>
                    <a:pt x="57" y="135"/>
                    <a:pt x="57" y="135"/>
                    <a:pt x="57" y="135"/>
                  </a:cubicBezTo>
                  <a:cubicBezTo>
                    <a:pt x="55" y="135"/>
                    <a:pt x="54" y="136"/>
                    <a:pt x="54" y="137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5" y="129"/>
                    <a:pt x="56" y="128"/>
                    <a:pt x="57" y="127"/>
                  </a:cubicBezTo>
                  <a:close/>
                  <a:moveTo>
                    <a:pt x="57" y="152"/>
                  </a:moveTo>
                  <a:cubicBezTo>
                    <a:pt x="57" y="161"/>
                    <a:pt x="57" y="161"/>
                    <a:pt x="57" y="161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4" y="143"/>
                    <a:pt x="54" y="143"/>
                    <a:pt x="54" y="143"/>
                  </a:cubicBezTo>
                  <a:cubicBezTo>
                    <a:pt x="55" y="146"/>
                    <a:pt x="56" y="149"/>
                    <a:pt x="57" y="152"/>
                  </a:cubicBezTo>
                  <a:close/>
                  <a:moveTo>
                    <a:pt x="57" y="183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6" y="193"/>
                    <a:pt x="54" y="193"/>
                    <a:pt x="54" y="195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74"/>
                    <a:pt x="54" y="174"/>
                    <a:pt x="54" y="174"/>
                  </a:cubicBezTo>
                  <a:cubicBezTo>
                    <a:pt x="55" y="177"/>
                    <a:pt x="56" y="180"/>
                    <a:pt x="57" y="183"/>
                  </a:cubicBezTo>
                  <a:cubicBezTo>
                    <a:pt x="57" y="183"/>
                    <a:pt x="57" y="183"/>
                    <a:pt x="57" y="183"/>
                  </a:cubicBezTo>
                  <a:close/>
                  <a:moveTo>
                    <a:pt x="57" y="212"/>
                  </a:moveTo>
                  <a:cubicBezTo>
                    <a:pt x="57" y="224"/>
                    <a:pt x="57" y="224"/>
                    <a:pt x="57" y="224"/>
                  </a:cubicBezTo>
                  <a:cubicBezTo>
                    <a:pt x="56" y="221"/>
                    <a:pt x="56" y="221"/>
                    <a:pt x="56" y="221"/>
                  </a:cubicBezTo>
                  <a:cubicBezTo>
                    <a:pt x="54" y="214"/>
                    <a:pt x="54" y="214"/>
                    <a:pt x="54" y="214"/>
                  </a:cubicBezTo>
                  <a:cubicBezTo>
                    <a:pt x="54" y="202"/>
                    <a:pt x="54" y="202"/>
                    <a:pt x="54" y="202"/>
                  </a:cubicBezTo>
                  <a:cubicBezTo>
                    <a:pt x="55" y="206"/>
                    <a:pt x="56" y="209"/>
                    <a:pt x="57" y="212"/>
                  </a:cubicBezTo>
                  <a:close/>
                  <a:moveTo>
                    <a:pt x="54" y="1"/>
                  </a:moveTo>
                  <a:cubicBezTo>
                    <a:pt x="53" y="1"/>
                    <a:pt x="51" y="1"/>
                    <a:pt x="50" y="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2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3" y="34"/>
                    <a:pt x="53" y="34"/>
                    <a:pt x="52" y="34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0" y="27"/>
                    <a:pt x="51" y="25"/>
                    <a:pt x="54" y="23"/>
                  </a:cubicBezTo>
                  <a:cubicBezTo>
                    <a:pt x="54" y="1"/>
                    <a:pt x="54" y="1"/>
                    <a:pt x="54" y="1"/>
                  </a:cubicBezTo>
                  <a:close/>
                  <a:moveTo>
                    <a:pt x="50" y="228"/>
                  </a:moveTo>
                  <a:cubicBezTo>
                    <a:pt x="54" y="239"/>
                    <a:pt x="54" y="239"/>
                    <a:pt x="54" y="239"/>
                  </a:cubicBezTo>
                  <a:cubicBezTo>
                    <a:pt x="54" y="227"/>
                    <a:pt x="54" y="227"/>
                    <a:pt x="54" y="227"/>
                  </a:cubicBezTo>
                  <a:cubicBezTo>
                    <a:pt x="53" y="224"/>
                    <a:pt x="53" y="224"/>
                    <a:pt x="53" y="224"/>
                  </a:cubicBezTo>
                  <a:cubicBezTo>
                    <a:pt x="52" y="222"/>
                    <a:pt x="51" y="219"/>
                    <a:pt x="50" y="217"/>
                  </a:cubicBezTo>
                  <a:cubicBezTo>
                    <a:pt x="50" y="228"/>
                    <a:pt x="50" y="228"/>
                    <a:pt x="50" y="228"/>
                  </a:cubicBezTo>
                  <a:close/>
                  <a:moveTo>
                    <a:pt x="54" y="249"/>
                  </a:moveTo>
                  <a:cubicBezTo>
                    <a:pt x="53" y="250"/>
                    <a:pt x="53" y="251"/>
                    <a:pt x="54" y="251"/>
                  </a:cubicBezTo>
                  <a:cubicBezTo>
                    <a:pt x="54" y="249"/>
                    <a:pt x="54" y="249"/>
                    <a:pt x="54" y="249"/>
                  </a:cubicBezTo>
                  <a:close/>
                  <a:moveTo>
                    <a:pt x="54" y="64"/>
                  </a:moveTo>
                  <a:cubicBezTo>
                    <a:pt x="54" y="85"/>
                    <a:pt x="54" y="85"/>
                    <a:pt x="54" y="85"/>
                  </a:cubicBezTo>
                  <a:cubicBezTo>
                    <a:pt x="52" y="85"/>
                    <a:pt x="51" y="85"/>
                    <a:pt x="50" y="86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1" y="79"/>
                    <a:pt x="52" y="79"/>
                    <a:pt x="53" y="78"/>
                  </a:cubicBezTo>
                  <a:cubicBezTo>
                    <a:pt x="52" y="76"/>
                    <a:pt x="51" y="73"/>
                    <a:pt x="50" y="70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4"/>
                    <a:pt x="54" y="64"/>
                    <a:pt x="54" y="64"/>
                  </a:cubicBezTo>
                  <a:close/>
                  <a:moveTo>
                    <a:pt x="54" y="107"/>
                  </a:moveTo>
                  <a:cubicBezTo>
                    <a:pt x="54" y="117"/>
                    <a:pt x="54" y="117"/>
                    <a:pt x="54" y="117"/>
                  </a:cubicBezTo>
                  <a:cubicBezTo>
                    <a:pt x="52" y="111"/>
                    <a:pt x="52" y="111"/>
                    <a:pt x="52" y="111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4" y="107"/>
                    <a:pt x="54" y="107"/>
                    <a:pt x="54" y="107"/>
                  </a:cubicBezTo>
                  <a:close/>
                  <a:moveTo>
                    <a:pt x="54" y="130"/>
                  </a:moveTo>
                  <a:cubicBezTo>
                    <a:pt x="54" y="137"/>
                    <a:pt x="54" y="137"/>
                    <a:pt x="54" y="137"/>
                  </a:cubicBezTo>
                  <a:cubicBezTo>
                    <a:pt x="53" y="139"/>
                    <a:pt x="53" y="141"/>
                    <a:pt x="54" y="143"/>
                  </a:cubicBezTo>
                  <a:cubicBezTo>
                    <a:pt x="54" y="143"/>
                    <a:pt x="54" y="143"/>
                    <a:pt x="54" y="143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1" y="145"/>
                    <a:pt x="51" y="145"/>
                    <a:pt x="51" y="145"/>
                  </a:cubicBezTo>
                  <a:cubicBezTo>
                    <a:pt x="51" y="145"/>
                    <a:pt x="51" y="144"/>
                    <a:pt x="50" y="144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1" y="131"/>
                    <a:pt x="53" y="130"/>
                    <a:pt x="54" y="130"/>
                  </a:cubicBezTo>
                  <a:close/>
                  <a:moveTo>
                    <a:pt x="54" y="174"/>
                  </a:moveTo>
                  <a:cubicBezTo>
                    <a:pt x="54" y="184"/>
                    <a:pt x="54" y="184"/>
                    <a:pt x="54" y="184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65"/>
                    <a:pt x="50" y="165"/>
                    <a:pt x="50" y="165"/>
                  </a:cubicBezTo>
                  <a:cubicBezTo>
                    <a:pt x="51" y="167"/>
                    <a:pt x="51" y="167"/>
                    <a:pt x="51" y="167"/>
                  </a:cubicBezTo>
                  <a:cubicBezTo>
                    <a:pt x="52" y="169"/>
                    <a:pt x="53" y="172"/>
                    <a:pt x="54" y="174"/>
                  </a:cubicBezTo>
                  <a:close/>
                  <a:moveTo>
                    <a:pt x="54" y="186"/>
                  </a:moveTo>
                  <a:cubicBezTo>
                    <a:pt x="54" y="195"/>
                    <a:pt x="54" y="195"/>
                    <a:pt x="54" y="195"/>
                  </a:cubicBezTo>
                  <a:cubicBezTo>
                    <a:pt x="53" y="196"/>
                    <a:pt x="52" y="198"/>
                    <a:pt x="53" y="201"/>
                  </a:cubicBezTo>
                  <a:cubicBezTo>
                    <a:pt x="54" y="202"/>
                    <a:pt x="54" y="202"/>
                    <a:pt x="54" y="202"/>
                  </a:cubicBezTo>
                  <a:cubicBezTo>
                    <a:pt x="54" y="214"/>
                    <a:pt x="54" y="214"/>
                    <a:pt x="54" y="214"/>
                  </a:cubicBezTo>
                  <a:cubicBezTo>
                    <a:pt x="50" y="204"/>
                    <a:pt x="50" y="204"/>
                    <a:pt x="50" y="204"/>
                  </a:cubicBezTo>
                  <a:cubicBezTo>
                    <a:pt x="50" y="189"/>
                    <a:pt x="50" y="189"/>
                    <a:pt x="50" y="189"/>
                  </a:cubicBezTo>
                  <a:cubicBezTo>
                    <a:pt x="51" y="188"/>
                    <a:pt x="53" y="187"/>
                    <a:pt x="54" y="186"/>
                  </a:cubicBezTo>
                  <a:close/>
                  <a:moveTo>
                    <a:pt x="50" y="1"/>
                  </a:moveTo>
                  <a:cubicBezTo>
                    <a:pt x="49" y="1"/>
                    <a:pt x="48" y="1"/>
                    <a:pt x="46" y="1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7" y="45"/>
                    <a:pt x="48" y="43"/>
                    <a:pt x="50" y="42"/>
                  </a:cubicBezTo>
                  <a:cubicBezTo>
                    <a:pt x="50" y="1"/>
                    <a:pt x="50" y="1"/>
                    <a:pt x="50" y="1"/>
                  </a:cubicBezTo>
                  <a:close/>
                  <a:moveTo>
                    <a:pt x="46" y="215"/>
                  </a:moveTo>
                  <a:cubicBezTo>
                    <a:pt x="50" y="228"/>
                    <a:pt x="50" y="228"/>
                    <a:pt x="50" y="228"/>
                  </a:cubicBezTo>
                  <a:cubicBezTo>
                    <a:pt x="50" y="217"/>
                    <a:pt x="50" y="217"/>
                    <a:pt x="50" y="217"/>
                  </a:cubicBezTo>
                  <a:cubicBezTo>
                    <a:pt x="49" y="214"/>
                    <a:pt x="48" y="210"/>
                    <a:pt x="47" y="207"/>
                  </a:cubicBezTo>
                  <a:cubicBezTo>
                    <a:pt x="45" y="201"/>
                    <a:pt x="48" y="198"/>
                    <a:pt x="50" y="204"/>
                  </a:cubicBezTo>
                  <a:cubicBezTo>
                    <a:pt x="50" y="204"/>
                    <a:pt x="50" y="204"/>
                    <a:pt x="50" y="204"/>
                  </a:cubicBezTo>
                  <a:cubicBezTo>
                    <a:pt x="50" y="189"/>
                    <a:pt x="50" y="189"/>
                    <a:pt x="50" y="189"/>
                  </a:cubicBezTo>
                  <a:cubicBezTo>
                    <a:pt x="50" y="190"/>
                    <a:pt x="50" y="190"/>
                    <a:pt x="50" y="190"/>
                  </a:cubicBezTo>
                  <a:cubicBezTo>
                    <a:pt x="49" y="186"/>
                    <a:pt x="48" y="183"/>
                    <a:pt x="46" y="179"/>
                  </a:cubicBezTo>
                  <a:cubicBezTo>
                    <a:pt x="46" y="190"/>
                    <a:pt x="46" y="190"/>
                    <a:pt x="46" y="190"/>
                  </a:cubicBezTo>
                  <a:cubicBezTo>
                    <a:pt x="47" y="192"/>
                    <a:pt x="47" y="192"/>
                    <a:pt x="47" y="192"/>
                  </a:cubicBezTo>
                  <a:cubicBezTo>
                    <a:pt x="46" y="193"/>
                    <a:pt x="46" y="193"/>
                    <a:pt x="46" y="193"/>
                  </a:cubicBezTo>
                  <a:cubicBezTo>
                    <a:pt x="46" y="215"/>
                    <a:pt x="46" y="215"/>
                    <a:pt x="46" y="215"/>
                  </a:cubicBezTo>
                  <a:close/>
                  <a:moveTo>
                    <a:pt x="50" y="80"/>
                  </a:moveTo>
                  <a:cubicBezTo>
                    <a:pt x="50" y="86"/>
                    <a:pt x="50" y="86"/>
                    <a:pt x="50" y="86"/>
                  </a:cubicBezTo>
                  <a:cubicBezTo>
                    <a:pt x="49" y="88"/>
                    <a:pt x="48" y="90"/>
                    <a:pt x="49" y="94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46" y="97"/>
                    <a:pt x="46" y="97"/>
                    <a:pt x="46" y="97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8" y="82"/>
                    <a:pt x="49" y="81"/>
                    <a:pt x="50" y="80"/>
                  </a:cubicBezTo>
                  <a:close/>
                  <a:moveTo>
                    <a:pt x="50" y="132"/>
                  </a:moveTo>
                  <a:cubicBezTo>
                    <a:pt x="50" y="144"/>
                    <a:pt x="50" y="144"/>
                    <a:pt x="50" y="144"/>
                  </a:cubicBezTo>
                  <a:cubicBezTo>
                    <a:pt x="49" y="142"/>
                    <a:pt x="48" y="142"/>
                    <a:pt x="46" y="143"/>
                  </a:cubicBezTo>
                  <a:cubicBezTo>
                    <a:pt x="46" y="135"/>
                    <a:pt x="46" y="135"/>
                    <a:pt x="46" y="135"/>
                  </a:cubicBezTo>
                  <a:cubicBezTo>
                    <a:pt x="47" y="135"/>
                    <a:pt x="47" y="135"/>
                    <a:pt x="48" y="134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lose/>
                  <a:moveTo>
                    <a:pt x="50" y="165"/>
                  </a:moveTo>
                  <a:cubicBezTo>
                    <a:pt x="50" y="174"/>
                    <a:pt x="50" y="174"/>
                    <a:pt x="50" y="174"/>
                  </a:cubicBezTo>
                  <a:cubicBezTo>
                    <a:pt x="49" y="169"/>
                    <a:pt x="49" y="169"/>
                    <a:pt x="49" y="169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6" y="153"/>
                    <a:pt x="46" y="153"/>
                    <a:pt x="46" y="153"/>
                  </a:cubicBezTo>
                  <a:lnTo>
                    <a:pt x="50" y="165"/>
                  </a:lnTo>
                  <a:close/>
                  <a:moveTo>
                    <a:pt x="46" y="1"/>
                  </a:moveTo>
                  <a:cubicBezTo>
                    <a:pt x="44" y="2"/>
                    <a:pt x="42" y="2"/>
                    <a:pt x="39" y="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1" y="47"/>
                    <a:pt x="42" y="48"/>
                    <a:pt x="43" y="5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1"/>
                    <a:pt x="46" y="1"/>
                    <a:pt x="46" y="1"/>
                  </a:cubicBezTo>
                  <a:close/>
                  <a:moveTo>
                    <a:pt x="39" y="192"/>
                  </a:moveTo>
                  <a:cubicBezTo>
                    <a:pt x="41" y="198"/>
                    <a:pt x="41" y="198"/>
                    <a:pt x="41" y="198"/>
                  </a:cubicBezTo>
                  <a:cubicBezTo>
                    <a:pt x="40" y="198"/>
                    <a:pt x="40" y="199"/>
                    <a:pt x="40" y="199"/>
                  </a:cubicBezTo>
                  <a:cubicBezTo>
                    <a:pt x="40" y="199"/>
                    <a:pt x="39" y="199"/>
                    <a:pt x="39" y="199"/>
                  </a:cubicBezTo>
                  <a:cubicBezTo>
                    <a:pt x="39" y="204"/>
                    <a:pt x="39" y="204"/>
                    <a:pt x="39" y="204"/>
                  </a:cubicBezTo>
                  <a:cubicBezTo>
                    <a:pt x="39" y="204"/>
                    <a:pt x="39" y="204"/>
                    <a:pt x="39" y="204"/>
                  </a:cubicBezTo>
                  <a:cubicBezTo>
                    <a:pt x="40" y="205"/>
                    <a:pt x="42" y="205"/>
                    <a:pt x="43" y="205"/>
                  </a:cubicBezTo>
                  <a:cubicBezTo>
                    <a:pt x="46" y="215"/>
                    <a:pt x="46" y="215"/>
                    <a:pt x="46" y="215"/>
                  </a:cubicBezTo>
                  <a:cubicBezTo>
                    <a:pt x="46" y="193"/>
                    <a:pt x="46" y="193"/>
                    <a:pt x="46" y="193"/>
                  </a:cubicBezTo>
                  <a:cubicBezTo>
                    <a:pt x="46" y="194"/>
                    <a:pt x="45" y="195"/>
                    <a:pt x="44" y="196"/>
                  </a:cubicBezTo>
                  <a:cubicBezTo>
                    <a:pt x="43" y="191"/>
                    <a:pt x="41" y="186"/>
                    <a:pt x="39" y="181"/>
                  </a:cubicBezTo>
                  <a:cubicBezTo>
                    <a:pt x="39" y="192"/>
                    <a:pt x="39" y="192"/>
                    <a:pt x="39" y="192"/>
                  </a:cubicBezTo>
                  <a:close/>
                  <a:moveTo>
                    <a:pt x="46" y="83"/>
                  </a:moveTo>
                  <a:cubicBezTo>
                    <a:pt x="46" y="97"/>
                    <a:pt x="46" y="97"/>
                    <a:pt x="46" y="97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4" y="91"/>
                    <a:pt x="41" y="92"/>
                    <a:pt x="39" y="95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40" y="87"/>
                    <a:pt x="41" y="86"/>
                    <a:pt x="42" y="8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0" y="69"/>
                    <a:pt x="40" y="69"/>
                    <a:pt x="40" y="69"/>
                  </a:cubicBezTo>
                  <a:cubicBezTo>
                    <a:pt x="42" y="74"/>
                    <a:pt x="43" y="79"/>
                    <a:pt x="45" y="83"/>
                  </a:cubicBezTo>
                  <a:cubicBezTo>
                    <a:pt x="46" y="83"/>
                    <a:pt x="46" y="83"/>
                    <a:pt x="46" y="83"/>
                  </a:cubicBezTo>
                  <a:close/>
                  <a:moveTo>
                    <a:pt x="46" y="122"/>
                  </a:moveTo>
                  <a:cubicBezTo>
                    <a:pt x="46" y="130"/>
                    <a:pt x="46" y="130"/>
                    <a:pt x="46" y="130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1" y="106"/>
                    <a:pt x="43" y="111"/>
                    <a:pt x="45" y="116"/>
                  </a:cubicBezTo>
                  <a:cubicBezTo>
                    <a:pt x="46" y="122"/>
                    <a:pt x="46" y="122"/>
                    <a:pt x="46" y="122"/>
                  </a:cubicBezTo>
                  <a:close/>
                  <a:moveTo>
                    <a:pt x="46" y="135"/>
                  </a:moveTo>
                  <a:cubicBezTo>
                    <a:pt x="46" y="143"/>
                    <a:pt x="46" y="143"/>
                    <a:pt x="46" y="143"/>
                  </a:cubicBezTo>
                  <a:cubicBezTo>
                    <a:pt x="45" y="144"/>
                    <a:pt x="45" y="147"/>
                    <a:pt x="46" y="150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3" y="152"/>
                    <a:pt x="43" y="152"/>
                    <a:pt x="43" y="152"/>
                  </a:cubicBezTo>
                  <a:cubicBezTo>
                    <a:pt x="42" y="149"/>
                    <a:pt x="40" y="149"/>
                    <a:pt x="39" y="151"/>
                  </a:cubicBezTo>
                  <a:cubicBezTo>
                    <a:pt x="39" y="142"/>
                    <a:pt x="39" y="142"/>
                    <a:pt x="39" y="142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40" y="133"/>
                    <a:pt x="41" y="136"/>
                    <a:pt x="42" y="139"/>
                  </a:cubicBezTo>
                  <a:cubicBezTo>
                    <a:pt x="44" y="138"/>
                    <a:pt x="45" y="137"/>
                    <a:pt x="46" y="135"/>
                  </a:cubicBezTo>
                  <a:close/>
                  <a:moveTo>
                    <a:pt x="46" y="179"/>
                  </a:moveTo>
                  <a:cubicBezTo>
                    <a:pt x="46" y="190"/>
                    <a:pt x="46" y="190"/>
                    <a:pt x="46" y="190"/>
                  </a:cubicBezTo>
                  <a:cubicBezTo>
                    <a:pt x="45" y="185"/>
                    <a:pt x="43" y="181"/>
                    <a:pt x="42" y="176"/>
                  </a:cubicBezTo>
                  <a:cubicBezTo>
                    <a:pt x="39" y="168"/>
                    <a:pt x="39" y="168"/>
                    <a:pt x="39" y="168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1" y="163"/>
                    <a:pt x="43" y="168"/>
                    <a:pt x="44" y="173"/>
                  </a:cubicBezTo>
                  <a:cubicBezTo>
                    <a:pt x="45" y="175"/>
                    <a:pt x="46" y="177"/>
                    <a:pt x="46" y="179"/>
                  </a:cubicBezTo>
                  <a:close/>
                  <a:moveTo>
                    <a:pt x="39" y="3"/>
                  </a:moveTo>
                  <a:cubicBezTo>
                    <a:pt x="38" y="4"/>
                    <a:pt x="37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5" y="5"/>
                    <a:pt x="35" y="5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5"/>
                    <a:pt x="37" y="27"/>
                    <a:pt x="37" y="28"/>
                  </a:cubicBezTo>
                  <a:cubicBezTo>
                    <a:pt x="38" y="30"/>
                    <a:pt x="39" y="32"/>
                    <a:pt x="39" y="33"/>
                  </a:cubicBezTo>
                  <a:cubicBezTo>
                    <a:pt x="39" y="3"/>
                    <a:pt x="39" y="3"/>
                    <a:pt x="39" y="3"/>
                  </a:cubicBezTo>
                  <a:close/>
                  <a:moveTo>
                    <a:pt x="35" y="178"/>
                  </a:moveTo>
                  <a:cubicBezTo>
                    <a:pt x="39" y="192"/>
                    <a:pt x="39" y="192"/>
                    <a:pt x="39" y="192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79"/>
                    <a:pt x="39" y="179"/>
                    <a:pt x="39" y="179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78"/>
                    <a:pt x="35" y="178"/>
                    <a:pt x="35" y="178"/>
                  </a:cubicBezTo>
                  <a:close/>
                  <a:moveTo>
                    <a:pt x="39" y="199"/>
                  </a:moveTo>
                  <a:cubicBezTo>
                    <a:pt x="38" y="201"/>
                    <a:pt x="38" y="203"/>
                    <a:pt x="39" y="204"/>
                  </a:cubicBezTo>
                  <a:cubicBezTo>
                    <a:pt x="39" y="199"/>
                    <a:pt x="39" y="199"/>
                    <a:pt x="39" y="199"/>
                  </a:cubicBezTo>
                  <a:close/>
                  <a:moveTo>
                    <a:pt x="39" y="34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8" y="47"/>
                    <a:pt x="36" y="48"/>
                    <a:pt x="35" y="50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6" y="35"/>
                    <a:pt x="38" y="34"/>
                    <a:pt x="39" y="34"/>
                  </a:cubicBezTo>
                  <a:close/>
                  <a:moveTo>
                    <a:pt x="39" y="67"/>
                  </a:moveTo>
                  <a:cubicBezTo>
                    <a:pt x="39" y="77"/>
                    <a:pt x="39" y="77"/>
                    <a:pt x="39" y="77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7" y="59"/>
                    <a:pt x="38" y="63"/>
                    <a:pt x="39" y="67"/>
                  </a:cubicBezTo>
                  <a:close/>
                  <a:moveTo>
                    <a:pt x="39" y="88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96"/>
                    <a:pt x="38" y="98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7" y="102"/>
                    <a:pt x="36" y="101"/>
                    <a:pt x="35" y="100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6" y="91"/>
                    <a:pt x="36" y="91"/>
                    <a:pt x="36" y="91"/>
                  </a:cubicBezTo>
                  <a:cubicBezTo>
                    <a:pt x="37" y="90"/>
                    <a:pt x="38" y="89"/>
                    <a:pt x="39" y="88"/>
                  </a:cubicBezTo>
                  <a:close/>
                  <a:moveTo>
                    <a:pt x="39" y="130"/>
                  </a:moveTo>
                  <a:cubicBezTo>
                    <a:pt x="39" y="139"/>
                    <a:pt x="39" y="139"/>
                    <a:pt x="39" y="139"/>
                  </a:cubicBezTo>
                  <a:cubicBezTo>
                    <a:pt x="35" y="126"/>
                    <a:pt x="35" y="126"/>
                    <a:pt x="35" y="126"/>
                  </a:cubicBezTo>
                  <a:cubicBezTo>
                    <a:pt x="35" y="118"/>
                    <a:pt x="35" y="118"/>
                    <a:pt x="35" y="118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8" y="126"/>
                    <a:pt x="39" y="128"/>
                    <a:pt x="39" y="130"/>
                  </a:cubicBezTo>
                  <a:close/>
                  <a:moveTo>
                    <a:pt x="39" y="142"/>
                  </a:moveTo>
                  <a:cubicBezTo>
                    <a:pt x="39" y="151"/>
                    <a:pt x="39" y="151"/>
                    <a:pt x="39" y="151"/>
                  </a:cubicBezTo>
                  <a:cubicBezTo>
                    <a:pt x="39" y="152"/>
                    <a:pt x="38" y="154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39" y="168"/>
                    <a:pt x="39" y="168"/>
                    <a:pt x="39" y="168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6" y="158"/>
                    <a:pt x="36" y="157"/>
                    <a:pt x="35" y="157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6" y="146"/>
                    <a:pt x="36" y="146"/>
                    <a:pt x="36" y="146"/>
                  </a:cubicBezTo>
                  <a:lnTo>
                    <a:pt x="39" y="142"/>
                  </a:lnTo>
                  <a:close/>
                  <a:moveTo>
                    <a:pt x="35" y="5"/>
                  </a:moveTo>
                  <a:cubicBezTo>
                    <a:pt x="34" y="5"/>
                    <a:pt x="33" y="6"/>
                    <a:pt x="32" y="6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3" y="22"/>
                    <a:pt x="34" y="22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lose/>
                  <a:moveTo>
                    <a:pt x="32" y="170"/>
                  </a:moveTo>
                  <a:cubicBezTo>
                    <a:pt x="35" y="178"/>
                    <a:pt x="35" y="178"/>
                    <a:pt x="35" y="17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4" y="163"/>
                    <a:pt x="34" y="163"/>
                    <a:pt x="34" y="163"/>
                  </a:cubicBezTo>
                  <a:cubicBezTo>
                    <a:pt x="33" y="159"/>
                    <a:pt x="34" y="156"/>
                    <a:pt x="35" y="157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2" y="135"/>
                    <a:pt x="32" y="135"/>
                    <a:pt x="32" y="135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0"/>
                    <a:pt x="32" y="170"/>
                    <a:pt x="32" y="170"/>
                  </a:cubicBezTo>
                  <a:close/>
                  <a:moveTo>
                    <a:pt x="35" y="36"/>
                  </a:moveTo>
                  <a:cubicBezTo>
                    <a:pt x="35" y="50"/>
                    <a:pt x="35" y="50"/>
                    <a:pt x="35" y="50"/>
                  </a:cubicBezTo>
                  <a:cubicBezTo>
                    <a:pt x="34" y="51"/>
                    <a:pt x="34" y="53"/>
                    <a:pt x="35" y="55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2"/>
                    <a:pt x="34" y="34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lose/>
                  <a:moveTo>
                    <a:pt x="35" y="89"/>
                  </a:moveTo>
                  <a:cubicBezTo>
                    <a:pt x="35" y="100"/>
                    <a:pt x="35" y="100"/>
                    <a:pt x="35" y="100"/>
                  </a:cubicBezTo>
                  <a:cubicBezTo>
                    <a:pt x="34" y="100"/>
                    <a:pt x="33" y="100"/>
                    <a:pt x="32" y="101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3" y="93"/>
                    <a:pt x="34" y="93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9"/>
                    <a:pt x="35" y="89"/>
                    <a:pt x="35" y="89"/>
                  </a:cubicBezTo>
                  <a:close/>
                  <a:moveTo>
                    <a:pt x="35" y="118"/>
                  </a:moveTo>
                  <a:cubicBezTo>
                    <a:pt x="35" y="126"/>
                    <a:pt x="35" y="126"/>
                    <a:pt x="35" y="126"/>
                  </a:cubicBezTo>
                  <a:cubicBezTo>
                    <a:pt x="35" y="126"/>
                    <a:pt x="35" y="126"/>
                    <a:pt x="35" y="126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32" y="110"/>
                    <a:pt x="32" y="110"/>
                    <a:pt x="32" y="110"/>
                  </a:cubicBezTo>
                  <a:lnTo>
                    <a:pt x="35" y="118"/>
                  </a:lnTo>
                  <a:close/>
                  <a:moveTo>
                    <a:pt x="32" y="6"/>
                  </a:moveTo>
                  <a:cubicBezTo>
                    <a:pt x="30" y="7"/>
                    <a:pt x="28" y="8"/>
                    <a:pt x="26" y="9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3"/>
                    <a:pt x="28" y="43"/>
                    <a:pt x="29" y="45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7" y="48"/>
                    <a:pt x="26" y="4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5"/>
                    <a:pt x="31" y="54"/>
                    <a:pt x="32" y="5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0" y="24"/>
                    <a:pt x="31" y="22"/>
                    <a:pt x="32" y="22"/>
                  </a:cubicBezTo>
                  <a:cubicBezTo>
                    <a:pt x="32" y="6"/>
                    <a:pt x="32" y="6"/>
                    <a:pt x="32" y="6"/>
                  </a:cubicBezTo>
                  <a:close/>
                  <a:moveTo>
                    <a:pt x="26" y="149"/>
                  </a:moveTo>
                  <a:cubicBezTo>
                    <a:pt x="28" y="154"/>
                    <a:pt x="28" y="154"/>
                    <a:pt x="28" y="154"/>
                  </a:cubicBezTo>
                  <a:cubicBezTo>
                    <a:pt x="27" y="155"/>
                    <a:pt x="27" y="155"/>
                    <a:pt x="26" y="156"/>
                  </a:cubicBezTo>
                  <a:cubicBezTo>
                    <a:pt x="26" y="156"/>
                    <a:pt x="26" y="156"/>
                    <a:pt x="26" y="156"/>
                  </a:cubicBezTo>
                  <a:cubicBezTo>
                    <a:pt x="26" y="160"/>
                    <a:pt x="26" y="160"/>
                    <a:pt x="26" y="160"/>
                  </a:cubicBezTo>
                  <a:cubicBezTo>
                    <a:pt x="26" y="160"/>
                    <a:pt x="26" y="161"/>
                    <a:pt x="26" y="161"/>
                  </a:cubicBezTo>
                  <a:cubicBezTo>
                    <a:pt x="27" y="162"/>
                    <a:pt x="29" y="162"/>
                    <a:pt x="30" y="162"/>
                  </a:cubicBezTo>
                  <a:cubicBezTo>
                    <a:pt x="32" y="170"/>
                    <a:pt x="32" y="170"/>
                    <a:pt x="32" y="17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50"/>
                    <a:pt x="31" y="151"/>
                    <a:pt x="31" y="152"/>
                  </a:cubicBezTo>
                  <a:cubicBezTo>
                    <a:pt x="29" y="147"/>
                    <a:pt x="28" y="142"/>
                    <a:pt x="26" y="137"/>
                  </a:cubicBezTo>
                  <a:cubicBezTo>
                    <a:pt x="26" y="149"/>
                    <a:pt x="26" y="149"/>
                    <a:pt x="26" y="149"/>
                  </a:cubicBezTo>
                  <a:close/>
                  <a:moveTo>
                    <a:pt x="32" y="81"/>
                  </a:moveTo>
                  <a:cubicBezTo>
                    <a:pt x="32" y="89"/>
                    <a:pt x="32" y="89"/>
                    <a:pt x="32" y="8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29" y="72"/>
                    <a:pt x="31" y="77"/>
                  </a:cubicBezTo>
                  <a:cubicBezTo>
                    <a:pt x="32" y="81"/>
                    <a:pt x="32" y="81"/>
                    <a:pt x="32" y="81"/>
                  </a:cubicBezTo>
                  <a:close/>
                  <a:moveTo>
                    <a:pt x="32" y="94"/>
                  </a:moveTo>
                  <a:cubicBezTo>
                    <a:pt x="32" y="101"/>
                    <a:pt x="32" y="101"/>
                    <a:pt x="32" y="101"/>
                  </a:cubicBezTo>
                  <a:cubicBezTo>
                    <a:pt x="31" y="102"/>
                    <a:pt x="31" y="105"/>
                    <a:pt x="32" y="108"/>
                  </a:cubicBezTo>
                  <a:cubicBezTo>
                    <a:pt x="32" y="110"/>
                    <a:pt x="32" y="110"/>
                    <a:pt x="32" y="110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29" y="107"/>
                    <a:pt x="27" y="106"/>
                    <a:pt x="26" y="108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90"/>
                    <a:pt x="26" y="90"/>
                    <a:pt x="26" y="90"/>
                  </a:cubicBezTo>
                  <a:cubicBezTo>
                    <a:pt x="28" y="98"/>
                    <a:pt x="28" y="98"/>
                    <a:pt x="28" y="98"/>
                  </a:cubicBezTo>
                  <a:cubicBezTo>
                    <a:pt x="30" y="97"/>
                    <a:pt x="31" y="95"/>
                    <a:pt x="32" y="94"/>
                  </a:cubicBezTo>
                  <a:close/>
                  <a:moveTo>
                    <a:pt x="32" y="135"/>
                  </a:moveTo>
                  <a:cubicBezTo>
                    <a:pt x="32" y="145"/>
                    <a:pt x="32" y="145"/>
                    <a:pt x="32" y="145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15"/>
                    <a:pt x="26" y="115"/>
                    <a:pt x="26" y="115"/>
                  </a:cubicBezTo>
                  <a:cubicBezTo>
                    <a:pt x="28" y="120"/>
                    <a:pt x="29" y="125"/>
                    <a:pt x="31" y="130"/>
                  </a:cubicBezTo>
                  <a:lnTo>
                    <a:pt x="32" y="135"/>
                  </a:lnTo>
                  <a:close/>
                  <a:moveTo>
                    <a:pt x="26" y="9"/>
                  </a:moveTo>
                  <a:cubicBezTo>
                    <a:pt x="25" y="10"/>
                    <a:pt x="25" y="10"/>
                    <a:pt x="24" y="11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5" y="42"/>
                    <a:pt x="26" y="42"/>
                  </a:cubicBezTo>
                  <a:cubicBezTo>
                    <a:pt x="26" y="9"/>
                    <a:pt x="26" y="9"/>
                    <a:pt x="26" y="9"/>
                  </a:cubicBezTo>
                  <a:close/>
                  <a:moveTo>
                    <a:pt x="24" y="143"/>
                  </a:moveTo>
                  <a:cubicBezTo>
                    <a:pt x="26" y="149"/>
                    <a:pt x="26" y="149"/>
                    <a:pt x="26" y="149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136"/>
                    <a:pt x="26" y="136"/>
                    <a:pt x="26" y="136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24" y="143"/>
                    <a:pt x="24" y="143"/>
                    <a:pt x="24" y="143"/>
                  </a:cubicBezTo>
                  <a:close/>
                  <a:moveTo>
                    <a:pt x="26" y="156"/>
                  </a:moveTo>
                  <a:cubicBezTo>
                    <a:pt x="25" y="157"/>
                    <a:pt x="25" y="159"/>
                    <a:pt x="26" y="160"/>
                  </a:cubicBezTo>
                  <a:cubicBezTo>
                    <a:pt x="26" y="156"/>
                    <a:pt x="26" y="156"/>
                    <a:pt x="26" y="156"/>
                  </a:cubicBezTo>
                  <a:close/>
                  <a:moveTo>
                    <a:pt x="26" y="49"/>
                  </a:moveTo>
                  <a:cubicBezTo>
                    <a:pt x="26" y="58"/>
                    <a:pt x="26" y="58"/>
                    <a:pt x="26" y="58"/>
                  </a:cubicBezTo>
                  <a:cubicBezTo>
                    <a:pt x="25" y="59"/>
                    <a:pt x="25" y="61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0"/>
                    <a:pt x="25" y="50"/>
                    <a:pt x="26" y="49"/>
                  </a:cubicBezTo>
                  <a:close/>
                  <a:moveTo>
                    <a:pt x="26" y="90"/>
                  </a:moveTo>
                  <a:cubicBezTo>
                    <a:pt x="26" y="99"/>
                    <a:pt x="26" y="99"/>
                    <a:pt x="26" y="99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6" y="90"/>
                    <a:pt x="26" y="90"/>
                    <a:pt x="26" y="90"/>
                  </a:cubicBezTo>
                  <a:close/>
                  <a:moveTo>
                    <a:pt x="26" y="101"/>
                  </a:moveTo>
                  <a:cubicBezTo>
                    <a:pt x="26" y="108"/>
                    <a:pt x="26" y="108"/>
                    <a:pt x="26" y="108"/>
                  </a:cubicBezTo>
                  <a:cubicBezTo>
                    <a:pt x="25" y="109"/>
                    <a:pt x="25" y="111"/>
                    <a:pt x="26" y="114"/>
                  </a:cubicBezTo>
                  <a:cubicBezTo>
                    <a:pt x="26" y="115"/>
                    <a:pt x="26" y="115"/>
                    <a:pt x="26" y="11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03"/>
                    <a:pt x="24" y="103"/>
                    <a:pt x="24" y="103"/>
                  </a:cubicBezTo>
                  <a:lnTo>
                    <a:pt x="26" y="101"/>
                  </a:lnTo>
                  <a:close/>
                  <a:moveTo>
                    <a:pt x="24" y="11"/>
                  </a:moveTo>
                  <a:cubicBezTo>
                    <a:pt x="23" y="12"/>
                    <a:pt x="21" y="13"/>
                    <a:pt x="19" y="14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20" y="45"/>
                    <a:pt x="22" y="43"/>
                    <a:pt x="24" y="42"/>
                  </a:cubicBezTo>
                  <a:cubicBezTo>
                    <a:pt x="24" y="11"/>
                    <a:pt x="24" y="11"/>
                    <a:pt x="24" y="11"/>
                  </a:cubicBezTo>
                  <a:close/>
                  <a:moveTo>
                    <a:pt x="19" y="127"/>
                  </a:moveTo>
                  <a:cubicBezTo>
                    <a:pt x="24" y="143"/>
                    <a:pt x="24" y="143"/>
                    <a:pt x="24" y="143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23" y="128"/>
                    <a:pt x="22" y="124"/>
                    <a:pt x="21" y="121"/>
                  </a:cubicBezTo>
                  <a:cubicBezTo>
                    <a:pt x="19" y="115"/>
                    <a:pt x="22" y="111"/>
                    <a:pt x="23" y="117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1" y="101"/>
                    <a:pt x="20" y="98"/>
                    <a:pt x="19" y="9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19" y="127"/>
                    <a:pt x="19" y="127"/>
                    <a:pt x="19" y="127"/>
                  </a:cubicBezTo>
                  <a:close/>
                  <a:moveTo>
                    <a:pt x="24" y="50"/>
                  </a:moveTo>
                  <a:cubicBezTo>
                    <a:pt x="24" y="65"/>
                    <a:pt x="24" y="65"/>
                    <a:pt x="24" y="65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3" y="61"/>
                    <a:pt x="21" y="61"/>
                    <a:pt x="19" y="63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20" y="51"/>
                    <a:pt x="20" y="51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2" y="53"/>
                    <a:pt x="23" y="52"/>
                    <a:pt x="24" y="50"/>
                  </a:cubicBezTo>
                  <a:close/>
                  <a:moveTo>
                    <a:pt x="24" y="85"/>
                  </a:moveTo>
                  <a:cubicBezTo>
                    <a:pt x="24" y="94"/>
                    <a:pt x="24" y="94"/>
                    <a:pt x="24" y="94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21" y="75"/>
                    <a:pt x="22" y="79"/>
                    <a:pt x="24" y="83"/>
                  </a:cubicBezTo>
                  <a:lnTo>
                    <a:pt x="24" y="85"/>
                  </a:lnTo>
                  <a:close/>
                  <a:moveTo>
                    <a:pt x="19" y="14"/>
                  </a:moveTo>
                  <a:cubicBezTo>
                    <a:pt x="17" y="16"/>
                    <a:pt x="16" y="18"/>
                    <a:pt x="14" y="20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5" y="69"/>
                    <a:pt x="16" y="69"/>
                    <a:pt x="17" y="7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8" y="67"/>
                    <a:pt x="18" y="64"/>
                    <a:pt x="19" y="63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49"/>
                    <a:pt x="19" y="48"/>
                    <a:pt x="19" y="48"/>
                  </a:cubicBezTo>
                  <a:cubicBezTo>
                    <a:pt x="19" y="14"/>
                    <a:pt x="19" y="14"/>
                    <a:pt x="19" y="14"/>
                  </a:cubicBezTo>
                  <a:close/>
                  <a:moveTo>
                    <a:pt x="14" y="111"/>
                  </a:moveTo>
                  <a:cubicBezTo>
                    <a:pt x="15" y="113"/>
                    <a:pt x="15" y="113"/>
                    <a:pt x="15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5" y="121"/>
                    <a:pt x="16" y="121"/>
                    <a:pt x="17" y="120"/>
                  </a:cubicBezTo>
                  <a:cubicBezTo>
                    <a:pt x="19" y="127"/>
                    <a:pt x="19" y="127"/>
                    <a:pt x="19" y="127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19" y="109"/>
                    <a:pt x="18" y="110"/>
                    <a:pt x="18" y="111"/>
                  </a:cubicBezTo>
                  <a:cubicBezTo>
                    <a:pt x="17" y="107"/>
                    <a:pt x="15" y="103"/>
                    <a:pt x="14" y="99"/>
                  </a:cubicBezTo>
                  <a:cubicBezTo>
                    <a:pt x="14" y="111"/>
                    <a:pt x="14" y="111"/>
                    <a:pt x="14" y="111"/>
                  </a:cubicBezTo>
                  <a:close/>
                  <a:moveTo>
                    <a:pt x="19" y="95"/>
                  </a:moveTo>
                  <a:cubicBezTo>
                    <a:pt x="19" y="105"/>
                    <a:pt x="19" y="105"/>
                    <a:pt x="19" y="105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8" y="90"/>
                    <a:pt x="18" y="90"/>
                    <a:pt x="18" y="90"/>
                  </a:cubicBezTo>
                  <a:lnTo>
                    <a:pt x="19" y="95"/>
                  </a:lnTo>
                  <a:close/>
                  <a:moveTo>
                    <a:pt x="14" y="20"/>
                  </a:moveTo>
                  <a:cubicBezTo>
                    <a:pt x="7" y="29"/>
                    <a:pt x="3" y="40"/>
                    <a:pt x="7" y="4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1" y="58"/>
                    <a:pt x="12" y="60"/>
                    <a:pt x="13" y="61"/>
                  </a:cubicBezTo>
                  <a:cubicBezTo>
                    <a:pt x="10" y="65"/>
                    <a:pt x="6" y="68"/>
                    <a:pt x="4" y="71"/>
                  </a:cubicBezTo>
                  <a:cubicBezTo>
                    <a:pt x="3" y="72"/>
                    <a:pt x="2" y="73"/>
                    <a:pt x="1" y="75"/>
                  </a:cubicBezTo>
                  <a:cubicBezTo>
                    <a:pt x="0" y="76"/>
                    <a:pt x="0" y="78"/>
                    <a:pt x="1" y="80"/>
                  </a:cubicBezTo>
                  <a:cubicBezTo>
                    <a:pt x="2" y="80"/>
                    <a:pt x="4" y="81"/>
                    <a:pt x="5" y="80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1"/>
                    <a:pt x="10" y="86"/>
                    <a:pt x="9" y="82"/>
                  </a:cubicBezTo>
                  <a:cubicBezTo>
                    <a:pt x="7" y="76"/>
                    <a:pt x="9" y="73"/>
                    <a:pt x="11" y="78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2" y="73"/>
                    <a:pt x="13" y="70"/>
                    <a:pt x="14" y="69"/>
                  </a:cubicBezTo>
                  <a:cubicBezTo>
                    <a:pt x="14" y="20"/>
                    <a:pt x="14" y="20"/>
                    <a:pt x="14" y="20"/>
                  </a:cubicBezTo>
                  <a:close/>
                  <a:moveTo>
                    <a:pt x="14" y="113"/>
                  </a:moveTo>
                  <a:cubicBezTo>
                    <a:pt x="13" y="115"/>
                    <a:pt x="13" y="115"/>
                    <a:pt x="13" y="115"/>
                  </a:cubicBezTo>
                  <a:cubicBezTo>
                    <a:pt x="12" y="116"/>
                    <a:pt x="12" y="118"/>
                    <a:pt x="14" y="120"/>
                  </a:cubicBezTo>
                  <a:cubicBezTo>
                    <a:pt x="14" y="120"/>
                    <a:pt x="14" y="120"/>
                    <a:pt x="14" y="120"/>
                  </a:cubicBezTo>
                  <a:lnTo>
                    <a:pt x="14" y="113"/>
                  </a:ln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220"/>
            <p:cNvSpPr>
              <a:spLocks noEditPoints="1"/>
            </p:cNvSpPr>
            <p:nvPr/>
          </p:nvSpPr>
          <p:spPr bwMode="auto">
            <a:xfrm>
              <a:off x="8880770" y="4709375"/>
              <a:ext cx="1209671" cy="1681167"/>
            </a:xfrm>
            <a:custGeom>
              <a:avLst/>
              <a:gdLst>
                <a:gd name="T0" fmla="*/ 423 w 456"/>
                <a:gd name="T1" fmla="*/ 516 h 633"/>
                <a:gd name="T2" fmla="*/ 453 w 456"/>
                <a:gd name="T3" fmla="*/ 514 h 633"/>
                <a:gd name="T4" fmla="*/ 298 w 456"/>
                <a:gd name="T5" fmla="*/ 456 h 633"/>
                <a:gd name="T6" fmla="*/ 310 w 456"/>
                <a:gd name="T7" fmla="*/ 464 h 633"/>
                <a:gd name="T8" fmla="*/ 317 w 456"/>
                <a:gd name="T9" fmla="*/ 454 h 633"/>
                <a:gd name="T10" fmla="*/ 418 w 456"/>
                <a:gd name="T11" fmla="*/ 516 h 633"/>
                <a:gd name="T12" fmla="*/ 347 w 456"/>
                <a:gd name="T13" fmla="*/ 573 h 633"/>
                <a:gd name="T14" fmla="*/ 301 w 456"/>
                <a:gd name="T15" fmla="*/ 429 h 633"/>
                <a:gd name="T16" fmla="*/ 307 w 456"/>
                <a:gd name="T17" fmla="*/ 431 h 633"/>
                <a:gd name="T18" fmla="*/ 313 w 456"/>
                <a:gd name="T19" fmla="*/ 418 h 633"/>
                <a:gd name="T20" fmla="*/ 317 w 456"/>
                <a:gd name="T21" fmla="*/ 419 h 633"/>
                <a:gd name="T22" fmla="*/ 302 w 456"/>
                <a:gd name="T23" fmla="*/ 399 h 633"/>
                <a:gd name="T24" fmla="*/ 298 w 456"/>
                <a:gd name="T25" fmla="*/ 392 h 633"/>
                <a:gd name="T26" fmla="*/ 319 w 456"/>
                <a:gd name="T27" fmla="*/ 360 h 633"/>
                <a:gd name="T28" fmla="*/ 351 w 456"/>
                <a:gd name="T29" fmla="*/ 245 h 633"/>
                <a:gd name="T30" fmla="*/ 390 w 456"/>
                <a:gd name="T31" fmla="*/ 249 h 633"/>
                <a:gd name="T32" fmla="*/ 402 w 456"/>
                <a:gd name="T33" fmla="*/ 245 h 633"/>
                <a:gd name="T34" fmla="*/ 399 w 456"/>
                <a:gd name="T35" fmla="*/ 248 h 633"/>
                <a:gd name="T36" fmla="*/ 389 w 456"/>
                <a:gd name="T37" fmla="*/ 252 h 633"/>
                <a:gd name="T38" fmla="*/ 362 w 456"/>
                <a:gd name="T39" fmla="*/ 290 h 633"/>
                <a:gd name="T40" fmla="*/ 293 w 456"/>
                <a:gd name="T41" fmla="*/ 474 h 633"/>
                <a:gd name="T42" fmla="*/ 297 w 456"/>
                <a:gd name="T43" fmla="*/ 400 h 633"/>
                <a:gd name="T44" fmla="*/ 298 w 456"/>
                <a:gd name="T45" fmla="*/ 424 h 633"/>
                <a:gd name="T46" fmla="*/ 295 w 456"/>
                <a:gd name="T47" fmla="*/ 411 h 633"/>
                <a:gd name="T48" fmla="*/ 293 w 456"/>
                <a:gd name="T49" fmla="*/ 419 h 633"/>
                <a:gd name="T50" fmla="*/ 282 w 456"/>
                <a:gd name="T51" fmla="*/ 387 h 633"/>
                <a:gd name="T52" fmla="*/ 284 w 456"/>
                <a:gd name="T53" fmla="*/ 441 h 633"/>
                <a:gd name="T54" fmla="*/ 278 w 456"/>
                <a:gd name="T55" fmla="*/ 377 h 633"/>
                <a:gd name="T56" fmla="*/ 280 w 456"/>
                <a:gd name="T57" fmla="*/ 414 h 633"/>
                <a:gd name="T58" fmla="*/ 281 w 456"/>
                <a:gd name="T59" fmla="*/ 557 h 633"/>
                <a:gd name="T60" fmla="*/ 274 w 456"/>
                <a:gd name="T61" fmla="*/ 396 h 633"/>
                <a:gd name="T62" fmla="*/ 268 w 456"/>
                <a:gd name="T63" fmla="*/ 210 h 633"/>
                <a:gd name="T64" fmla="*/ 268 w 456"/>
                <a:gd name="T65" fmla="*/ 360 h 633"/>
                <a:gd name="T66" fmla="*/ 263 w 456"/>
                <a:gd name="T67" fmla="*/ 212 h 633"/>
                <a:gd name="T68" fmla="*/ 268 w 456"/>
                <a:gd name="T69" fmla="*/ 567 h 633"/>
                <a:gd name="T70" fmla="*/ 236 w 456"/>
                <a:gd name="T71" fmla="*/ 14 h 633"/>
                <a:gd name="T72" fmla="*/ 260 w 456"/>
                <a:gd name="T73" fmla="*/ 9 h 633"/>
                <a:gd name="T74" fmla="*/ 246 w 456"/>
                <a:gd name="T75" fmla="*/ 34 h 633"/>
                <a:gd name="T76" fmla="*/ 232 w 456"/>
                <a:gd name="T77" fmla="*/ 32 h 633"/>
                <a:gd name="T78" fmla="*/ 221 w 456"/>
                <a:gd name="T79" fmla="*/ 244 h 633"/>
                <a:gd name="T80" fmla="*/ 232 w 456"/>
                <a:gd name="T81" fmla="*/ 623 h 633"/>
                <a:gd name="T82" fmla="*/ 225 w 456"/>
                <a:gd name="T83" fmla="*/ 193 h 633"/>
                <a:gd name="T84" fmla="*/ 225 w 456"/>
                <a:gd name="T85" fmla="*/ 169 h 633"/>
                <a:gd name="T86" fmla="*/ 221 w 456"/>
                <a:gd name="T87" fmla="*/ 15 h 633"/>
                <a:gd name="T88" fmla="*/ 217 w 456"/>
                <a:gd name="T89" fmla="*/ 170 h 633"/>
                <a:gd name="T90" fmla="*/ 217 w 456"/>
                <a:gd name="T91" fmla="*/ 204 h 633"/>
                <a:gd name="T92" fmla="*/ 219 w 456"/>
                <a:gd name="T93" fmla="*/ 248 h 633"/>
                <a:gd name="T94" fmla="*/ 221 w 456"/>
                <a:gd name="T95" fmla="*/ 574 h 633"/>
                <a:gd name="T96" fmla="*/ 204 w 456"/>
                <a:gd name="T97" fmla="*/ 190 h 633"/>
                <a:gd name="T98" fmla="*/ 210 w 456"/>
                <a:gd name="T99" fmla="*/ 190 h 633"/>
                <a:gd name="T100" fmla="*/ 207 w 456"/>
                <a:gd name="T101" fmla="*/ 218 h 633"/>
                <a:gd name="T102" fmla="*/ 194 w 456"/>
                <a:gd name="T103" fmla="*/ 174 h 633"/>
                <a:gd name="T104" fmla="*/ 209 w 456"/>
                <a:gd name="T105" fmla="*/ 166 h 633"/>
                <a:gd name="T106" fmla="*/ 196 w 456"/>
                <a:gd name="T107" fmla="*/ 142 h 633"/>
                <a:gd name="T108" fmla="*/ 199 w 456"/>
                <a:gd name="T109" fmla="*/ 143 h 633"/>
                <a:gd name="T110" fmla="*/ 188 w 456"/>
                <a:gd name="T111" fmla="*/ 154 h 633"/>
                <a:gd name="T112" fmla="*/ 184 w 456"/>
                <a:gd name="T113" fmla="*/ 137 h 633"/>
                <a:gd name="T114" fmla="*/ 194 w 456"/>
                <a:gd name="T115" fmla="*/ 171 h 633"/>
                <a:gd name="T116" fmla="*/ 128 w 456"/>
                <a:gd name="T117" fmla="*/ 161 h 633"/>
                <a:gd name="T118" fmla="*/ 183 w 456"/>
                <a:gd name="T119" fmla="*/ 154 h 633"/>
                <a:gd name="T120" fmla="*/ 105 w 456"/>
                <a:gd name="T121" fmla="*/ 192 h 633"/>
                <a:gd name="T122" fmla="*/ 183 w 456"/>
                <a:gd name="T123" fmla="*/ 14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6" h="633">
                  <a:moveTo>
                    <a:pt x="418" y="539"/>
                  </a:moveTo>
                  <a:cubicBezTo>
                    <a:pt x="418" y="538"/>
                    <a:pt x="418" y="538"/>
                    <a:pt x="418" y="538"/>
                  </a:cubicBezTo>
                  <a:cubicBezTo>
                    <a:pt x="426" y="535"/>
                    <a:pt x="426" y="535"/>
                    <a:pt x="426" y="535"/>
                  </a:cubicBezTo>
                  <a:cubicBezTo>
                    <a:pt x="428" y="534"/>
                    <a:pt x="429" y="533"/>
                    <a:pt x="429" y="533"/>
                  </a:cubicBezTo>
                  <a:cubicBezTo>
                    <a:pt x="429" y="533"/>
                    <a:pt x="429" y="533"/>
                    <a:pt x="429" y="533"/>
                  </a:cubicBezTo>
                  <a:cubicBezTo>
                    <a:pt x="429" y="532"/>
                    <a:pt x="427" y="532"/>
                    <a:pt x="426" y="533"/>
                  </a:cubicBezTo>
                  <a:cubicBezTo>
                    <a:pt x="418" y="536"/>
                    <a:pt x="418" y="536"/>
                    <a:pt x="418" y="536"/>
                  </a:cubicBezTo>
                  <a:cubicBezTo>
                    <a:pt x="418" y="535"/>
                    <a:pt x="418" y="535"/>
                    <a:pt x="418" y="535"/>
                  </a:cubicBezTo>
                  <a:cubicBezTo>
                    <a:pt x="426" y="532"/>
                    <a:pt x="426" y="532"/>
                    <a:pt x="426" y="532"/>
                  </a:cubicBezTo>
                  <a:cubicBezTo>
                    <a:pt x="428" y="531"/>
                    <a:pt x="429" y="529"/>
                    <a:pt x="428" y="528"/>
                  </a:cubicBezTo>
                  <a:cubicBezTo>
                    <a:pt x="428" y="528"/>
                    <a:pt x="428" y="528"/>
                    <a:pt x="428" y="528"/>
                  </a:cubicBezTo>
                  <a:cubicBezTo>
                    <a:pt x="428" y="526"/>
                    <a:pt x="426" y="525"/>
                    <a:pt x="424" y="526"/>
                  </a:cubicBezTo>
                  <a:cubicBezTo>
                    <a:pt x="418" y="528"/>
                    <a:pt x="418" y="528"/>
                    <a:pt x="418" y="528"/>
                  </a:cubicBezTo>
                  <a:cubicBezTo>
                    <a:pt x="418" y="526"/>
                    <a:pt x="418" y="526"/>
                    <a:pt x="418" y="526"/>
                  </a:cubicBezTo>
                  <a:cubicBezTo>
                    <a:pt x="424" y="524"/>
                    <a:pt x="424" y="524"/>
                    <a:pt x="424" y="524"/>
                  </a:cubicBezTo>
                  <a:cubicBezTo>
                    <a:pt x="425" y="524"/>
                    <a:pt x="426" y="522"/>
                    <a:pt x="425" y="520"/>
                  </a:cubicBezTo>
                  <a:cubicBezTo>
                    <a:pt x="425" y="520"/>
                    <a:pt x="425" y="520"/>
                    <a:pt x="425" y="520"/>
                  </a:cubicBezTo>
                  <a:cubicBezTo>
                    <a:pt x="425" y="519"/>
                    <a:pt x="423" y="518"/>
                    <a:pt x="421" y="518"/>
                  </a:cubicBezTo>
                  <a:cubicBezTo>
                    <a:pt x="418" y="520"/>
                    <a:pt x="418" y="520"/>
                    <a:pt x="418" y="520"/>
                  </a:cubicBezTo>
                  <a:cubicBezTo>
                    <a:pt x="418" y="518"/>
                    <a:pt x="418" y="518"/>
                    <a:pt x="418" y="518"/>
                  </a:cubicBezTo>
                  <a:cubicBezTo>
                    <a:pt x="420" y="518"/>
                    <a:pt x="420" y="518"/>
                    <a:pt x="420" y="518"/>
                  </a:cubicBezTo>
                  <a:cubicBezTo>
                    <a:pt x="422" y="517"/>
                    <a:pt x="423" y="516"/>
                    <a:pt x="423" y="516"/>
                  </a:cubicBezTo>
                  <a:cubicBezTo>
                    <a:pt x="423" y="516"/>
                    <a:pt x="423" y="516"/>
                    <a:pt x="423" y="516"/>
                  </a:cubicBezTo>
                  <a:cubicBezTo>
                    <a:pt x="423" y="515"/>
                    <a:pt x="421" y="515"/>
                    <a:pt x="419" y="516"/>
                  </a:cubicBezTo>
                  <a:cubicBezTo>
                    <a:pt x="418" y="516"/>
                    <a:pt x="418" y="516"/>
                    <a:pt x="418" y="516"/>
                  </a:cubicBezTo>
                  <a:cubicBezTo>
                    <a:pt x="418" y="515"/>
                    <a:pt x="418" y="515"/>
                    <a:pt x="418" y="515"/>
                  </a:cubicBezTo>
                  <a:cubicBezTo>
                    <a:pt x="422" y="514"/>
                    <a:pt x="422" y="514"/>
                    <a:pt x="422" y="514"/>
                  </a:cubicBezTo>
                  <a:cubicBezTo>
                    <a:pt x="421" y="511"/>
                    <a:pt x="421" y="511"/>
                    <a:pt x="421" y="511"/>
                  </a:cubicBezTo>
                  <a:cubicBezTo>
                    <a:pt x="423" y="506"/>
                    <a:pt x="423" y="506"/>
                    <a:pt x="423" y="506"/>
                  </a:cubicBezTo>
                  <a:cubicBezTo>
                    <a:pt x="428" y="511"/>
                    <a:pt x="428" y="511"/>
                    <a:pt x="428" y="511"/>
                  </a:cubicBezTo>
                  <a:cubicBezTo>
                    <a:pt x="430" y="510"/>
                    <a:pt x="430" y="510"/>
                    <a:pt x="430" y="510"/>
                  </a:cubicBezTo>
                  <a:cubicBezTo>
                    <a:pt x="431" y="511"/>
                    <a:pt x="431" y="511"/>
                    <a:pt x="431" y="511"/>
                  </a:cubicBezTo>
                  <a:cubicBezTo>
                    <a:pt x="435" y="509"/>
                    <a:pt x="440" y="511"/>
                    <a:pt x="442" y="514"/>
                  </a:cubicBezTo>
                  <a:cubicBezTo>
                    <a:pt x="443" y="514"/>
                    <a:pt x="444" y="515"/>
                    <a:pt x="445" y="516"/>
                  </a:cubicBezTo>
                  <a:cubicBezTo>
                    <a:pt x="445" y="516"/>
                    <a:pt x="445" y="516"/>
                    <a:pt x="445" y="516"/>
                  </a:cubicBezTo>
                  <a:cubicBezTo>
                    <a:pt x="446" y="516"/>
                    <a:pt x="446" y="516"/>
                    <a:pt x="447" y="517"/>
                  </a:cubicBezTo>
                  <a:cubicBezTo>
                    <a:pt x="447" y="516"/>
                    <a:pt x="447" y="516"/>
                    <a:pt x="447" y="516"/>
                  </a:cubicBezTo>
                  <a:cubicBezTo>
                    <a:pt x="447" y="516"/>
                    <a:pt x="447" y="516"/>
                    <a:pt x="447" y="516"/>
                  </a:cubicBezTo>
                  <a:cubicBezTo>
                    <a:pt x="447" y="516"/>
                    <a:pt x="447" y="515"/>
                    <a:pt x="448" y="515"/>
                  </a:cubicBezTo>
                  <a:cubicBezTo>
                    <a:pt x="448" y="514"/>
                    <a:pt x="449" y="515"/>
                    <a:pt x="449" y="515"/>
                  </a:cubicBezTo>
                  <a:cubicBezTo>
                    <a:pt x="449" y="515"/>
                    <a:pt x="449" y="515"/>
                    <a:pt x="450" y="515"/>
                  </a:cubicBezTo>
                  <a:cubicBezTo>
                    <a:pt x="450" y="515"/>
                    <a:pt x="450" y="515"/>
                    <a:pt x="450" y="515"/>
                  </a:cubicBezTo>
                  <a:cubicBezTo>
                    <a:pt x="450" y="515"/>
                    <a:pt x="450" y="514"/>
                    <a:pt x="451" y="514"/>
                  </a:cubicBezTo>
                  <a:cubicBezTo>
                    <a:pt x="451" y="514"/>
                    <a:pt x="452" y="514"/>
                    <a:pt x="452" y="514"/>
                  </a:cubicBezTo>
                  <a:cubicBezTo>
                    <a:pt x="452" y="514"/>
                    <a:pt x="452" y="514"/>
                    <a:pt x="452" y="514"/>
                  </a:cubicBezTo>
                  <a:cubicBezTo>
                    <a:pt x="453" y="514"/>
                    <a:pt x="453" y="514"/>
                    <a:pt x="453" y="514"/>
                  </a:cubicBezTo>
                  <a:cubicBezTo>
                    <a:pt x="452" y="513"/>
                    <a:pt x="456" y="513"/>
                    <a:pt x="456" y="513"/>
                  </a:cubicBezTo>
                  <a:cubicBezTo>
                    <a:pt x="456" y="513"/>
                    <a:pt x="454" y="516"/>
                    <a:pt x="453" y="514"/>
                  </a:cubicBezTo>
                  <a:cubicBezTo>
                    <a:pt x="453" y="514"/>
                    <a:pt x="453" y="515"/>
                    <a:pt x="453" y="515"/>
                  </a:cubicBezTo>
                  <a:cubicBezTo>
                    <a:pt x="452" y="515"/>
                    <a:pt x="452" y="515"/>
                    <a:pt x="452" y="514"/>
                  </a:cubicBezTo>
                  <a:cubicBezTo>
                    <a:pt x="452" y="515"/>
                    <a:pt x="452" y="516"/>
                    <a:pt x="452" y="516"/>
                  </a:cubicBezTo>
                  <a:cubicBezTo>
                    <a:pt x="451" y="516"/>
                    <a:pt x="450" y="516"/>
                    <a:pt x="450" y="515"/>
                  </a:cubicBezTo>
                  <a:cubicBezTo>
                    <a:pt x="450" y="515"/>
                    <a:pt x="450" y="516"/>
                    <a:pt x="450" y="516"/>
                  </a:cubicBezTo>
                  <a:cubicBezTo>
                    <a:pt x="450" y="516"/>
                    <a:pt x="449" y="516"/>
                    <a:pt x="449" y="515"/>
                  </a:cubicBezTo>
                  <a:cubicBezTo>
                    <a:pt x="450" y="516"/>
                    <a:pt x="449" y="517"/>
                    <a:pt x="449" y="517"/>
                  </a:cubicBezTo>
                  <a:cubicBezTo>
                    <a:pt x="448" y="517"/>
                    <a:pt x="448" y="517"/>
                    <a:pt x="447" y="516"/>
                  </a:cubicBezTo>
                  <a:cubicBezTo>
                    <a:pt x="447" y="516"/>
                    <a:pt x="447" y="517"/>
                    <a:pt x="447" y="517"/>
                  </a:cubicBezTo>
                  <a:cubicBezTo>
                    <a:pt x="447" y="517"/>
                    <a:pt x="447" y="517"/>
                    <a:pt x="447" y="517"/>
                  </a:cubicBezTo>
                  <a:cubicBezTo>
                    <a:pt x="447" y="517"/>
                    <a:pt x="447" y="518"/>
                    <a:pt x="446" y="518"/>
                  </a:cubicBezTo>
                  <a:cubicBezTo>
                    <a:pt x="446" y="518"/>
                    <a:pt x="446" y="518"/>
                    <a:pt x="446" y="518"/>
                  </a:cubicBezTo>
                  <a:cubicBezTo>
                    <a:pt x="446" y="519"/>
                    <a:pt x="446" y="521"/>
                    <a:pt x="445" y="521"/>
                  </a:cubicBezTo>
                  <a:cubicBezTo>
                    <a:pt x="445" y="525"/>
                    <a:pt x="443" y="529"/>
                    <a:pt x="439" y="531"/>
                  </a:cubicBezTo>
                  <a:cubicBezTo>
                    <a:pt x="439" y="532"/>
                    <a:pt x="439" y="532"/>
                    <a:pt x="439" y="532"/>
                  </a:cubicBezTo>
                  <a:cubicBezTo>
                    <a:pt x="436" y="533"/>
                    <a:pt x="436" y="533"/>
                    <a:pt x="436" y="533"/>
                  </a:cubicBezTo>
                  <a:cubicBezTo>
                    <a:pt x="436" y="540"/>
                    <a:pt x="436" y="540"/>
                    <a:pt x="436" y="540"/>
                  </a:cubicBezTo>
                  <a:cubicBezTo>
                    <a:pt x="431" y="537"/>
                    <a:pt x="431" y="537"/>
                    <a:pt x="431" y="537"/>
                  </a:cubicBezTo>
                  <a:cubicBezTo>
                    <a:pt x="429" y="535"/>
                    <a:pt x="429" y="535"/>
                    <a:pt x="429" y="535"/>
                  </a:cubicBezTo>
                  <a:lnTo>
                    <a:pt x="418" y="539"/>
                  </a:lnTo>
                  <a:close/>
                  <a:moveTo>
                    <a:pt x="298" y="456"/>
                  </a:moveTo>
                  <a:cubicBezTo>
                    <a:pt x="300" y="456"/>
                    <a:pt x="300" y="456"/>
                    <a:pt x="300" y="456"/>
                  </a:cubicBezTo>
                  <a:cubicBezTo>
                    <a:pt x="301" y="455"/>
                    <a:pt x="302" y="456"/>
                    <a:pt x="302" y="457"/>
                  </a:cubicBezTo>
                  <a:cubicBezTo>
                    <a:pt x="302" y="457"/>
                    <a:pt x="302" y="457"/>
                    <a:pt x="302" y="457"/>
                  </a:cubicBezTo>
                  <a:cubicBezTo>
                    <a:pt x="303" y="458"/>
                    <a:pt x="302" y="459"/>
                    <a:pt x="301" y="459"/>
                  </a:cubicBezTo>
                  <a:cubicBezTo>
                    <a:pt x="298" y="460"/>
                    <a:pt x="298" y="460"/>
                    <a:pt x="298" y="460"/>
                  </a:cubicBezTo>
                  <a:cubicBezTo>
                    <a:pt x="298" y="461"/>
                    <a:pt x="298" y="461"/>
                    <a:pt x="298" y="461"/>
                  </a:cubicBezTo>
                  <a:cubicBezTo>
                    <a:pt x="301" y="460"/>
                    <a:pt x="301" y="460"/>
                    <a:pt x="301" y="460"/>
                  </a:cubicBezTo>
                  <a:cubicBezTo>
                    <a:pt x="302" y="460"/>
                    <a:pt x="304" y="460"/>
                    <a:pt x="304" y="461"/>
                  </a:cubicBezTo>
                  <a:cubicBezTo>
                    <a:pt x="304" y="461"/>
                    <a:pt x="304" y="461"/>
                    <a:pt x="304" y="461"/>
                  </a:cubicBezTo>
                  <a:cubicBezTo>
                    <a:pt x="304" y="462"/>
                    <a:pt x="304" y="463"/>
                    <a:pt x="303" y="464"/>
                  </a:cubicBezTo>
                  <a:cubicBezTo>
                    <a:pt x="298" y="466"/>
                    <a:pt x="298" y="466"/>
                    <a:pt x="298" y="466"/>
                  </a:cubicBezTo>
                  <a:cubicBezTo>
                    <a:pt x="298" y="466"/>
                    <a:pt x="298" y="466"/>
                    <a:pt x="298" y="466"/>
                  </a:cubicBezTo>
                  <a:cubicBezTo>
                    <a:pt x="302" y="465"/>
                    <a:pt x="302" y="465"/>
                    <a:pt x="302" y="465"/>
                  </a:cubicBezTo>
                  <a:cubicBezTo>
                    <a:pt x="303" y="464"/>
                    <a:pt x="304" y="464"/>
                    <a:pt x="304" y="464"/>
                  </a:cubicBezTo>
                  <a:cubicBezTo>
                    <a:pt x="304" y="464"/>
                    <a:pt x="304" y="464"/>
                    <a:pt x="304" y="464"/>
                  </a:cubicBezTo>
                  <a:cubicBezTo>
                    <a:pt x="305" y="465"/>
                    <a:pt x="304" y="465"/>
                    <a:pt x="303" y="466"/>
                  </a:cubicBezTo>
                  <a:cubicBezTo>
                    <a:pt x="298" y="467"/>
                    <a:pt x="298" y="467"/>
                    <a:pt x="298" y="467"/>
                  </a:cubicBezTo>
                  <a:cubicBezTo>
                    <a:pt x="298" y="468"/>
                    <a:pt x="298" y="468"/>
                    <a:pt x="298" y="468"/>
                  </a:cubicBezTo>
                  <a:cubicBezTo>
                    <a:pt x="305" y="466"/>
                    <a:pt x="305" y="466"/>
                    <a:pt x="305" y="466"/>
                  </a:cubicBezTo>
                  <a:cubicBezTo>
                    <a:pt x="305" y="467"/>
                    <a:pt x="305" y="467"/>
                    <a:pt x="305" y="467"/>
                  </a:cubicBezTo>
                  <a:cubicBezTo>
                    <a:pt x="309" y="469"/>
                    <a:pt x="309" y="469"/>
                    <a:pt x="309" y="469"/>
                  </a:cubicBezTo>
                  <a:cubicBezTo>
                    <a:pt x="309" y="465"/>
                    <a:pt x="309" y="465"/>
                    <a:pt x="309" y="465"/>
                  </a:cubicBezTo>
                  <a:cubicBezTo>
                    <a:pt x="310" y="464"/>
                    <a:pt x="310" y="464"/>
                    <a:pt x="310" y="464"/>
                  </a:cubicBezTo>
                  <a:cubicBezTo>
                    <a:pt x="311" y="463"/>
                    <a:pt x="311" y="463"/>
                    <a:pt x="311" y="463"/>
                  </a:cubicBezTo>
                  <a:cubicBezTo>
                    <a:pt x="313" y="462"/>
                    <a:pt x="314" y="460"/>
                    <a:pt x="314" y="457"/>
                  </a:cubicBezTo>
                  <a:cubicBezTo>
                    <a:pt x="315" y="457"/>
                    <a:pt x="315" y="456"/>
                    <a:pt x="315" y="455"/>
                  </a:cubicBezTo>
                  <a:cubicBezTo>
                    <a:pt x="315" y="455"/>
                    <a:pt x="315" y="455"/>
                    <a:pt x="315" y="455"/>
                  </a:cubicBezTo>
                  <a:cubicBezTo>
                    <a:pt x="315" y="455"/>
                    <a:pt x="315" y="455"/>
                    <a:pt x="315" y="454"/>
                  </a:cubicBezTo>
                  <a:cubicBezTo>
                    <a:pt x="315" y="455"/>
                    <a:pt x="315" y="455"/>
                    <a:pt x="316" y="455"/>
                  </a:cubicBezTo>
                  <a:cubicBezTo>
                    <a:pt x="316" y="455"/>
                    <a:pt x="316" y="454"/>
                    <a:pt x="316" y="454"/>
                  </a:cubicBezTo>
                  <a:cubicBezTo>
                    <a:pt x="316" y="455"/>
                    <a:pt x="316" y="455"/>
                    <a:pt x="317" y="455"/>
                  </a:cubicBezTo>
                  <a:cubicBezTo>
                    <a:pt x="317" y="455"/>
                    <a:pt x="317" y="454"/>
                    <a:pt x="317" y="454"/>
                  </a:cubicBezTo>
                  <a:cubicBezTo>
                    <a:pt x="317" y="454"/>
                    <a:pt x="317" y="454"/>
                    <a:pt x="317" y="454"/>
                  </a:cubicBezTo>
                  <a:cubicBezTo>
                    <a:pt x="317" y="454"/>
                    <a:pt x="317" y="454"/>
                    <a:pt x="317" y="454"/>
                  </a:cubicBezTo>
                  <a:cubicBezTo>
                    <a:pt x="318" y="454"/>
                    <a:pt x="318" y="454"/>
                    <a:pt x="318" y="454"/>
                  </a:cubicBezTo>
                  <a:cubicBezTo>
                    <a:pt x="319" y="454"/>
                    <a:pt x="319" y="453"/>
                    <a:pt x="319" y="453"/>
                  </a:cubicBezTo>
                  <a:cubicBezTo>
                    <a:pt x="319" y="453"/>
                    <a:pt x="319" y="453"/>
                    <a:pt x="319" y="453"/>
                  </a:cubicBezTo>
                  <a:cubicBezTo>
                    <a:pt x="319" y="453"/>
                    <a:pt x="319" y="453"/>
                    <a:pt x="319" y="453"/>
                  </a:cubicBezTo>
                  <a:cubicBezTo>
                    <a:pt x="319" y="454"/>
                    <a:pt x="321" y="452"/>
                    <a:pt x="321" y="452"/>
                  </a:cubicBezTo>
                  <a:cubicBezTo>
                    <a:pt x="321" y="452"/>
                    <a:pt x="319" y="452"/>
                    <a:pt x="319" y="453"/>
                  </a:cubicBezTo>
                  <a:cubicBezTo>
                    <a:pt x="319" y="453"/>
                    <a:pt x="319" y="453"/>
                    <a:pt x="319" y="453"/>
                  </a:cubicBezTo>
                  <a:cubicBezTo>
                    <a:pt x="319" y="453"/>
                    <a:pt x="319" y="453"/>
                    <a:pt x="319" y="453"/>
                  </a:cubicBezTo>
                  <a:cubicBezTo>
                    <a:pt x="319" y="453"/>
                    <a:pt x="318" y="453"/>
                    <a:pt x="318" y="453"/>
                  </a:cubicBezTo>
                  <a:cubicBezTo>
                    <a:pt x="317" y="453"/>
                    <a:pt x="317" y="453"/>
                    <a:pt x="317" y="454"/>
                  </a:cubicBezTo>
                  <a:cubicBezTo>
                    <a:pt x="317" y="453"/>
                    <a:pt x="317" y="453"/>
                    <a:pt x="317" y="453"/>
                  </a:cubicBezTo>
                  <a:cubicBezTo>
                    <a:pt x="317" y="453"/>
                    <a:pt x="317" y="454"/>
                    <a:pt x="317" y="454"/>
                  </a:cubicBezTo>
                  <a:cubicBezTo>
                    <a:pt x="317" y="453"/>
                    <a:pt x="316" y="453"/>
                    <a:pt x="316" y="453"/>
                  </a:cubicBezTo>
                  <a:cubicBezTo>
                    <a:pt x="316" y="453"/>
                    <a:pt x="316" y="454"/>
                    <a:pt x="316" y="454"/>
                  </a:cubicBezTo>
                  <a:cubicBezTo>
                    <a:pt x="316" y="454"/>
                    <a:pt x="316" y="454"/>
                    <a:pt x="315" y="454"/>
                  </a:cubicBezTo>
                  <a:cubicBezTo>
                    <a:pt x="315" y="454"/>
                    <a:pt x="315" y="454"/>
                    <a:pt x="315" y="454"/>
                  </a:cubicBezTo>
                  <a:cubicBezTo>
                    <a:pt x="315" y="454"/>
                    <a:pt x="315" y="454"/>
                    <a:pt x="314" y="454"/>
                  </a:cubicBezTo>
                  <a:cubicBezTo>
                    <a:pt x="314" y="454"/>
                    <a:pt x="314" y="454"/>
                    <a:pt x="314" y="454"/>
                  </a:cubicBezTo>
                  <a:cubicBezTo>
                    <a:pt x="314" y="453"/>
                    <a:pt x="313" y="453"/>
                    <a:pt x="313" y="453"/>
                  </a:cubicBezTo>
                  <a:cubicBezTo>
                    <a:pt x="311" y="451"/>
                    <a:pt x="308" y="450"/>
                    <a:pt x="306" y="451"/>
                  </a:cubicBezTo>
                  <a:cubicBezTo>
                    <a:pt x="305" y="450"/>
                    <a:pt x="305" y="450"/>
                    <a:pt x="305" y="450"/>
                  </a:cubicBezTo>
                  <a:cubicBezTo>
                    <a:pt x="304" y="451"/>
                    <a:pt x="304" y="451"/>
                    <a:pt x="304" y="451"/>
                  </a:cubicBezTo>
                  <a:cubicBezTo>
                    <a:pt x="301" y="448"/>
                    <a:pt x="301" y="448"/>
                    <a:pt x="301" y="448"/>
                  </a:cubicBezTo>
                  <a:cubicBezTo>
                    <a:pt x="299" y="451"/>
                    <a:pt x="299" y="451"/>
                    <a:pt x="299" y="451"/>
                  </a:cubicBezTo>
                  <a:cubicBezTo>
                    <a:pt x="300" y="453"/>
                    <a:pt x="300" y="453"/>
                    <a:pt x="300" y="453"/>
                  </a:cubicBezTo>
                  <a:cubicBezTo>
                    <a:pt x="298" y="454"/>
                    <a:pt x="298" y="454"/>
                    <a:pt x="298" y="454"/>
                  </a:cubicBezTo>
                  <a:cubicBezTo>
                    <a:pt x="298" y="454"/>
                    <a:pt x="298" y="454"/>
                    <a:pt x="298" y="454"/>
                  </a:cubicBezTo>
                  <a:cubicBezTo>
                    <a:pt x="299" y="454"/>
                    <a:pt x="299" y="454"/>
                    <a:pt x="299" y="454"/>
                  </a:cubicBezTo>
                  <a:cubicBezTo>
                    <a:pt x="300" y="454"/>
                    <a:pt x="300" y="454"/>
                    <a:pt x="301" y="454"/>
                  </a:cubicBezTo>
                  <a:cubicBezTo>
                    <a:pt x="301" y="454"/>
                    <a:pt x="301" y="454"/>
                    <a:pt x="301" y="454"/>
                  </a:cubicBezTo>
                  <a:cubicBezTo>
                    <a:pt x="301" y="454"/>
                    <a:pt x="300" y="455"/>
                    <a:pt x="299" y="455"/>
                  </a:cubicBezTo>
                  <a:cubicBezTo>
                    <a:pt x="298" y="455"/>
                    <a:pt x="298" y="455"/>
                    <a:pt x="298" y="455"/>
                  </a:cubicBezTo>
                  <a:cubicBezTo>
                    <a:pt x="298" y="456"/>
                    <a:pt x="298" y="456"/>
                    <a:pt x="298" y="456"/>
                  </a:cubicBezTo>
                  <a:close/>
                  <a:moveTo>
                    <a:pt x="418" y="515"/>
                  </a:moveTo>
                  <a:cubicBezTo>
                    <a:pt x="418" y="516"/>
                    <a:pt x="418" y="516"/>
                    <a:pt x="418" y="516"/>
                  </a:cubicBezTo>
                  <a:cubicBezTo>
                    <a:pt x="410" y="520"/>
                    <a:pt x="410" y="520"/>
                    <a:pt x="410" y="520"/>
                  </a:cubicBezTo>
                  <a:cubicBezTo>
                    <a:pt x="410" y="520"/>
                    <a:pt x="410" y="521"/>
                    <a:pt x="411" y="521"/>
                  </a:cubicBezTo>
                  <a:cubicBezTo>
                    <a:pt x="418" y="518"/>
                    <a:pt x="418" y="518"/>
                    <a:pt x="418" y="518"/>
                  </a:cubicBezTo>
                  <a:cubicBezTo>
                    <a:pt x="418" y="520"/>
                    <a:pt x="418" y="520"/>
                    <a:pt x="418" y="520"/>
                  </a:cubicBezTo>
                  <a:cubicBezTo>
                    <a:pt x="411" y="522"/>
                    <a:pt x="411" y="522"/>
                    <a:pt x="411" y="522"/>
                  </a:cubicBezTo>
                  <a:cubicBezTo>
                    <a:pt x="412" y="524"/>
                    <a:pt x="413" y="526"/>
                    <a:pt x="414" y="528"/>
                  </a:cubicBezTo>
                  <a:cubicBezTo>
                    <a:pt x="418" y="526"/>
                    <a:pt x="418" y="526"/>
                    <a:pt x="418" y="526"/>
                  </a:cubicBezTo>
                  <a:cubicBezTo>
                    <a:pt x="418" y="528"/>
                    <a:pt x="418" y="528"/>
                    <a:pt x="418" y="528"/>
                  </a:cubicBezTo>
                  <a:cubicBezTo>
                    <a:pt x="415" y="529"/>
                    <a:pt x="415" y="529"/>
                    <a:pt x="415" y="529"/>
                  </a:cubicBezTo>
                  <a:cubicBezTo>
                    <a:pt x="415" y="531"/>
                    <a:pt x="416" y="534"/>
                    <a:pt x="416" y="535"/>
                  </a:cubicBezTo>
                  <a:cubicBezTo>
                    <a:pt x="418" y="535"/>
                    <a:pt x="418" y="535"/>
                    <a:pt x="418" y="535"/>
                  </a:cubicBezTo>
                  <a:cubicBezTo>
                    <a:pt x="418" y="536"/>
                    <a:pt x="418" y="536"/>
                    <a:pt x="418" y="536"/>
                  </a:cubicBezTo>
                  <a:cubicBezTo>
                    <a:pt x="416" y="537"/>
                    <a:pt x="416" y="537"/>
                    <a:pt x="416" y="537"/>
                  </a:cubicBezTo>
                  <a:cubicBezTo>
                    <a:pt x="417" y="537"/>
                    <a:pt x="417" y="538"/>
                    <a:pt x="417" y="538"/>
                  </a:cubicBezTo>
                  <a:cubicBezTo>
                    <a:pt x="418" y="538"/>
                    <a:pt x="418" y="538"/>
                    <a:pt x="418" y="538"/>
                  </a:cubicBezTo>
                  <a:cubicBezTo>
                    <a:pt x="418" y="539"/>
                    <a:pt x="418" y="539"/>
                    <a:pt x="418" y="539"/>
                  </a:cubicBezTo>
                  <a:cubicBezTo>
                    <a:pt x="417" y="540"/>
                    <a:pt x="417" y="540"/>
                    <a:pt x="417" y="540"/>
                  </a:cubicBezTo>
                  <a:cubicBezTo>
                    <a:pt x="417" y="544"/>
                    <a:pt x="416" y="547"/>
                    <a:pt x="414" y="547"/>
                  </a:cubicBezTo>
                  <a:cubicBezTo>
                    <a:pt x="411" y="549"/>
                    <a:pt x="411" y="549"/>
                    <a:pt x="411" y="549"/>
                  </a:cubicBezTo>
                  <a:cubicBezTo>
                    <a:pt x="405" y="545"/>
                    <a:pt x="405" y="545"/>
                    <a:pt x="405" y="545"/>
                  </a:cubicBezTo>
                  <a:cubicBezTo>
                    <a:pt x="353" y="566"/>
                    <a:pt x="353" y="566"/>
                    <a:pt x="353" y="566"/>
                  </a:cubicBezTo>
                  <a:cubicBezTo>
                    <a:pt x="353" y="569"/>
                    <a:pt x="352" y="572"/>
                    <a:pt x="351" y="572"/>
                  </a:cubicBezTo>
                  <a:cubicBezTo>
                    <a:pt x="347" y="573"/>
                    <a:pt x="347" y="573"/>
                    <a:pt x="347" y="573"/>
                  </a:cubicBezTo>
                  <a:cubicBezTo>
                    <a:pt x="342" y="570"/>
                    <a:pt x="342" y="570"/>
                    <a:pt x="342" y="570"/>
                  </a:cubicBezTo>
                  <a:cubicBezTo>
                    <a:pt x="298" y="588"/>
                    <a:pt x="298" y="588"/>
                    <a:pt x="298" y="588"/>
                  </a:cubicBezTo>
                  <a:cubicBezTo>
                    <a:pt x="298" y="557"/>
                    <a:pt x="298" y="557"/>
                    <a:pt x="298" y="557"/>
                  </a:cubicBezTo>
                  <a:cubicBezTo>
                    <a:pt x="332" y="545"/>
                    <a:pt x="332" y="545"/>
                    <a:pt x="332" y="545"/>
                  </a:cubicBezTo>
                  <a:cubicBezTo>
                    <a:pt x="334" y="539"/>
                    <a:pt x="334" y="539"/>
                    <a:pt x="334" y="539"/>
                  </a:cubicBezTo>
                  <a:cubicBezTo>
                    <a:pt x="338" y="538"/>
                    <a:pt x="338" y="538"/>
                    <a:pt x="338" y="538"/>
                  </a:cubicBezTo>
                  <a:cubicBezTo>
                    <a:pt x="338" y="537"/>
                    <a:pt x="338" y="537"/>
                    <a:pt x="338" y="537"/>
                  </a:cubicBezTo>
                  <a:cubicBezTo>
                    <a:pt x="338" y="537"/>
                    <a:pt x="338" y="537"/>
                    <a:pt x="338" y="537"/>
                  </a:cubicBezTo>
                  <a:cubicBezTo>
                    <a:pt x="338" y="537"/>
                    <a:pt x="338" y="537"/>
                    <a:pt x="338" y="537"/>
                  </a:cubicBezTo>
                  <a:cubicBezTo>
                    <a:pt x="340" y="537"/>
                    <a:pt x="342" y="539"/>
                    <a:pt x="344" y="541"/>
                  </a:cubicBezTo>
                  <a:cubicBezTo>
                    <a:pt x="397" y="523"/>
                    <a:pt x="397" y="523"/>
                    <a:pt x="397" y="523"/>
                  </a:cubicBezTo>
                  <a:cubicBezTo>
                    <a:pt x="399" y="516"/>
                    <a:pt x="399" y="516"/>
                    <a:pt x="399" y="516"/>
                  </a:cubicBezTo>
                  <a:cubicBezTo>
                    <a:pt x="402" y="514"/>
                    <a:pt x="402" y="514"/>
                    <a:pt x="402" y="514"/>
                  </a:cubicBezTo>
                  <a:cubicBezTo>
                    <a:pt x="402" y="514"/>
                    <a:pt x="403" y="514"/>
                    <a:pt x="403" y="514"/>
                  </a:cubicBezTo>
                  <a:cubicBezTo>
                    <a:pt x="403" y="514"/>
                    <a:pt x="403" y="514"/>
                    <a:pt x="403" y="514"/>
                  </a:cubicBezTo>
                  <a:cubicBezTo>
                    <a:pt x="403" y="514"/>
                    <a:pt x="403" y="514"/>
                    <a:pt x="403" y="514"/>
                  </a:cubicBezTo>
                  <a:cubicBezTo>
                    <a:pt x="405" y="514"/>
                    <a:pt x="407" y="516"/>
                    <a:pt x="409" y="518"/>
                  </a:cubicBezTo>
                  <a:cubicBezTo>
                    <a:pt x="418" y="515"/>
                    <a:pt x="418" y="515"/>
                    <a:pt x="418" y="515"/>
                  </a:cubicBezTo>
                  <a:close/>
                  <a:moveTo>
                    <a:pt x="298" y="436"/>
                  </a:moveTo>
                  <a:cubicBezTo>
                    <a:pt x="298" y="432"/>
                    <a:pt x="298" y="432"/>
                    <a:pt x="298" y="432"/>
                  </a:cubicBezTo>
                  <a:cubicBezTo>
                    <a:pt x="298" y="432"/>
                    <a:pt x="298" y="432"/>
                    <a:pt x="299" y="432"/>
                  </a:cubicBezTo>
                  <a:cubicBezTo>
                    <a:pt x="299" y="432"/>
                    <a:pt x="299" y="432"/>
                    <a:pt x="299" y="431"/>
                  </a:cubicBezTo>
                  <a:cubicBezTo>
                    <a:pt x="302" y="430"/>
                    <a:pt x="300" y="430"/>
                    <a:pt x="301" y="429"/>
                  </a:cubicBezTo>
                  <a:cubicBezTo>
                    <a:pt x="301" y="429"/>
                    <a:pt x="301" y="430"/>
                    <a:pt x="302" y="430"/>
                  </a:cubicBezTo>
                  <a:cubicBezTo>
                    <a:pt x="302" y="430"/>
                    <a:pt x="302" y="430"/>
                    <a:pt x="302" y="430"/>
                  </a:cubicBezTo>
                  <a:cubicBezTo>
                    <a:pt x="303" y="430"/>
                    <a:pt x="304" y="430"/>
                    <a:pt x="304" y="431"/>
                  </a:cubicBezTo>
                  <a:cubicBezTo>
                    <a:pt x="305" y="431"/>
                    <a:pt x="305" y="431"/>
                    <a:pt x="305" y="431"/>
                  </a:cubicBezTo>
                  <a:cubicBezTo>
                    <a:pt x="305" y="431"/>
                    <a:pt x="305" y="431"/>
                    <a:pt x="305" y="431"/>
                  </a:cubicBezTo>
                  <a:cubicBezTo>
                    <a:pt x="305" y="431"/>
                    <a:pt x="305" y="431"/>
                    <a:pt x="305" y="431"/>
                  </a:cubicBezTo>
                  <a:cubicBezTo>
                    <a:pt x="305" y="431"/>
                    <a:pt x="305" y="430"/>
                    <a:pt x="306" y="430"/>
                  </a:cubicBezTo>
                  <a:cubicBezTo>
                    <a:pt x="306" y="430"/>
                    <a:pt x="306" y="430"/>
                    <a:pt x="306" y="431"/>
                  </a:cubicBezTo>
                  <a:cubicBezTo>
                    <a:pt x="306" y="430"/>
                    <a:pt x="306" y="430"/>
                    <a:pt x="306" y="430"/>
                  </a:cubicBezTo>
                  <a:cubicBezTo>
                    <a:pt x="306" y="430"/>
                    <a:pt x="307" y="430"/>
                    <a:pt x="307" y="430"/>
                  </a:cubicBezTo>
                  <a:cubicBezTo>
                    <a:pt x="307" y="430"/>
                    <a:pt x="307" y="430"/>
                    <a:pt x="307" y="430"/>
                  </a:cubicBezTo>
                  <a:cubicBezTo>
                    <a:pt x="307" y="430"/>
                    <a:pt x="307" y="430"/>
                    <a:pt x="307" y="430"/>
                  </a:cubicBezTo>
                  <a:cubicBezTo>
                    <a:pt x="307" y="430"/>
                    <a:pt x="307" y="430"/>
                    <a:pt x="307" y="430"/>
                  </a:cubicBezTo>
                  <a:cubicBezTo>
                    <a:pt x="308" y="430"/>
                    <a:pt x="308" y="430"/>
                    <a:pt x="308" y="430"/>
                  </a:cubicBezTo>
                  <a:cubicBezTo>
                    <a:pt x="308" y="430"/>
                    <a:pt x="308" y="430"/>
                    <a:pt x="308" y="430"/>
                  </a:cubicBezTo>
                  <a:cubicBezTo>
                    <a:pt x="308" y="430"/>
                    <a:pt x="310" y="429"/>
                    <a:pt x="310" y="430"/>
                  </a:cubicBezTo>
                  <a:cubicBezTo>
                    <a:pt x="310" y="430"/>
                    <a:pt x="308" y="430"/>
                    <a:pt x="308" y="430"/>
                  </a:cubicBezTo>
                  <a:cubicBezTo>
                    <a:pt x="308" y="430"/>
                    <a:pt x="308" y="430"/>
                    <a:pt x="308" y="430"/>
                  </a:cubicBezTo>
                  <a:cubicBezTo>
                    <a:pt x="308" y="431"/>
                    <a:pt x="308" y="431"/>
                    <a:pt x="308" y="431"/>
                  </a:cubicBezTo>
                  <a:cubicBezTo>
                    <a:pt x="308" y="431"/>
                    <a:pt x="307" y="431"/>
                    <a:pt x="307" y="431"/>
                  </a:cubicBezTo>
                  <a:cubicBezTo>
                    <a:pt x="307" y="431"/>
                    <a:pt x="307" y="431"/>
                    <a:pt x="307" y="431"/>
                  </a:cubicBezTo>
                  <a:cubicBezTo>
                    <a:pt x="307" y="431"/>
                    <a:pt x="307" y="431"/>
                    <a:pt x="307" y="431"/>
                  </a:cubicBezTo>
                  <a:cubicBezTo>
                    <a:pt x="307" y="431"/>
                    <a:pt x="307" y="431"/>
                    <a:pt x="307" y="431"/>
                  </a:cubicBezTo>
                  <a:cubicBezTo>
                    <a:pt x="306" y="431"/>
                    <a:pt x="306" y="431"/>
                    <a:pt x="306" y="431"/>
                  </a:cubicBezTo>
                  <a:cubicBezTo>
                    <a:pt x="306" y="431"/>
                    <a:pt x="306" y="432"/>
                    <a:pt x="306" y="432"/>
                  </a:cubicBezTo>
                  <a:cubicBezTo>
                    <a:pt x="306" y="432"/>
                    <a:pt x="306" y="432"/>
                    <a:pt x="306" y="431"/>
                  </a:cubicBezTo>
                  <a:cubicBezTo>
                    <a:pt x="306" y="431"/>
                    <a:pt x="305" y="432"/>
                    <a:pt x="305" y="432"/>
                  </a:cubicBezTo>
                  <a:cubicBezTo>
                    <a:pt x="305" y="432"/>
                    <a:pt x="305" y="432"/>
                    <a:pt x="305" y="432"/>
                  </a:cubicBezTo>
                  <a:cubicBezTo>
                    <a:pt x="305" y="432"/>
                    <a:pt x="305" y="432"/>
                    <a:pt x="305" y="432"/>
                  </a:cubicBezTo>
                  <a:cubicBezTo>
                    <a:pt x="305" y="433"/>
                    <a:pt x="304" y="434"/>
                    <a:pt x="303" y="434"/>
                  </a:cubicBezTo>
                  <a:cubicBezTo>
                    <a:pt x="303" y="434"/>
                    <a:pt x="303" y="434"/>
                    <a:pt x="303" y="434"/>
                  </a:cubicBezTo>
                  <a:cubicBezTo>
                    <a:pt x="303" y="435"/>
                    <a:pt x="303" y="436"/>
                    <a:pt x="303" y="436"/>
                  </a:cubicBezTo>
                  <a:cubicBezTo>
                    <a:pt x="302" y="436"/>
                    <a:pt x="303" y="434"/>
                    <a:pt x="301" y="435"/>
                  </a:cubicBezTo>
                  <a:cubicBezTo>
                    <a:pt x="300" y="435"/>
                    <a:pt x="300" y="435"/>
                    <a:pt x="300" y="435"/>
                  </a:cubicBezTo>
                  <a:cubicBezTo>
                    <a:pt x="300" y="435"/>
                    <a:pt x="299" y="435"/>
                    <a:pt x="299" y="435"/>
                  </a:cubicBezTo>
                  <a:cubicBezTo>
                    <a:pt x="299" y="436"/>
                    <a:pt x="299" y="435"/>
                    <a:pt x="299" y="435"/>
                  </a:cubicBezTo>
                  <a:cubicBezTo>
                    <a:pt x="298" y="436"/>
                    <a:pt x="298" y="436"/>
                    <a:pt x="298" y="436"/>
                  </a:cubicBezTo>
                  <a:close/>
                  <a:moveTo>
                    <a:pt x="298" y="427"/>
                  </a:moveTo>
                  <a:cubicBezTo>
                    <a:pt x="298" y="424"/>
                    <a:pt x="298" y="424"/>
                    <a:pt x="298" y="424"/>
                  </a:cubicBezTo>
                  <a:cubicBezTo>
                    <a:pt x="308" y="420"/>
                    <a:pt x="308" y="420"/>
                    <a:pt x="308" y="420"/>
                  </a:cubicBezTo>
                  <a:cubicBezTo>
                    <a:pt x="308" y="420"/>
                    <a:pt x="309" y="420"/>
                    <a:pt x="309" y="420"/>
                  </a:cubicBezTo>
                  <a:cubicBezTo>
                    <a:pt x="309" y="419"/>
                    <a:pt x="309" y="420"/>
                    <a:pt x="310" y="420"/>
                  </a:cubicBezTo>
                  <a:cubicBezTo>
                    <a:pt x="310" y="420"/>
                    <a:pt x="310" y="419"/>
                    <a:pt x="310" y="419"/>
                  </a:cubicBezTo>
                  <a:cubicBezTo>
                    <a:pt x="313" y="418"/>
                    <a:pt x="311" y="417"/>
                    <a:pt x="312" y="417"/>
                  </a:cubicBezTo>
                  <a:cubicBezTo>
                    <a:pt x="312" y="417"/>
                    <a:pt x="312" y="417"/>
                    <a:pt x="313" y="418"/>
                  </a:cubicBezTo>
                  <a:cubicBezTo>
                    <a:pt x="313" y="418"/>
                    <a:pt x="313" y="418"/>
                    <a:pt x="313" y="418"/>
                  </a:cubicBezTo>
                  <a:cubicBezTo>
                    <a:pt x="314" y="418"/>
                    <a:pt x="315" y="418"/>
                    <a:pt x="315" y="419"/>
                  </a:cubicBezTo>
                  <a:cubicBezTo>
                    <a:pt x="315" y="419"/>
                    <a:pt x="316" y="419"/>
                    <a:pt x="316" y="419"/>
                  </a:cubicBezTo>
                  <a:cubicBezTo>
                    <a:pt x="316" y="419"/>
                    <a:pt x="316" y="419"/>
                    <a:pt x="316" y="419"/>
                  </a:cubicBezTo>
                  <a:cubicBezTo>
                    <a:pt x="316" y="418"/>
                    <a:pt x="316" y="418"/>
                    <a:pt x="316" y="419"/>
                  </a:cubicBezTo>
                  <a:cubicBezTo>
                    <a:pt x="316" y="418"/>
                    <a:pt x="316" y="418"/>
                    <a:pt x="317" y="418"/>
                  </a:cubicBezTo>
                  <a:cubicBezTo>
                    <a:pt x="317" y="418"/>
                    <a:pt x="317" y="418"/>
                    <a:pt x="317" y="418"/>
                  </a:cubicBezTo>
                  <a:cubicBezTo>
                    <a:pt x="317" y="418"/>
                    <a:pt x="317" y="418"/>
                    <a:pt x="317" y="418"/>
                  </a:cubicBezTo>
                  <a:cubicBezTo>
                    <a:pt x="317" y="418"/>
                    <a:pt x="317" y="418"/>
                    <a:pt x="318" y="418"/>
                  </a:cubicBezTo>
                  <a:cubicBezTo>
                    <a:pt x="318" y="418"/>
                    <a:pt x="318" y="418"/>
                    <a:pt x="318" y="418"/>
                  </a:cubicBezTo>
                  <a:cubicBezTo>
                    <a:pt x="318" y="418"/>
                    <a:pt x="318" y="418"/>
                    <a:pt x="318" y="418"/>
                  </a:cubicBezTo>
                  <a:cubicBezTo>
                    <a:pt x="318" y="418"/>
                    <a:pt x="318" y="418"/>
                    <a:pt x="318" y="418"/>
                  </a:cubicBezTo>
                  <a:cubicBezTo>
                    <a:pt x="318" y="418"/>
                    <a:pt x="319" y="418"/>
                    <a:pt x="319" y="418"/>
                  </a:cubicBezTo>
                  <a:cubicBezTo>
                    <a:pt x="319" y="418"/>
                    <a:pt x="319" y="418"/>
                    <a:pt x="319" y="417"/>
                  </a:cubicBezTo>
                  <a:cubicBezTo>
                    <a:pt x="319" y="417"/>
                    <a:pt x="321" y="417"/>
                    <a:pt x="321" y="417"/>
                  </a:cubicBezTo>
                  <a:cubicBezTo>
                    <a:pt x="321" y="417"/>
                    <a:pt x="319" y="418"/>
                    <a:pt x="319" y="418"/>
                  </a:cubicBezTo>
                  <a:cubicBezTo>
                    <a:pt x="319" y="418"/>
                    <a:pt x="319" y="418"/>
                    <a:pt x="319" y="418"/>
                  </a:cubicBezTo>
                  <a:cubicBezTo>
                    <a:pt x="319" y="418"/>
                    <a:pt x="319" y="418"/>
                    <a:pt x="319" y="418"/>
                  </a:cubicBezTo>
                  <a:cubicBezTo>
                    <a:pt x="318" y="418"/>
                    <a:pt x="318" y="418"/>
                    <a:pt x="318" y="418"/>
                  </a:cubicBezTo>
                  <a:cubicBezTo>
                    <a:pt x="318" y="418"/>
                    <a:pt x="318" y="419"/>
                    <a:pt x="318" y="419"/>
                  </a:cubicBezTo>
                  <a:cubicBezTo>
                    <a:pt x="318" y="419"/>
                    <a:pt x="318" y="419"/>
                    <a:pt x="318" y="419"/>
                  </a:cubicBezTo>
                  <a:cubicBezTo>
                    <a:pt x="318" y="419"/>
                    <a:pt x="318" y="419"/>
                    <a:pt x="317" y="419"/>
                  </a:cubicBezTo>
                  <a:cubicBezTo>
                    <a:pt x="317" y="419"/>
                    <a:pt x="317" y="419"/>
                    <a:pt x="317" y="419"/>
                  </a:cubicBezTo>
                  <a:cubicBezTo>
                    <a:pt x="317" y="419"/>
                    <a:pt x="317" y="419"/>
                    <a:pt x="317" y="419"/>
                  </a:cubicBezTo>
                  <a:cubicBezTo>
                    <a:pt x="317" y="419"/>
                    <a:pt x="317" y="419"/>
                    <a:pt x="316" y="419"/>
                  </a:cubicBezTo>
                  <a:cubicBezTo>
                    <a:pt x="316" y="419"/>
                    <a:pt x="316" y="419"/>
                    <a:pt x="316" y="419"/>
                  </a:cubicBezTo>
                  <a:cubicBezTo>
                    <a:pt x="316" y="419"/>
                    <a:pt x="316" y="419"/>
                    <a:pt x="316" y="419"/>
                  </a:cubicBezTo>
                  <a:cubicBezTo>
                    <a:pt x="316" y="419"/>
                    <a:pt x="316" y="419"/>
                    <a:pt x="316" y="419"/>
                  </a:cubicBezTo>
                  <a:cubicBezTo>
                    <a:pt x="316" y="420"/>
                    <a:pt x="315" y="421"/>
                    <a:pt x="314" y="422"/>
                  </a:cubicBezTo>
                  <a:cubicBezTo>
                    <a:pt x="314" y="422"/>
                    <a:pt x="314" y="422"/>
                    <a:pt x="314" y="422"/>
                  </a:cubicBezTo>
                  <a:cubicBezTo>
                    <a:pt x="314" y="423"/>
                    <a:pt x="314" y="423"/>
                    <a:pt x="314" y="423"/>
                  </a:cubicBezTo>
                  <a:cubicBezTo>
                    <a:pt x="313" y="424"/>
                    <a:pt x="314" y="422"/>
                    <a:pt x="312" y="422"/>
                  </a:cubicBezTo>
                  <a:cubicBezTo>
                    <a:pt x="311" y="423"/>
                    <a:pt x="311" y="423"/>
                    <a:pt x="310" y="422"/>
                  </a:cubicBezTo>
                  <a:cubicBezTo>
                    <a:pt x="310" y="423"/>
                    <a:pt x="310" y="423"/>
                    <a:pt x="310" y="423"/>
                  </a:cubicBezTo>
                  <a:cubicBezTo>
                    <a:pt x="310" y="423"/>
                    <a:pt x="310" y="423"/>
                    <a:pt x="310" y="423"/>
                  </a:cubicBezTo>
                  <a:cubicBezTo>
                    <a:pt x="298" y="427"/>
                    <a:pt x="298" y="427"/>
                    <a:pt x="298" y="427"/>
                  </a:cubicBezTo>
                  <a:close/>
                  <a:moveTo>
                    <a:pt x="298" y="405"/>
                  </a:moveTo>
                  <a:cubicBezTo>
                    <a:pt x="298" y="399"/>
                    <a:pt x="298" y="399"/>
                    <a:pt x="298" y="399"/>
                  </a:cubicBezTo>
                  <a:cubicBezTo>
                    <a:pt x="299" y="399"/>
                    <a:pt x="299" y="400"/>
                    <a:pt x="300" y="400"/>
                  </a:cubicBezTo>
                  <a:cubicBezTo>
                    <a:pt x="300" y="400"/>
                    <a:pt x="300" y="400"/>
                    <a:pt x="300" y="400"/>
                  </a:cubicBezTo>
                  <a:cubicBezTo>
                    <a:pt x="300" y="400"/>
                    <a:pt x="300" y="400"/>
                    <a:pt x="300" y="400"/>
                  </a:cubicBezTo>
                  <a:cubicBezTo>
                    <a:pt x="300" y="400"/>
                    <a:pt x="301" y="400"/>
                    <a:pt x="301" y="400"/>
                  </a:cubicBezTo>
                  <a:cubicBezTo>
                    <a:pt x="301" y="400"/>
                    <a:pt x="301" y="400"/>
                    <a:pt x="301" y="400"/>
                  </a:cubicBezTo>
                  <a:cubicBezTo>
                    <a:pt x="301" y="400"/>
                    <a:pt x="301" y="400"/>
                    <a:pt x="301" y="400"/>
                  </a:cubicBezTo>
                  <a:cubicBezTo>
                    <a:pt x="301" y="400"/>
                    <a:pt x="301" y="400"/>
                    <a:pt x="302" y="400"/>
                  </a:cubicBezTo>
                  <a:cubicBezTo>
                    <a:pt x="302" y="400"/>
                    <a:pt x="302" y="400"/>
                    <a:pt x="302" y="400"/>
                  </a:cubicBezTo>
                  <a:cubicBezTo>
                    <a:pt x="302" y="399"/>
                    <a:pt x="302" y="399"/>
                    <a:pt x="302" y="399"/>
                  </a:cubicBezTo>
                  <a:cubicBezTo>
                    <a:pt x="302" y="399"/>
                    <a:pt x="302" y="399"/>
                    <a:pt x="302" y="400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303" y="399"/>
                    <a:pt x="305" y="399"/>
                    <a:pt x="305" y="399"/>
                  </a:cubicBezTo>
                  <a:cubicBezTo>
                    <a:pt x="305" y="399"/>
                    <a:pt x="304" y="400"/>
                    <a:pt x="303" y="400"/>
                  </a:cubicBezTo>
                  <a:cubicBezTo>
                    <a:pt x="303" y="400"/>
                    <a:pt x="303" y="400"/>
                    <a:pt x="303" y="400"/>
                  </a:cubicBezTo>
                  <a:cubicBezTo>
                    <a:pt x="303" y="400"/>
                    <a:pt x="303" y="400"/>
                    <a:pt x="303" y="400"/>
                  </a:cubicBezTo>
                  <a:cubicBezTo>
                    <a:pt x="303" y="400"/>
                    <a:pt x="303" y="400"/>
                    <a:pt x="303" y="400"/>
                  </a:cubicBezTo>
                  <a:cubicBezTo>
                    <a:pt x="303" y="400"/>
                    <a:pt x="303" y="400"/>
                    <a:pt x="302" y="400"/>
                  </a:cubicBezTo>
                  <a:cubicBezTo>
                    <a:pt x="302" y="400"/>
                    <a:pt x="302" y="400"/>
                    <a:pt x="302" y="400"/>
                  </a:cubicBezTo>
                  <a:cubicBezTo>
                    <a:pt x="302" y="400"/>
                    <a:pt x="302" y="400"/>
                    <a:pt x="302" y="400"/>
                  </a:cubicBezTo>
                  <a:cubicBezTo>
                    <a:pt x="302" y="400"/>
                    <a:pt x="302" y="400"/>
                    <a:pt x="302" y="400"/>
                  </a:cubicBezTo>
                  <a:cubicBezTo>
                    <a:pt x="302" y="401"/>
                    <a:pt x="301" y="401"/>
                    <a:pt x="301" y="401"/>
                  </a:cubicBezTo>
                  <a:cubicBezTo>
                    <a:pt x="301" y="401"/>
                    <a:pt x="301" y="401"/>
                    <a:pt x="301" y="401"/>
                  </a:cubicBezTo>
                  <a:cubicBezTo>
                    <a:pt x="301" y="401"/>
                    <a:pt x="301" y="401"/>
                    <a:pt x="301" y="401"/>
                  </a:cubicBezTo>
                  <a:cubicBezTo>
                    <a:pt x="300" y="401"/>
                    <a:pt x="300" y="401"/>
                    <a:pt x="300" y="401"/>
                  </a:cubicBezTo>
                  <a:cubicBezTo>
                    <a:pt x="300" y="401"/>
                    <a:pt x="300" y="401"/>
                    <a:pt x="300" y="401"/>
                  </a:cubicBezTo>
                  <a:cubicBezTo>
                    <a:pt x="300" y="402"/>
                    <a:pt x="300" y="403"/>
                    <a:pt x="299" y="403"/>
                  </a:cubicBezTo>
                  <a:cubicBezTo>
                    <a:pt x="299" y="403"/>
                    <a:pt x="299" y="403"/>
                    <a:pt x="298" y="403"/>
                  </a:cubicBezTo>
                  <a:cubicBezTo>
                    <a:pt x="299" y="404"/>
                    <a:pt x="299" y="405"/>
                    <a:pt x="298" y="405"/>
                  </a:cubicBezTo>
                  <a:cubicBezTo>
                    <a:pt x="298" y="405"/>
                    <a:pt x="298" y="405"/>
                    <a:pt x="298" y="405"/>
                  </a:cubicBezTo>
                  <a:close/>
                  <a:moveTo>
                    <a:pt x="298" y="392"/>
                  </a:moveTo>
                  <a:cubicBezTo>
                    <a:pt x="298" y="350"/>
                    <a:pt x="298" y="350"/>
                    <a:pt x="298" y="350"/>
                  </a:cubicBezTo>
                  <a:cubicBezTo>
                    <a:pt x="301" y="351"/>
                    <a:pt x="305" y="353"/>
                    <a:pt x="307" y="356"/>
                  </a:cubicBezTo>
                  <a:cubicBezTo>
                    <a:pt x="309" y="357"/>
                    <a:pt x="311" y="358"/>
                    <a:pt x="312" y="360"/>
                  </a:cubicBezTo>
                  <a:cubicBezTo>
                    <a:pt x="312" y="360"/>
                    <a:pt x="312" y="360"/>
                    <a:pt x="312" y="360"/>
                  </a:cubicBezTo>
                  <a:cubicBezTo>
                    <a:pt x="313" y="360"/>
                    <a:pt x="314" y="361"/>
                    <a:pt x="314" y="362"/>
                  </a:cubicBezTo>
                  <a:cubicBezTo>
                    <a:pt x="314" y="361"/>
                    <a:pt x="314" y="361"/>
                    <a:pt x="315" y="361"/>
                  </a:cubicBezTo>
                  <a:cubicBezTo>
                    <a:pt x="315" y="361"/>
                    <a:pt x="315" y="361"/>
                    <a:pt x="315" y="361"/>
                  </a:cubicBezTo>
                  <a:cubicBezTo>
                    <a:pt x="315" y="360"/>
                    <a:pt x="315" y="359"/>
                    <a:pt x="316" y="358"/>
                  </a:cubicBezTo>
                  <a:cubicBezTo>
                    <a:pt x="317" y="358"/>
                    <a:pt x="318" y="359"/>
                    <a:pt x="319" y="360"/>
                  </a:cubicBezTo>
                  <a:cubicBezTo>
                    <a:pt x="319" y="360"/>
                    <a:pt x="319" y="359"/>
                    <a:pt x="319" y="359"/>
                  </a:cubicBezTo>
                  <a:cubicBezTo>
                    <a:pt x="319" y="359"/>
                    <a:pt x="320" y="359"/>
                    <a:pt x="320" y="359"/>
                  </a:cubicBezTo>
                  <a:cubicBezTo>
                    <a:pt x="320" y="358"/>
                    <a:pt x="320" y="357"/>
                    <a:pt x="321" y="357"/>
                  </a:cubicBezTo>
                  <a:cubicBezTo>
                    <a:pt x="322" y="357"/>
                    <a:pt x="323" y="357"/>
                    <a:pt x="323" y="358"/>
                  </a:cubicBezTo>
                  <a:cubicBezTo>
                    <a:pt x="323" y="358"/>
                    <a:pt x="323" y="357"/>
                    <a:pt x="324" y="357"/>
                  </a:cubicBezTo>
                  <a:cubicBezTo>
                    <a:pt x="324" y="357"/>
                    <a:pt x="324" y="357"/>
                    <a:pt x="324" y="358"/>
                  </a:cubicBezTo>
                  <a:cubicBezTo>
                    <a:pt x="323" y="355"/>
                    <a:pt x="330" y="356"/>
                    <a:pt x="330" y="356"/>
                  </a:cubicBezTo>
                  <a:cubicBezTo>
                    <a:pt x="330" y="356"/>
                    <a:pt x="325" y="360"/>
                    <a:pt x="324" y="358"/>
                  </a:cubicBezTo>
                  <a:cubicBezTo>
                    <a:pt x="325" y="358"/>
                    <a:pt x="324" y="359"/>
                    <a:pt x="324" y="359"/>
                  </a:cubicBezTo>
                  <a:cubicBezTo>
                    <a:pt x="324" y="359"/>
                    <a:pt x="323" y="359"/>
                    <a:pt x="323" y="358"/>
                  </a:cubicBezTo>
                  <a:cubicBezTo>
                    <a:pt x="324" y="359"/>
                    <a:pt x="323" y="360"/>
                    <a:pt x="322" y="361"/>
                  </a:cubicBezTo>
                  <a:cubicBezTo>
                    <a:pt x="321" y="361"/>
                    <a:pt x="320" y="360"/>
                    <a:pt x="320" y="359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19" y="361"/>
                    <a:pt x="319" y="360"/>
                    <a:pt x="319" y="360"/>
                  </a:cubicBezTo>
                  <a:cubicBezTo>
                    <a:pt x="319" y="361"/>
                    <a:pt x="319" y="362"/>
                    <a:pt x="318" y="363"/>
                  </a:cubicBezTo>
                  <a:cubicBezTo>
                    <a:pt x="317" y="363"/>
                    <a:pt x="316" y="362"/>
                    <a:pt x="315" y="361"/>
                  </a:cubicBezTo>
                  <a:cubicBezTo>
                    <a:pt x="316" y="362"/>
                    <a:pt x="315" y="362"/>
                    <a:pt x="315" y="362"/>
                  </a:cubicBezTo>
                  <a:cubicBezTo>
                    <a:pt x="315" y="362"/>
                    <a:pt x="314" y="362"/>
                    <a:pt x="314" y="362"/>
                  </a:cubicBezTo>
                  <a:cubicBezTo>
                    <a:pt x="315" y="363"/>
                    <a:pt x="314" y="364"/>
                    <a:pt x="313" y="364"/>
                  </a:cubicBezTo>
                  <a:cubicBezTo>
                    <a:pt x="313" y="364"/>
                    <a:pt x="313" y="364"/>
                    <a:pt x="313" y="364"/>
                  </a:cubicBezTo>
                  <a:cubicBezTo>
                    <a:pt x="314" y="367"/>
                    <a:pt x="313" y="369"/>
                    <a:pt x="312" y="370"/>
                  </a:cubicBezTo>
                  <a:cubicBezTo>
                    <a:pt x="312" y="377"/>
                    <a:pt x="309" y="384"/>
                    <a:pt x="303" y="387"/>
                  </a:cubicBezTo>
                  <a:cubicBezTo>
                    <a:pt x="303" y="389"/>
                    <a:pt x="303" y="389"/>
                    <a:pt x="303" y="389"/>
                  </a:cubicBezTo>
                  <a:cubicBezTo>
                    <a:pt x="298" y="391"/>
                    <a:pt x="298" y="391"/>
                    <a:pt x="298" y="391"/>
                  </a:cubicBezTo>
                  <a:cubicBezTo>
                    <a:pt x="298" y="392"/>
                    <a:pt x="298" y="392"/>
                    <a:pt x="298" y="392"/>
                  </a:cubicBezTo>
                  <a:close/>
                  <a:moveTo>
                    <a:pt x="298" y="348"/>
                  </a:moveTo>
                  <a:cubicBezTo>
                    <a:pt x="298" y="223"/>
                    <a:pt x="298" y="223"/>
                    <a:pt x="298" y="223"/>
                  </a:cubicBezTo>
                  <a:cubicBezTo>
                    <a:pt x="314" y="223"/>
                    <a:pt x="329" y="230"/>
                    <a:pt x="341" y="241"/>
                  </a:cubicBezTo>
                  <a:cubicBezTo>
                    <a:pt x="341" y="240"/>
                    <a:pt x="341" y="240"/>
                    <a:pt x="341" y="240"/>
                  </a:cubicBezTo>
                  <a:cubicBezTo>
                    <a:pt x="341" y="240"/>
                    <a:pt x="342" y="241"/>
                    <a:pt x="342" y="241"/>
                  </a:cubicBezTo>
                  <a:cubicBezTo>
                    <a:pt x="342" y="240"/>
                    <a:pt x="342" y="239"/>
                    <a:pt x="343" y="239"/>
                  </a:cubicBezTo>
                  <a:cubicBezTo>
                    <a:pt x="343" y="240"/>
                    <a:pt x="343" y="240"/>
                    <a:pt x="344" y="241"/>
                  </a:cubicBezTo>
                  <a:cubicBezTo>
                    <a:pt x="344" y="241"/>
                    <a:pt x="344" y="240"/>
                    <a:pt x="345" y="240"/>
                  </a:cubicBezTo>
                  <a:cubicBezTo>
                    <a:pt x="345" y="240"/>
                    <a:pt x="346" y="242"/>
                    <a:pt x="346" y="242"/>
                  </a:cubicBezTo>
                  <a:cubicBezTo>
                    <a:pt x="347" y="242"/>
                    <a:pt x="347" y="241"/>
                    <a:pt x="348" y="242"/>
                  </a:cubicBezTo>
                  <a:cubicBezTo>
                    <a:pt x="348" y="242"/>
                    <a:pt x="348" y="244"/>
                    <a:pt x="349" y="245"/>
                  </a:cubicBezTo>
                  <a:cubicBezTo>
                    <a:pt x="349" y="244"/>
                    <a:pt x="350" y="244"/>
                    <a:pt x="351" y="245"/>
                  </a:cubicBezTo>
                  <a:cubicBezTo>
                    <a:pt x="351" y="248"/>
                    <a:pt x="355" y="249"/>
                    <a:pt x="357" y="250"/>
                  </a:cubicBezTo>
                  <a:cubicBezTo>
                    <a:pt x="359" y="251"/>
                    <a:pt x="362" y="252"/>
                    <a:pt x="364" y="253"/>
                  </a:cubicBezTo>
                  <a:cubicBezTo>
                    <a:pt x="364" y="253"/>
                    <a:pt x="364" y="253"/>
                    <a:pt x="364" y="253"/>
                  </a:cubicBezTo>
                  <a:cubicBezTo>
                    <a:pt x="365" y="253"/>
                    <a:pt x="366" y="254"/>
                    <a:pt x="366" y="254"/>
                  </a:cubicBezTo>
                  <a:cubicBezTo>
                    <a:pt x="367" y="254"/>
                    <a:pt x="368" y="254"/>
                    <a:pt x="369" y="254"/>
                  </a:cubicBezTo>
                  <a:cubicBezTo>
                    <a:pt x="370" y="254"/>
                    <a:pt x="371" y="255"/>
                    <a:pt x="372" y="256"/>
                  </a:cubicBezTo>
                  <a:cubicBezTo>
                    <a:pt x="372" y="256"/>
                    <a:pt x="372" y="256"/>
                    <a:pt x="372" y="256"/>
                  </a:cubicBezTo>
                  <a:cubicBezTo>
                    <a:pt x="372" y="254"/>
                    <a:pt x="373" y="253"/>
                    <a:pt x="374" y="253"/>
                  </a:cubicBezTo>
                  <a:cubicBezTo>
                    <a:pt x="375" y="253"/>
                    <a:pt x="377" y="253"/>
                    <a:pt x="378" y="254"/>
                  </a:cubicBezTo>
                  <a:cubicBezTo>
                    <a:pt x="378" y="254"/>
                    <a:pt x="378" y="254"/>
                    <a:pt x="378" y="254"/>
                  </a:cubicBezTo>
                  <a:cubicBezTo>
                    <a:pt x="378" y="254"/>
                    <a:pt x="378" y="254"/>
                    <a:pt x="378" y="254"/>
                  </a:cubicBezTo>
                  <a:cubicBezTo>
                    <a:pt x="378" y="252"/>
                    <a:pt x="379" y="251"/>
                    <a:pt x="381" y="250"/>
                  </a:cubicBezTo>
                  <a:cubicBezTo>
                    <a:pt x="383" y="249"/>
                    <a:pt x="386" y="251"/>
                    <a:pt x="387" y="251"/>
                  </a:cubicBezTo>
                  <a:cubicBezTo>
                    <a:pt x="387" y="251"/>
                    <a:pt x="387" y="251"/>
                    <a:pt x="387" y="251"/>
                  </a:cubicBezTo>
                  <a:cubicBezTo>
                    <a:pt x="387" y="250"/>
                    <a:pt x="387" y="250"/>
                    <a:pt x="387" y="250"/>
                  </a:cubicBezTo>
                  <a:cubicBezTo>
                    <a:pt x="387" y="250"/>
                    <a:pt x="388" y="250"/>
                    <a:pt x="388" y="250"/>
                  </a:cubicBezTo>
                  <a:cubicBezTo>
                    <a:pt x="388" y="250"/>
                    <a:pt x="388" y="250"/>
                    <a:pt x="388" y="249"/>
                  </a:cubicBezTo>
                  <a:cubicBezTo>
                    <a:pt x="389" y="249"/>
                    <a:pt x="389" y="249"/>
                    <a:pt x="389" y="250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50"/>
                    <a:pt x="389" y="250"/>
                    <a:pt x="390" y="250"/>
                  </a:cubicBezTo>
                  <a:cubicBezTo>
                    <a:pt x="389" y="250"/>
                    <a:pt x="390" y="249"/>
                    <a:pt x="390" y="249"/>
                  </a:cubicBezTo>
                  <a:cubicBezTo>
                    <a:pt x="390" y="249"/>
                    <a:pt x="390" y="249"/>
                    <a:pt x="390" y="250"/>
                  </a:cubicBezTo>
                  <a:cubicBezTo>
                    <a:pt x="390" y="250"/>
                    <a:pt x="390" y="249"/>
                    <a:pt x="390" y="249"/>
                  </a:cubicBezTo>
                  <a:cubicBezTo>
                    <a:pt x="390" y="249"/>
                    <a:pt x="390" y="249"/>
                    <a:pt x="390" y="249"/>
                  </a:cubicBezTo>
                  <a:cubicBezTo>
                    <a:pt x="390" y="248"/>
                    <a:pt x="391" y="247"/>
                    <a:pt x="392" y="247"/>
                  </a:cubicBezTo>
                  <a:cubicBezTo>
                    <a:pt x="393" y="247"/>
                    <a:pt x="394" y="247"/>
                    <a:pt x="394" y="248"/>
                  </a:cubicBezTo>
                  <a:cubicBezTo>
                    <a:pt x="394" y="248"/>
                    <a:pt x="394" y="248"/>
                    <a:pt x="394" y="248"/>
                  </a:cubicBezTo>
                  <a:cubicBezTo>
                    <a:pt x="395" y="247"/>
                    <a:pt x="395" y="248"/>
                    <a:pt x="395" y="248"/>
                  </a:cubicBezTo>
                  <a:cubicBezTo>
                    <a:pt x="395" y="248"/>
                    <a:pt x="395" y="248"/>
                    <a:pt x="395" y="247"/>
                  </a:cubicBezTo>
                  <a:cubicBezTo>
                    <a:pt x="396" y="247"/>
                    <a:pt x="396" y="247"/>
                    <a:pt x="396" y="248"/>
                  </a:cubicBezTo>
                  <a:cubicBezTo>
                    <a:pt x="396" y="248"/>
                    <a:pt x="396" y="247"/>
                    <a:pt x="397" y="247"/>
                  </a:cubicBezTo>
                  <a:cubicBezTo>
                    <a:pt x="397" y="247"/>
                    <a:pt x="397" y="247"/>
                    <a:pt x="397" y="247"/>
                  </a:cubicBezTo>
                  <a:cubicBezTo>
                    <a:pt x="397" y="247"/>
                    <a:pt x="397" y="247"/>
                    <a:pt x="397" y="247"/>
                  </a:cubicBezTo>
                  <a:cubicBezTo>
                    <a:pt x="397" y="247"/>
                    <a:pt x="397" y="247"/>
                    <a:pt x="397" y="247"/>
                  </a:cubicBezTo>
                  <a:cubicBezTo>
                    <a:pt x="397" y="247"/>
                    <a:pt x="398" y="247"/>
                    <a:pt x="398" y="247"/>
                  </a:cubicBezTo>
                  <a:cubicBezTo>
                    <a:pt x="398" y="247"/>
                    <a:pt x="398" y="247"/>
                    <a:pt x="398" y="247"/>
                  </a:cubicBezTo>
                  <a:cubicBezTo>
                    <a:pt x="397" y="245"/>
                    <a:pt x="398" y="243"/>
                    <a:pt x="400" y="243"/>
                  </a:cubicBezTo>
                  <a:cubicBezTo>
                    <a:pt x="400" y="243"/>
                    <a:pt x="400" y="243"/>
                    <a:pt x="400" y="243"/>
                  </a:cubicBezTo>
                  <a:cubicBezTo>
                    <a:pt x="399" y="243"/>
                    <a:pt x="398" y="245"/>
                    <a:pt x="398" y="246"/>
                  </a:cubicBezTo>
                  <a:cubicBezTo>
                    <a:pt x="399" y="246"/>
                    <a:pt x="399" y="246"/>
                    <a:pt x="399" y="246"/>
                  </a:cubicBezTo>
                  <a:cubicBezTo>
                    <a:pt x="399" y="246"/>
                    <a:pt x="399" y="246"/>
                    <a:pt x="400" y="246"/>
                  </a:cubicBezTo>
                  <a:cubicBezTo>
                    <a:pt x="400" y="246"/>
                    <a:pt x="400" y="246"/>
                    <a:pt x="400" y="246"/>
                  </a:cubicBezTo>
                  <a:cubicBezTo>
                    <a:pt x="400" y="246"/>
                    <a:pt x="400" y="246"/>
                    <a:pt x="400" y="246"/>
                  </a:cubicBezTo>
                  <a:cubicBezTo>
                    <a:pt x="400" y="246"/>
                    <a:pt x="400" y="245"/>
                    <a:pt x="401" y="245"/>
                  </a:cubicBezTo>
                  <a:cubicBezTo>
                    <a:pt x="401" y="245"/>
                    <a:pt x="402" y="245"/>
                    <a:pt x="402" y="246"/>
                  </a:cubicBezTo>
                  <a:cubicBezTo>
                    <a:pt x="402" y="245"/>
                    <a:pt x="402" y="245"/>
                    <a:pt x="402" y="245"/>
                  </a:cubicBezTo>
                  <a:cubicBezTo>
                    <a:pt x="402" y="245"/>
                    <a:pt x="402" y="245"/>
                    <a:pt x="402" y="245"/>
                  </a:cubicBezTo>
                  <a:cubicBezTo>
                    <a:pt x="403" y="245"/>
                    <a:pt x="403" y="245"/>
                    <a:pt x="403" y="245"/>
                  </a:cubicBezTo>
                  <a:cubicBezTo>
                    <a:pt x="403" y="245"/>
                    <a:pt x="403" y="245"/>
                    <a:pt x="403" y="245"/>
                  </a:cubicBezTo>
                  <a:cubicBezTo>
                    <a:pt x="403" y="245"/>
                    <a:pt x="403" y="245"/>
                    <a:pt x="403" y="245"/>
                  </a:cubicBezTo>
                  <a:cubicBezTo>
                    <a:pt x="402" y="245"/>
                    <a:pt x="402" y="244"/>
                    <a:pt x="402" y="244"/>
                  </a:cubicBezTo>
                  <a:cubicBezTo>
                    <a:pt x="402" y="244"/>
                    <a:pt x="402" y="244"/>
                    <a:pt x="402" y="244"/>
                  </a:cubicBezTo>
                  <a:cubicBezTo>
                    <a:pt x="403" y="244"/>
                    <a:pt x="403" y="244"/>
                    <a:pt x="403" y="245"/>
                  </a:cubicBezTo>
                  <a:cubicBezTo>
                    <a:pt x="403" y="245"/>
                    <a:pt x="403" y="245"/>
                    <a:pt x="403" y="245"/>
                  </a:cubicBezTo>
                  <a:cubicBezTo>
                    <a:pt x="404" y="245"/>
                    <a:pt x="405" y="245"/>
                    <a:pt x="405" y="245"/>
                  </a:cubicBezTo>
                  <a:cubicBezTo>
                    <a:pt x="405" y="245"/>
                    <a:pt x="404" y="246"/>
                    <a:pt x="403" y="246"/>
                  </a:cubicBezTo>
                  <a:cubicBezTo>
                    <a:pt x="403" y="246"/>
                    <a:pt x="403" y="246"/>
                    <a:pt x="403" y="246"/>
                  </a:cubicBezTo>
                  <a:cubicBezTo>
                    <a:pt x="404" y="246"/>
                    <a:pt x="403" y="247"/>
                    <a:pt x="403" y="247"/>
                  </a:cubicBezTo>
                  <a:cubicBezTo>
                    <a:pt x="403" y="247"/>
                    <a:pt x="403" y="247"/>
                    <a:pt x="403" y="247"/>
                  </a:cubicBezTo>
                  <a:cubicBezTo>
                    <a:pt x="403" y="247"/>
                    <a:pt x="403" y="246"/>
                    <a:pt x="403" y="246"/>
                  </a:cubicBezTo>
                  <a:cubicBezTo>
                    <a:pt x="403" y="246"/>
                    <a:pt x="403" y="246"/>
                    <a:pt x="403" y="246"/>
                  </a:cubicBezTo>
                  <a:cubicBezTo>
                    <a:pt x="403" y="246"/>
                    <a:pt x="403" y="246"/>
                    <a:pt x="403" y="246"/>
                  </a:cubicBezTo>
                  <a:cubicBezTo>
                    <a:pt x="403" y="246"/>
                    <a:pt x="403" y="246"/>
                    <a:pt x="402" y="246"/>
                  </a:cubicBezTo>
                  <a:cubicBezTo>
                    <a:pt x="402" y="246"/>
                    <a:pt x="402" y="246"/>
                    <a:pt x="402" y="246"/>
                  </a:cubicBezTo>
                  <a:cubicBezTo>
                    <a:pt x="402" y="247"/>
                    <a:pt x="402" y="247"/>
                    <a:pt x="401" y="247"/>
                  </a:cubicBezTo>
                  <a:cubicBezTo>
                    <a:pt x="401" y="247"/>
                    <a:pt x="400" y="247"/>
                    <a:pt x="400" y="247"/>
                  </a:cubicBezTo>
                  <a:cubicBezTo>
                    <a:pt x="400" y="247"/>
                    <a:pt x="400" y="247"/>
                    <a:pt x="400" y="247"/>
                  </a:cubicBezTo>
                  <a:cubicBezTo>
                    <a:pt x="400" y="247"/>
                    <a:pt x="400" y="247"/>
                    <a:pt x="400" y="247"/>
                  </a:cubicBezTo>
                  <a:cubicBezTo>
                    <a:pt x="400" y="247"/>
                    <a:pt x="400" y="248"/>
                    <a:pt x="399" y="248"/>
                  </a:cubicBezTo>
                  <a:cubicBezTo>
                    <a:pt x="399" y="248"/>
                    <a:pt x="399" y="248"/>
                    <a:pt x="399" y="248"/>
                  </a:cubicBezTo>
                  <a:cubicBezTo>
                    <a:pt x="400" y="249"/>
                    <a:pt x="401" y="250"/>
                    <a:pt x="403" y="249"/>
                  </a:cubicBezTo>
                  <a:cubicBezTo>
                    <a:pt x="403" y="249"/>
                    <a:pt x="403" y="249"/>
                    <a:pt x="403" y="249"/>
                  </a:cubicBezTo>
                  <a:cubicBezTo>
                    <a:pt x="401" y="250"/>
                    <a:pt x="399" y="249"/>
                    <a:pt x="398" y="248"/>
                  </a:cubicBezTo>
                  <a:cubicBezTo>
                    <a:pt x="398" y="248"/>
                    <a:pt x="398" y="248"/>
                    <a:pt x="398" y="248"/>
                  </a:cubicBezTo>
                  <a:cubicBezTo>
                    <a:pt x="398" y="248"/>
                    <a:pt x="398" y="248"/>
                    <a:pt x="398" y="248"/>
                  </a:cubicBezTo>
                  <a:cubicBezTo>
                    <a:pt x="398" y="248"/>
                    <a:pt x="398" y="248"/>
                    <a:pt x="397" y="248"/>
                  </a:cubicBezTo>
                  <a:cubicBezTo>
                    <a:pt x="397" y="248"/>
                    <a:pt x="397" y="248"/>
                    <a:pt x="397" y="248"/>
                  </a:cubicBezTo>
                  <a:cubicBezTo>
                    <a:pt x="397" y="248"/>
                    <a:pt x="397" y="248"/>
                    <a:pt x="397" y="248"/>
                  </a:cubicBezTo>
                  <a:cubicBezTo>
                    <a:pt x="397" y="248"/>
                    <a:pt x="397" y="248"/>
                    <a:pt x="396" y="248"/>
                  </a:cubicBezTo>
                  <a:cubicBezTo>
                    <a:pt x="396" y="248"/>
                    <a:pt x="396" y="249"/>
                    <a:pt x="396" y="249"/>
                  </a:cubicBezTo>
                  <a:cubicBezTo>
                    <a:pt x="396" y="249"/>
                    <a:pt x="395" y="249"/>
                    <a:pt x="395" y="249"/>
                  </a:cubicBezTo>
                  <a:cubicBezTo>
                    <a:pt x="395" y="249"/>
                    <a:pt x="395" y="249"/>
                    <a:pt x="395" y="249"/>
                  </a:cubicBezTo>
                  <a:cubicBezTo>
                    <a:pt x="395" y="249"/>
                    <a:pt x="395" y="249"/>
                    <a:pt x="395" y="249"/>
                  </a:cubicBezTo>
                  <a:cubicBezTo>
                    <a:pt x="395" y="250"/>
                    <a:pt x="394" y="251"/>
                    <a:pt x="393" y="252"/>
                  </a:cubicBezTo>
                  <a:cubicBezTo>
                    <a:pt x="392" y="252"/>
                    <a:pt x="391" y="252"/>
                    <a:pt x="391" y="251"/>
                  </a:cubicBezTo>
                  <a:cubicBezTo>
                    <a:pt x="391" y="251"/>
                    <a:pt x="391" y="251"/>
                    <a:pt x="391" y="251"/>
                  </a:cubicBezTo>
                  <a:cubicBezTo>
                    <a:pt x="391" y="251"/>
                    <a:pt x="391" y="251"/>
                    <a:pt x="390" y="251"/>
                  </a:cubicBezTo>
                  <a:cubicBezTo>
                    <a:pt x="390" y="251"/>
                    <a:pt x="390" y="251"/>
                    <a:pt x="390" y="251"/>
                  </a:cubicBezTo>
                  <a:cubicBezTo>
                    <a:pt x="390" y="251"/>
                    <a:pt x="390" y="251"/>
                    <a:pt x="390" y="251"/>
                  </a:cubicBezTo>
                  <a:cubicBezTo>
                    <a:pt x="390" y="251"/>
                    <a:pt x="390" y="251"/>
                    <a:pt x="390" y="251"/>
                  </a:cubicBezTo>
                  <a:cubicBezTo>
                    <a:pt x="390" y="251"/>
                    <a:pt x="390" y="251"/>
                    <a:pt x="390" y="251"/>
                  </a:cubicBezTo>
                  <a:cubicBezTo>
                    <a:pt x="390" y="252"/>
                    <a:pt x="390" y="252"/>
                    <a:pt x="389" y="252"/>
                  </a:cubicBezTo>
                  <a:cubicBezTo>
                    <a:pt x="389" y="252"/>
                    <a:pt x="389" y="252"/>
                    <a:pt x="388" y="252"/>
                  </a:cubicBezTo>
                  <a:cubicBezTo>
                    <a:pt x="388" y="252"/>
                    <a:pt x="388" y="252"/>
                    <a:pt x="388" y="252"/>
                  </a:cubicBezTo>
                  <a:cubicBezTo>
                    <a:pt x="388" y="252"/>
                    <a:pt x="388" y="252"/>
                    <a:pt x="388" y="252"/>
                  </a:cubicBezTo>
                  <a:cubicBezTo>
                    <a:pt x="388" y="252"/>
                    <a:pt x="387" y="252"/>
                    <a:pt x="387" y="252"/>
                  </a:cubicBezTo>
                  <a:cubicBezTo>
                    <a:pt x="386" y="253"/>
                    <a:pt x="386" y="256"/>
                    <a:pt x="383" y="257"/>
                  </a:cubicBezTo>
                  <a:cubicBezTo>
                    <a:pt x="381" y="257"/>
                    <a:pt x="380" y="257"/>
                    <a:pt x="379" y="255"/>
                  </a:cubicBezTo>
                  <a:cubicBezTo>
                    <a:pt x="379" y="256"/>
                    <a:pt x="379" y="256"/>
                    <a:pt x="379" y="256"/>
                  </a:cubicBezTo>
                  <a:cubicBezTo>
                    <a:pt x="379" y="256"/>
                    <a:pt x="378" y="256"/>
                    <a:pt x="378" y="256"/>
                  </a:cubicBezTo>
                  <a:cubicBezTo>
                    <a:pt x="378" y="257"/>
                    <a:pt x="378" y="258"/>
                    <a:pt x="376" y="259"/>
                  </a:cubicBezTo>
                  <a:cubicBezTo>
                    <a:pt x="375" y="259"/>
                    <a:pt x="374" y="259"/>
                    <a:pt x="373" y="258"/>
                  </a:cubicBezTo>
                  <a:cubicBezTo>
                    <a:pt x="373" y="258"/>
                    <a:pt x="373" y="258"/>
                    <a:pt x="373" y="258"/>
                  </a:cubicBezTo>
                  <a:cubicBezTo>
                    <a:pt x="373" y="259"/>
                    <a:pt x="372" y="260"/>
                    <a:pt x="372" y="261"/>
                  </a:cubicBezTo>
                  <a:cubicBezTo>
                    <a:pt x="371" y="262"/>
                    <a:pt x="370" y="262"/>
                    <a:pt x="370" y="263"/>
                  </a:cubicBezTo>
                  <a:cubicBezTo>
                    <a:pt x="370" y="264"/>
                    <a:pt x="370" y="265"/>
                    <a:pt x="368" y="265"/>
                  </a:cubicBezTo>
                  <a:cubicBezTo>
                    <a:pt x="368" y="265"/>
                    <a:pt x="368" y="265"/>
                    <a:pt x="368" y="265"/>
                  </a:cubicBezTo>
                  <a:cubicBezTo>
                    <a:pt x="369" y="267"/>
                    <a:pt x="367" y="271"/>
                    <a:pt x="366" y="273"/>
                  </a:cubicBezTo>
                  <a:cubicBezTo>
                    <a:pt x="365" y="275"/>
                    <a:pt x="362" y="278"/>
                    <a:pt x="364" y="281"/>
                  </a:cubicBezTo>
                  <a:cubicBezTo>
                    <a:pt x="364" y="282"/>
                    <a:pt x="363" y="282"/>
                    <a:pt x="363" y="282"/>
                  </a:cubicBezTo>
                  <a:cubicBezTo>
                    <a:pt x="363" y="283"/>
                    <a:pt x="364" y="285"/>
                    <a:pt x="364" y="285"/>
                  </a:cubicBezTo>
                  <a:cubicBezTo>
                    <a:pt x="364" y="286"/>
                    <a:pt x="363" y="286"/>
                    <a:pt x="363" y="286"/>
                  </a:cubicBezTo>
                  <a:cubicBezTo>
                    <a:pt x="362" y="287"/>
                    <a:pt x="363" y="288"/>
                    <a:pt x="364" y="289"/>
                  </a:cubicBezTo>
                  <a:cubicBezTo>
                    <a:pt x="363" y="289"/>
                    <a:pt x="362" y="289"/>
                    <a:pt x="362" y="288"/>
                  </a:cubicBezTo>
                  <a:cubicBezTo>
                    <a:pt x="362" y="289"/>
                    <a:pt x="362" y="290"/>
                    <a:pt x="362" y="290"/>
                  </a:cubicBezTo>
                  <a:cubicBezTo>
                    <a:pt x="362" y="291"/>
                    <a:pt x="361" y="290"/>
                    <a:pt x="360" y="290"/>
                  </a:cubicBezTo>
                  <a:cubicBezTo>
                    <a:pt x="360" y="290"/>
                    <a:pt x="360" y="291"/>
                    <a:pt x="361" y="291"/>
                  </a:cubicBezTo>
                  <a:cubicBezTo>
                    <a:pt x="360" y="291"/>
                    <a:pt x="360" y="291"/>
                    <a:pt x="359" y="291"/>
                  </a:cubicBezTo>
                  <a:cubicBezTo>
                    <a:pt x="357" y="314"/>
                    <a:pt x="342" y="336"/>
                    <a:pt x="319" y="344"/>
                  </a:cubicBezTo>
                  <a:cubicBezTo>
                    <a:pt x="312" y="347"/>
                    <a:pt x="305" y="348"/>
                    <a:pt x="298" y="348"/>
                  </a:cubicBezTo>
                  <a:close/>
                  <a:moveTo>
                    <a:pt x="295" y="461"/>
                  </a:moveTo>
                  <a:cubicBezTo>
                    <a:pt x="295" y="460"/>
                    <a:pt x="294" y="459"/>
                    <a:pt x="293" y="458"/>
                  </a:cubicBezTo>
                  <a:cubicBezTo>
                    <a:pt x="298" y="456"/>
                    <a:pt x="298" y="456"/>
                    <a:pt x="298" y="456"/>
                  </a:cubicBezTo>
                  <a:cubicBezTo>
                    <a:pt x="298" y="455"/>
                    <a:pt x="298" y="455"/>
                    <a:pt x="298" y="455"/>
                  </a:cubicBezTo>
                  <a:cubicBezTo>
                    <a:pt x="293" y="457"/>
                    <a:pt x="293" y="457"/>
                    <a:pt x="293" y="457"/>
                  </a:cubicBezTo>
                  <a:cubicBezTo>
                    <a:pt x="293" y="457"/>
                    <a:pt x="293" y="457"/>
                    <a:pt x="293" y="456"/>
                  </a:cubicBezTo>
                  <a:cubicBezTo>
                    <a:pt x="298" y="454"/>
                    <a:pt x="298" y="454"/>
                    <a:pt x="298" y="454"/>
                  </a:cubicBezTo>
                  <a:cubicBezTo>
                    <a:pt x="298" y="454"/>
                    <a:pt x="298" y="454"/>
                    <a:pt x="298" y="454"/>
                  </a:cubicBezTo>
                  <a:cubicBezTo>
                    <a:pt x="292" y="456"/>
                    <a:pt x="292" y="456"/>
                    <a:pt x="292" y="456"/>
                  </a:cubicBezTo>
                  <a:cubicBezTo>
                    <a:pt x="291" y="454"/>
                    <a:pt x="289" y="453"/>
                    <a:pt x="288" y="453"/>
                  </a:cubicBezTo>
                  <a:cubicBezTo>
                    <a:pt x="288" y="453"/>
                    <a:pt x="288" y="453"/>
                    <a:pt x="288" y="453"/>
                  </a:cubicBezTo>
                  <a:cubicBezTo>
                    <a:pt x="288" y="453"/>
                    <a:pt x="288" y="453"/>
                    <a:pt x="288" y="453"/>
                  </a:cubicBezTo>
                  <a:cubicBezTo>
                    <a:pt x="288" y="453"/>
                    <a:pt x="288" y="453"/>
                    <a:pt x="288" y="453"/>
                  </a:cubicBezTo>
                  <a:cubicBezTo>
                    <a:pt x="286" y="454"/>
                    <a:pt x="286" y="454"/>
                    <a:pt x="286" y="454"/>
                  </a:cubicBezTo>
                  <a:cubicBezTo>
                    <a:pt x="285" y="455"/>
                    <a:pt x="285" y="455"/>
                    <a:pt x="285" y="455"/>
                  </a:cubicBezTo>
                  <a:cubicBezTo>
                    <a:pt x="285" y="473"/>
                    <a:pt x="285" y="473"/>
                    <a:pt x="285" y="473"/>
                  </a:cubicBezTo>
                  <a:cubicBezTo>
                    <a:pt x="290" y="472"/>
                    <a:pt x="290" y="472"/>
                    <a:pt x="290" y="472"/>
                  </a:cubicBezTo>
                  <a:cubicBezTo>
                    <a:pt x="293" y="474"/>
                    <a:pt x="293" y="474"/>
                    <a:pt x="293" y="474"/>
                  </a:cubicBezTo>
                  <a:cubicBezTo>
                    <a:pt x="295" y="473"/>
                    <a:pt x="295" y="473"/>
                    <a:pt x="295" y="473"/>
                  </a:cubicBezTo>
                  <a:cubicBezTo>
                    <a:pt x="297" y="473"/>
                    <a:pt x="297" y="471"/>
                    <a:pt x="297" y="469"/>
                  </a:cubicBezTo>
                  <a:cubicBezTo>
                    <a:pt x="298" y="468"/>
                    <a:pt x="298" y="468"/>
                    <a:pt x="298" y="468"/>
                  </a:cubicBezTo>
                  <a:cubicBezTo>
                    <a:pt x="298" y="467"/>
                    <a:pt x="298" y="467"/>
                    <a:pt x="298" y="467"/>
                  </a:cubicBezTo>
                  <a:cubicBezTo>
                    <a:pt x="297" y="468"/>
                    <a:pt x="297" y="468"/>
                    <a:pt x="297" y="468"/>
                  </a:cubicBezTo>
                  <a:cubicBezTo>
                    <a:pt x="297" y="468"/>
                    <a:pt x="297" y="467"/>
                    <a:pt x="297" y="467"/>
                  </a:cubicBezTo>
                  <a:cubicBezTo>
                    <a:pt x="298" y="466"/>
                    <a:pt x="298" y="466"/>
                    <a:pt x="298" y="466"/>
                  </a:cubicBezTo>
                  <a:cubicBezTo>
                    <a:pt x="298" y="466"/>
                    <a:pt x="298" y="466"/>
                    <a:pt x="298" y="466"/>
                  </a:cubicBezTo>
                  <a:cubicBezTo>
                    <a:pt x="297" y="466"/>
                    <a:pt x="297" y="466"/>
                    <a:pt x="297" y="466"/>
                  </a:cubicBezTo>
                  <a:cubicBezTo>
                    <a:pt x="296" y="465"/>
                    <a:pt x="296" y="464"/>
                    <a:pt x="295" y="462"/>
                  </a:cubicBezTo>
                  <a:cubicBezTo>
                    <a:pt x="298" y="461"/>
                    <a:pt x="298" y="461"/>
                    <a:pt x="298" y="461"/>
                  </a:cubicBezTo>
                  <a:cubicBezTo>
                    <a:pt x="298" y="460"/>
                    <a:pt x="298" y="460"/>
                    <a:pt x="298" y="460"/>
                  </a:cubicBezTo>
                  <a:cubicBezTo>
                    <a:pt x="295" y="461"/>
                    <a:pt x="295" y="461"/>
                    <a:pt x="295" y="461"/>
                  </a:cubicBezTo>
                  <a:close/>
                  <a:moveTo>
                    <a:pt x="298" y="223"/>
                  </a:moveTo>
                  <a:cubicBezTo>
                    <a:pt x="298" y="348"/>
                    <a:pt x="298" y="348"/>
                    <a:pt x="298" y="348"/>
                  </a:cubicBezTo>
                  <a:cubicBezTo>
                    <a:pt x="297" y="348"/>
                    <a:pt x="297" y="348"/>
                    <a:pt x="296" y="348"/>
                  </a:cubicBezTo>
                  <a:cubicBezTo>
                    <a:pt x="292" y="350"/>
                    <a:pt x="292" y="350"/>
                    <a:pt x="292" y="350"/>
                  </a:cubicBezTo>
                  <a:cubicBezTo>
                    <a:pt x="294" y="350"/>
                    <a:pt x="296" y="350"/>
                    <a:pt x="298" y="350"/>
                  </a:cubicBezTo>
                  <a:cubicBezTo>
                    <a:pt x="298" y="392"/>
                    <a:pt x="298" y="392"/>
                    <a:pt x="298" y="392"/>
                  </a:cubicBezTo>
                  <a:cubicBezTo>
                    <a:pt x="297" y="399"/>
                    <a:pt x="297" y="399"/>
                    <a:pt x="297" y="399"/>
                  </a:cubicBezTo>
                  <a:cubicBezTo>
                    <a:pt x="297" y="399"/>
                    <a:pt x="297" y="399"/>
                    <a:pt x="297" y="399"/>
                  </a:cubicBezTo>
                  <a:cubicBezTo>
                    <a:pt x="297" y="399"/>
                    <a:pt x="297" y="399"/>
                    <a:pt x="297" y="400"/>
                  </a:cubicBezTo>
                  <a:cubicBezTo>
                    <a:pt x="297" y="400"/>
                    <a:pt x="297" y="400"/>
                    <a:pt x="297" y="400"/>
                  </a:cubicBezTo>
                  <a:cubicBezTo>
                    <a:pt x="297" y="399"/>
                    <a:pt x="298" y="399"/>
                    <a:pt x="298" y="399"/>
                  </a:cubicBezTo>
                  <a:cubicBezTo>
                    <a:pt x="298" y="405"/>
                    <a:pt x="298" y="405"/>
                    <a:pt x="298" y="405"/>
                  </a:cubicBezTo>
                  <a:cubicBezTo>
                    <a:pt x="298" y="404"/>
                    <a:pt x="297" y="404"/>
                    <a:pt x="296" y="404"/>
                  </a:cubicBezTo>
                  <a:cubicBezTo>
                    <a:pt x="296" y="404"/>
                    <a:pt x="295" y="404"/>
                    <a:pt x="295" y="404"/>
                  </a:cubicBezTo>
                  <a:cubicBezTo>
                    <a:pt x="295" y="404"/>
                    <a:pt x="295" y="405"/>
                    <a:pt x="294" y="405"/>
                  </a:cubicBezTo>
                  <a:cubicBezTo>
                    <a:pt x="294" y="405"/>
                    <a:pt x="294" y="405"/>
                    <a:pt x="294" y="405"/>
                  </a:cubicBezTo>
                  <a:cubicBezTo>
                    <a:pt x="285" y="408"/>
                    <a:pt x="285" y="408"/>
                    <a:pt x="285" y="408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93" y="402"/>
                    <a:pt x="293" y="402"/>
                    <a:pt x="293" y="402"/>
                  </a:cubicBezTo>
                  <a:cubicBezTo>
                    <a:pt x="293" y="401"/>
                    <a:pt x="293" y="401"/>
                    <a:pt x="293" y="401"/>
                  </a:cubicBezTo>
                  <a:cubicBezTo>
                    <a:pt x="293" y="401"/>
                    <a:pt x="294" y="401"/>
                    <a:pt x="294" y="402"/>
                  </a:cubicBezTo>
                  <a:cubicBezTo>
                    <a:pt x="294" y="401"/>
                    <a:pt x="294" y="401"/>
                    <a:pt x="295" y="401"/>
                  </a:cubicBezTo>
                  <a:cubicBezTo>
                    <a:pt x="296" y="400"/>
                    <a:pt x="296" y="399"/>
                    <a:pt x="296" y="399"/>
                  </a:cubicBezTo>
                  <a:cubicBezTo>
                    <a:pt x="289" y="397"/>
                    <a:pt x="289" y="397"/>
                    <a:pt x="289" y="397"/>
                  </a:cubicBezTo>
                  <a:cubicBezTo>
                    <a:pt x="287" y="393"/>
                    <a:pt x="287" y="393"/>
                    <a:pt x="287" y="393"/>
                  </a:cubicBezTo>
                  <a:cubicBezTo>
                    <a:pt x="285" y="394"/>
                    <a:pt x="285" y="394"/>
                    <a:pt x="285" y="394"/>
                  </a:cubicBezTo>
                  <a:cubicBezTo>
                    <a:pt x="285" y="391"/>
                    <a:pt x="285" y="391"/>
                    <a:pt x="285" y="391"/>
                  </a:cubicBezTo>
                  <a:cubicBezTo>
                    <a:pt x="286" y="390"/>
                    <a:pt x="287" y="390"/>
                    <a:pt x="287" y="389"/>
                  </a:cubicBezTo>
                  <a:cubicBezTo>
                    <a:pt x="287" y="389"/>
                    <a:pt x="287" y="389"/>
                    <a:pt x="287" y="389"/>
                  </a:cubicBezTo>
                  <a:cubicBezTo>
                    <a:pt x="286" y="389"/>
                    <a:pt x="286" y="389"/>
                    <a:pt x="285" y="389"/>
                  </a:cubicBezTo>
                  <a:cubicBezTo>
                    <a:pt x="285" y="224"/>
                    <a:pt x="285" y="224"/>
                    <a:pt x="285" y="224"/>
                  </a:cubicBezTo>
                  <a:cubicBezTo>
                    <a:pt x="290" y="223"/>
                    <a:pt x="294" y="223"/>
                    <a:pt x="298" y="223"/>
                  </a:cubicBezTo>
                  <a:close/>
                  <a:moveTo>
                    <a:pt x="298" y="424"/>
                  </a:moveTo>
                  <a:cubicBezTo>
                    <a:pt x="298" y="427"/>
                    <a:pt x="298" y="427"/>
                    <a:pt x="298" y="427"/>
                  </a:cubicBezTo>
                  <a:cubicBezTo>
                    <a:pt x="285" y="432"/>
                    <a:pt x="285" y="432"/>
                    <a:pt x="285" y="432"/>
                  </a:cubicBezTo>
                  <a:cubicBezTo>
                    <a:pt x="285" y="414"/>
                    <a:pt x="285" y="414"/>
                    <a:pt x="285" y="414"/>
                  </a:cubicBezTo>
                  <a:cubicBezTo>
                    <a:pt x="287" y="413"/>
                    <a:pt x="287" y="413"/>
                    <a:pt x="287" y="413"/>
                  </a:cubicBezTo>
                  <a:cubicBezTo>
                    <a:pt x="287" y="413"/>
                    <a:pt x="287" y="413"/>
                    <a:pt x="287" y="413"/>
                  </a:cubicBezTo>
                  <a:cubicBezTo>
                    <a:pt x="288" y="413"/>
                    <a:pt x="288" y="413"/>
                    <a:pt x="288" y="413"/>
                  </a:cubicBezTo>
                  <a:cubicBezTo>
                    <a:pt x="288" y="413"/>
                    <a:pt x="288" y="413"/>
                    <a:pt x="289" y="413"/>
                  </a:cubicBezTo>
                  <a:cubicBezTo>
                    <a:pt x="290" y="412"/>
                    <a:pt x="289" y="411"/>
                    <a:pt x="290" y="411"/>
                  </a:cubicBezTo>
                  <a:cubicBezTo>
                    <a:pt x="290" y="411"/>
                    <a:pt x="290" y="411"/>
                    <a:pt x="290" y="412"/>
                  </a:cubicBezTo>
                  <a:cubicBezTo>
                    <a:pt x="290" y="412"/>
                    <a:pt x="290" y="412"/>
                    <a:pt x="291" y="412"/>
                  </a:cubicBezTo>
                  <a:cubicBezTo>
                    <a:pt x="291" y="411"/>
                    <a:pt x="292" y="412"/>
                    <a:pt x="292" y="412"/>
                  </a:cubicBezTo>
                  <a:cubicBezTo>
                    <a:pt x="292" y="412"/>
                    <a:pt x="293" y="412"/>
                    <a:pt x="293" y="412"/>
                  </a:cubicBezTo>
                  <a:cubicBezTo>
                    <a:pt x="293" y="412"/>
                    <a:pt x="293" y="412"/>
                    <a:pt x="293" y="412"/>
                  </a:cubicBezTo>
                  <a:cubicBezTo>
                    <a:pt x="293" y="412"/>
                    <a:pt x="293" y="412"/>
                    <a:pt x="293" y="412"/>
                  </a:cubicBezTo>
                  <a:cubicBezTo>
                    <a:pt x="293" y="412"/>
                    <a:pt x="293" y="412"/>
                    <a:pt x="293" y="412"/>
                  </a:cubicBezTo>
                  <a:cubicBezTo>
                    <a:pt x="293" y="412"/>
                    <a:pt x="293" y="412"/>
                    <a:pt x="294" y="412"/>
                  </a:cubicBezTo>
                  <a:cubicBezTo>
                    <a:pt x="294" y="412"/>
                    <a:pt x="294" y="412"/>
                    <a:pt x="294" y="412"/>
                  </a:cubicBezTo>
                  <a:cubicBezTo>
                    <a:pt x="294" y="412"/>
                    <a:pt x="294" y="412"/>
                    <a:pt x="294" y="412"/>
                  </a:cubicBezTo>
                  <a:cubicBezTo>
                    <a:pt x="294" y="412"/>
                    <a:pt x="294" y="412"/>
                    <a:pt x="294" y="411"/>
                  </a:cubicBezTo>
                  <a:cubicBezTo>
                    <a:pt x="294" y="411"/>
                    <a:pt x="294" y="412"/>
                    <a:pt x="294" y="412"/>
                  </a:cubicBezTo>
                  <a:cubicBezTo>
                    <a:pt x="294" y="412"/>
                    <a:pt x="295" y="412"/>
                    <a:pt x="295" y="411"/>
                  </a:cubicBezTo>
                  <a:cubicBezTo>
                    <a:pt x="295" y="411"/>
                    <a:pt x="295" y="411"/>
                    <a:pt x="295" y="412"/>
                  </a:cubicBezTo>
                  <a:cubicBezTo>
                    <a:pt x="295" y="411"/>
                    <a:pt x="295" y="411"/>
                    <a:pt x="295" y="411"/>
                  </a:cubicBezTo>
                  <a:cubicBezTo>
                    <a:pt x="295" y="411"/>
                    <a:pt x="296" y="411"/>
                    <a:pt x="296" y="411"/>
                  </a:cubicBezTo>
                  <a:cubicBezTo>
                    <a:pt x="296" y="411"/>
                    <a:pt x="295" y="412"/>
                    <a:pt x="295" y="412"/>
                  </a:cubicBezTo>
                  <a:cubicBezTo>
                    <a:pt x="295" y="412"/>
                    <a:pt x="295" y="412"/>
                    <a:pt x="295" y="412"/>
                  </a:cubicBezTo>
                  <a:cubicBezTo>
                    <a:pt x="295" y="412"/>
                    <a:pt x="295" y="412"/>
                    <a:pt x="295" y="412"/>
                  </a:cubicBezTo>
                  <a:cubicBezTo>
                    <a:pt x="295" y="412"/>
                    <a:pt x="295" y="412"/>
                    <a:pt x="295" y="412"/>
                  </a:cubicBezTo>
                  <a:cubicBezTo>
                    <a:pt x="295" y="412"/>
                    <a:pt x="295" y="412"/>
                    <a:pt x="294" y="412"/>
                  </a:cubicBezTo>
                  <a:cubicBezTo>
                    <a:pt x="294" y="412"/>
                    <a:pt x="294" y="412"/>
                    <a:pt x="294" y="412"/>
                  </a:cubicBezTo>
                  <a:cubicBezTo>
                    <a:pt x="294" y="412"/>
                    <a:pt x="294" y="412"/>
                    <a:pt x="294" y="412"/>
                  </a:cubicBezTo>
                  <a:cubicBezTo>
                    <a:pt x="294" y="412"/>
                    <a:pt x="294" y="412"/>
                    <a:pt x="294" y="412"/>
                  </a:cubicBezTo>
                  <a:cubicBezTo>
                    <a:pt x="294" y="412"/>
                    <a:pt x="294" y="413"/>
                    <a:pt x="294" y="413"/>
                  </a:cubicBezTo>
                  <a:cubicBezTo>
                    <a:pt x="293" y="413"/>
                    <a:pt x="293" y="413"/>
                    <a:pt x="293" y="413"/>
                  </a:cubicBezTo>
                  <a:cubicBezTo>
                    <a:pt x="293" y="413"/>
                    <a:pt x="293" y="413"/>
                    <a:pt x="293" y="413"/>
                  </a:cubicBezTo>
                  <a:cubicBezTo>
                    <a:pt x="293" y="413"/>
                    <a:pt x="293" y="413"/>
                    <a:pt x="293" y="413"/>
                  </a:cubicBezTo>
                  <a:cubicBezTo>
                    <a:pt x="293" y="413"/>
                    <a:pt x="293" y="413"/>
                    <a:pt x="293" y="413"/>
                  </a:cubicBezTo>
                  <a:cubicBezTo>
                    <a:pt x="293" y="414"/>
                    <a:pt x="292" y="414"/>
                    <a:pt x="292" y="414"/>
                  </a:cubicBezTo>
                  <a:cubicBezTo>
                    <a:pt x="292" y="414"/>
                    <a:pt x="292" y="415"/>
                    <a:pt x="291" y="415"/>
                  </a:cubicBezTo>
                  <a:cubicBezTo>
                    <a:pt x="292" y="415"/>
                    <a:pt x="292" y="416"/>
                    <a:pt x="291" y="416"/>
                  </a:cubicBezTo>
                  <a:cubicBezTo>
                    <a:pt x="291" y="416"/>
                    <a:pt x="291" y="415"/>
                    <a:pt x="290" y="415"/>
                  </a:cubicBezTo>
                  <a:cubicBezTo>
                    <a:pt x="289" y="415"/>
                    <a:pt x="289" y="415"/>
                    <a:pt x="289" y="415"/>
                  </a:cubicBezTo>
                  <a:cubicBezTo>
                    <a:pt x="289" y="415"/>
                    <a:pt x="289" y="416"/>
                    <a:pt x="288" y="416"/>
                  </a:cubicBezTo>
                  <a:cubicBezTo>
                    <a:pt x="288" y="416"/>
                    <a:pt x="288" y="416"/>
                    <a:pt x="288" y="415"/>
                  </a:cubicBezTo>
                  <a:cubicBezTo>
                    <a:pt x="286" y="416"/>
                    <a:pt x="286" y="416"/>
                    <a:pt x="286" y="416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6" y="425"/>
                    <a:pt x="296" y="425"/>
                    <a:pt x="296" y="425"/>
                  </a:cubicBezTo>
                  <a:cubicBezTo>
                    <a:pt x="298" y="424"/>
                    <a:pt x="298" y="424"/>
                    <a:pt x="298" y="424"/>
                  </a:cubicBezTo>
                  <a:close/>
                  <a:moveTo>
                    <a:pt x="298" y="432"/>
                  </a:moveTo>
                  <a:cubicBezTo>
                    <a:pt x="298" y="432"/>
                    <a:pt x="298" y="432"/>
                    <a:pt x="298" y="432"/>
                  </a:cubicBezTo>
                  <a:cubicBezTo>
                    <a:pt x="298" y="432"/>
                    <a:pt x="298" y="432"/>
                    <a:pt x="298" y="432"/>
                  </a:cubicBezTo>
                  <a:cubicBezTo>
                    <a:pt x="285" y="437"/>
                    <a:pt x="285" y="437"/>
                    <a:pt x="285" y="437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98" y="436"/>
                    <a:pt x="298" y="436"/>
                    <a:pt x="298" y="436"/>
                  </a:cubicBezTo>
                  <a:cubicBezTo>
                    <a:pt x="298" y="432"/>
                    <a:pt x="298" y="432"/>
                    <a:pt x="298" y="432"/>
                  </a:cubicBezTo>
                  <a:close/>
                  <a:moveTo>
                    <a:pt x="298" y="557"/>
                  </a:moveTo>
                  <a:cubicBezTo>
                    <a:pt x="298" y="588"/>
                    <a:pt x="298" y="588"/>
                    <a:pt x="298" y="588"/>
                  </a:cubicBezTo>
                  <a:cubicBezTo>
                    <a:pt x="297" y="589"/>
                    <a:pt x="297" y="589"/>
                    <a:pt x="297" y="589"/>
                  </a:cubicBezTo>
                  <a:cubicBezTo>
                    <a:pt x="297" y="592"/>
                    <a:pt x="296" y="595"/>
                    <a:pt x="295" y="596"/>
                  </a:cubicBezTo>
                  <a:cubicBezTo>
                    <a:pt x="291" y="597"/>
                    <a:pt x="291" y="597"/>
                    <a:pt x="291" y="597"/>
                  </a:cubicBezTo>
                  <a:cubicBezTo>
                    <a:pt x="285" y="593"/>
                    <a:pt x="285" y="593"/>
                    <a:pt x="285" y="593"/>
                  </a:cubicBezTo>
                  <a:cubicBezTo>
                    <a:pt x="285" y="560"/>
                    <a:pt x="285" y="560"/>
                    <a:pt x="285" y="560"/>
                  </a:cubicBezTo>
                  <a:cubicBezTo>
                    <a:pt x="286" y="560"/>
                    <a:pt x="286" y="560"/>
                    <a:pt x="286" y="561"/>
                  </a:cubicBezTo>
                  <a:lnTo>
                    <a:pt x="298" y="557"/>
                  </a:lnTo>
                  <a:close/>
                  <a:moveTo>
                    <a:pt x="285" y="224"/>
                  </a:moveTo>
                  <a:cubicBezTo>
                    <a:pt x="285" y="389"/>
                    <a:pt x="285" y="389"/>
                    <a:pt x="285" y="389"/>
                  </a:cubicBezTo>
                  <a:cubicBezTo>
                    <a:pt x="284" y="389"/>
                    <a:pt x="283" y="389"/>
                    <a:pt x="282" y="390"/>
                  </a:cubicBezTo>
                  <a:cubicBezTo>
                    <a:pt x="282" y="387"/>
                    <a:pt x="282" y="387"/>
                    <a:pt x="282" y="387"/>
                  </a:cubicBezTo>
                  <a:cubicBezTo>
                    <a:pt x="282" y="387"/>
                    <a:pt x="282" y="387"/>
                    <a:pt x="282" y="387"/>
                  </a:cubicBezTo>
                  <a:cubicBezTo>
                    <a:pt x="285" y="386"/>
                    <a:pt x="286" y="383"/>
                    <a:pt x="285" y="380"/>
                  </a:cubicBezTo>
                  <a:cubicBezTo>
                    <a:pt x="285" y="380"/>
                    <a:pt x="285" y="380"/>
                    <a:pt x="285" y="380"/>
                  </a:cubicBezTo>
                  <a:cubicBezTo>
                    <a:pt x="284" y="379"/>
                    <a:pt x="283" y="377"/>
                    <a:pt x="282" y="377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3" y="225"/>
                    <a:pt x="284" y="224"/>
                    <a:pt x="285" y="224"/>
                  </a:cubicBezTo>
                  <a:close/>
                  <a:moveTo>
                    <a:pt x="285" y="391"/>
                  </a:moveTo>
                  <a:cubicBezTo>
                    <a:pt x="285" y="394"/>
                    <a:pt x="285" y="394"/>
                    <a:pt x="285" y="394"/>
                  </a:cubicBezTo>
                  <a:cubicBezTo>
                    <a:pt x="282" y="395"/>
                    <a:pt x="282" y="395"/>
                    <a:pt x="282" y="395"/>
                  </a:cubicBezTo>
                  <a:cubicBezTo>
                    <a:pt x="282" y="393"/>
                    <a:pt x="282" y="393"/>
                    <a:pt x="282" y="393"/>
                  </a:cubicBezTo>
                  <a:cubicBezTo>
                    <a:pt x="282" y="393"/>
                    <a:pt x="282" y="393"/>
                    <a:pt x="282" y="393"/>
                  </a:cubicBezTo>
                  <a:cubicBezTo>
                    <a:pt x="284" y="392"/>
                    <a:pt x="285" y="392"/>
                    <a:pt x="285" y="391"/>
                  </a:cubicBezTo>
                  <a:close/>
                  <a:moveTo>
                    <a:pt x="285" y="405"/>
                  </a:moveTo>
                  <a:cubicBezTo>
                    <a:pt x="285" y="408"/>
                    <a:pt x="285" y="408"/>
                    <a:pt x="285" y="408"/>
                  </a:cubicBezTo>
                  <a:cubicBezTo>
                    <a:pt x="282" y="409"/>
                    <a:pt x="282" y="409"/>
                    <a:pt x="282" y="409"/>
                  </a:cubicBezTo>
                  <a:cubicBezTo>
                    <a:pt x="282" y="406"/>
                    <a:pt x="282" y="406"/>
                    <a:pt x="282" y="406"/>
                  </a:cubicBezTo>
                  <a:cubicBezTo>
                    <a:pt x="285" y="405"/>
                    <a:pt x="285" y="405"/>
                    <a:pt x="285" y="405"/>
                  </a:cubicBezTo>
                  <a:close/>
                  <a:moveTo>
                    <a:pt x="285" y="414"/>
                  </a:moveTo>
                  <a:cubicBezTo>
                    <a:pt x="285" y="432"/>
                    <a:pt x="285" y="432"/>
                    <a:pt x="285" y="432"/>
                  </a:cubicBezTo>
                  <a:cubicBezTo>
                    <a:pt x="283" y="433"/>
                    <a:pt x="283" y="433"/>
                    <a:pt x="283" y="433"/>
                  </a:cubicBezTo>
                  <a:cubicBezTo>
                    <a:pt x="283" y="438"/>
                    <a:pt x="283" y="438"/>
                    <a:pt x="283" y="438"/>
                  </a:cubicBezTo>
                  <a:cubicBezTo>
                    <a:pt x="285" y="437"/>
                    <a:pt x="285" y="437"/>
                    <a:pt x="285" y="437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4" y="441"/>
                    <a:pt x="284" y="441"/>
                    <a:pt x="284" y="441"/>
                  </a:cubicBezTo>
                  <a:cubicBezTo>
                    <a:pt x="284" y="441"/>
                    <a:pt x="284" y="441"/>
                    <a:pt x="284" y="441"/>
                  </a:cubicBezTo>
                  <a:cubicBezTo>
                    <a:pt x="282" y="442"/>
                    <a:pt x="282" y="442"/>
                    <a:pt x="282" y="442"/>
                  </a:cubicBezTo>
                  <a:cubicBezTo>
                    <a:pt x="282" y="423"/>
                    <a:pt x="282" y="423"/>
                    <a:pt x="282" y="423"/>
                  </a:cubicBezTo>
                  <a:cubicBezTo>
                    <a:pt x="283" y="422"/>
                    <a:pt x="283" y="422"/>
                    <a:pt x="283" y="422"/>
                  </a:cubicBezTo>
                  <a:cubicBezTo>
                    <a:pt x="282" y="422"/>
                    <a:pt x="282" y="422"/>
                    <a:pt x="282" y="422"/>
                  </a:cubicBezTo>
                  <a:cubicBezTo>
                    <a:pt x="282" y="415"/>
                    <a:pt x="282" y="415"/>
                    <a:pt x="282" y="415"/>
                  </a:cubicBezTo>
                  <a:cubicBezTo>
                    <a:pt x="282" y="415"/>
                    <a:pt x="282" y="415"/>
                    <a:pt x="282" y="415"/>
                  </a:cubicBezTo>
                  <a:cubicBezTo>
                    <a:pt x="285" y="414"/>
                    <a:pt x="285" y="414"/>
                    <a:pt x="285" y="414"/>
                  </a:cubicBezTo>
                  <a:close/>
                  <a:moveTo>
                    <a:pt x="285" y="455"/>
                  </a:moveTo>
                  <a:cubicBezTo>
                    <a:pt x="285" y="473"/>
                    <a:pt x="285" y="473"/>
                    <a:pt x="285" y="473"/>
                  </a:cubicBezTo>
                  <a:cubicBezTo>
                    <a:pt x="282" y="475"/>
                    <a:pt x="282" y="475"/>
                    <a:pt x="282" y="475"/>
                  </a:cubicBezTo>
                  <a:cubicBezTo>
                    <a:pt x="282" y="459"/>
                    <a:pt x="282" y="459"/>
                    <a:pt x="282" y="459"/>
                  </a:cubicBezTo>
                  <a:cubicBezTo>
                    <a:pt x="285" y="458"/>
                    <a:pt x="285" y="458"/>
                    <a:pt x="285" y="458"/>
                  </a:cubicBezTo>
                  <a:cubicBezTo>
                    <a:pt x="285" y="455"/>
                    <a:pt x="285" y="455"/>
                    <a:pt x="285" y="455"/>
                  </a:cubicBezTo>
                  <a:close/>
                  <a:moveTo>
                    <a:pt x="285" y="560"/>
                  </a:moveTo>
                  <a:cubicBezTo>
                    <a:pt x="285" y="593"/>
                    <a:pt x="285" y="593"/>
                    <a:pt x="285" y="593"/>
                  </a:cubicBezTo>
                  <a:cubicBezTo>
                    <a:pt x="285" y="593"/>
                    <a:pt x="285" y="593"/>
                    <a:pt x="285" y="593"/>
                  </a:cubicBezTo>
                  <a:cubicBezTo>
                    <a:pt x="282" y="595"/>
                    <a:pt x="282" y="595"/>
                    <a:pt x="282" y="595"/>
                  </a:cubicBezTo>
                  <a:cubicBezTo>
                    <a:pt x="282" y="557"/>
                    <a:pt x="282" y="557"/>
                    <a:pt x="282" y="557"/>
                  </a:cubicBezTo>
                  <a:cubicBezTo>
                    <a:pt x="283" y="557"/>
                    <a:pt x="284" y="558"/>
                    <a:pt x="285" y="560"/>
                  </a:cubicBezTo>
                  <a:close/>
                  <a:moveTo>
                    <a:pt x="282" y="225"/>
                  </a:moveTo>
                  <a:cubicBezTo>
                    <a:pt x="282" y="377"/>
                    <a:pt x="282" y="377"/>
                    <a:pt x="282" y="377"/>
                  </a:cubicBezTo>
                  <a:cubicBezTo>
                    <a:pt x="281" y="376"/>
                    <a:pt x="279" y="376"/>
                    <a:pt x="278" y="377"/>
                  </a:cubicBezTo>
                  <a:cubicBezTo>
                    <a:pt x="277" y="377"/>
                    <a:pt x="277" y="377"/>
                    <a:pt x="277" y="377"/>
                  </a:cubicBezTo>
                  <a:cubicBezTo>
                    <a:pt x="277" y="374"/>
                    <a:pt x="277" y="374"/>
                    <a:pt x="277" y="374"/>
                  </a:cubicBezTo>
                  <a:cubicBezTo>
                    <a:pt x="277" y="374"/>
                    <a:pt x="277" y="374"/>
                    <a:pt x="277" y="374"/>
                  </a:cubicBezTo>
                  <a:cubicBezTo>
                    <a:pt x="280" y="373"/>
                    <a:pt x="281" y="370"/>
                    <a:pt x="280" y="367"/>
                  </a:cubicBezTo>
                  <a:cubicBezTo>
                    <a:pt x="280" y="367"/>
                    <a:pt x="280" y="367"/>
                    <a:pt x="280" y="367"/>
                  </a:cubicBezTo>
                  <a:cubicBezTo>
                    <a:pt x="279" y="365"/>
                    <a:pt x="278" y="364"/>
                    <a:pt x="277" y="364"/>
                  </a:cubicBezTo>
                  <a:cubicBezTo>
                    <a:pt x="277" y="226"/>
                    <a:pt x="277" y="226"/>
                    <a:pt x="277" y="226"/>
                  </a:cubicBezTo>
                  <a:cubicBezTo>
                    <a:pt x="278" y="226"/>
                    <a:pt x="280" y="225"/>
                    <a:pt x="282" y="225"/>
                  </a:cubicBezTo>
                  <a:close/>
                  <a:moveTo>
                    <a:pt x="282" y="387"/>
                  </a:moveTo>
                  <a:cubicBezTo>
                    <a:pt x="282" y="390"/>
                    <a:pt x="282" y="390"/>
                    <a:pt x="282" y="390"/>
                  </a:cubicBezTo>
                  <a:cubicBezTo>
                    <a:pt x="281" y="390"/>
                    <a:pt x="281" y="390"/>
                    <a:pt x="281" y="390"/>
                  </a:cubicBezTo>
                  <a:cubicBezTo>
                    <a:pt x="277" y="391"/>
                    <a:pt x="277" y="391"/>
                    <a:pt x="277" y="391"/>
                  </a:cubicBezTo>
                  <a:cubicBezTo>
                    <a:pt x="277" y="389"/>
                    <a:pt x="277" y="389"/>
                    <a:pt x="277" y="389"/>
                  </a:cubicBezTo>
                  <a:cubicBezTo>
                    <a:pt x="282" y="387"/>
                    <a:pt x="282" y="387"/>
                    <a:pt x="282" y="387"/>
                  </a:cubicBezTo>
                  <a:close/>
                  <a:moveTo>
                    <a:pt x="282" y="393"/>
                  </a:moveTo>
                  <a:cubicBezTo>
                    <a:pt x="282" y="395"/>
                    <a:pt x="282" y="395"/>
                    <a:pt x="282" y="395"/>
                  </a:cubicBezTo>
                  <a:cubicBezTo>
                    <a:pt x="277" y="397"/>
                    <a:pt x="277" y="397"/>
                    <a:pt x="277" y="397"/>
                  </a:cubicBezTo>
                  <a:cubicBezTo>
                    <a:pt x="277" y="395"/>
                    <a:pt x="277" y="395"/>
                    <a:pt x="277" y="395"/>
                  </a:cubicBezTo>
                  <a:cubicBezTo>
                    <a:pt x="282" y="393"/>
                    <a:pt x="282" y="393"/>
                    <a:pt x="282" y="393"/>
                  </a:cubicBezTo>
                  <a:close/>
                  <a:moveTo>
                    <a:pt x="282" y="406"/>
                  </a:moveTo>
                  <a:cubicBezTo>
                    <a:pt x="282" y="409"/>
                    <a:pt x="282" y="409"/>
                    <a:pt x="282" y="409"/>
                  </a:cubicBezTo>
                  <a:cubicBezTo>
                    <a:pt x="279" y="410"/>
                    <a:pt x="279" y="410"/>
                    <a:pt x="279" y="410"/>
                  </a:cubicBezTo>
                  <a:cubicBezTo>
                    <a:pt x="280" y="414"/>
                    <a:pt x="280" y="414"/>
                    <a:pt x="280" y="414"/>
                  </a:cubicBezTo>
                  <a:cubicBezTo>
                    <a:pt x="282" y="415"/>
                    <a:pt x="282" y="415"/>
                    <a:pt x="282" y="415"/>
                  </a:cubicBezTo>
                  <a:cubicBezTo>
                    <a:pt x="282" y="422"/>
                    <a:pt x="282" y="422"/>
                    <a:pt x="282" y="422"/>
                  </a:cubicBezTo>
                  <a:cubicBezTo>
                    <a:pt x="281" y="422"/>
                    <a:pt x="281" y="422"/>
                    <a:pt x="281" y="422"/>
                  </a:cubicBezTo>
                  <a:cubicBezTo>
                    <a:pt x="281" y="423"/>
                    <a:pt x="281" y="423"/>
                    <a:pt x="281" y="423"/>
                  </a:cubicBezTo>
                  <a:cubicBezTo>
                    <a:pt x="282" y="423"/>
                    <a:pt x="282" y="423"/>
                    <a:pt x="282" y="423"/>
                  </a:cubicBezTo>
                  <a:cubicBezTo>
                    <a:pt x="282" y="442"/>
                    <a:pt x="282" y="442"/>
                    <a:pt x="282" y="442"/>
                  </a:cubicBezTo>
                  <a:cubicBezTo>
                    <a:pt x="277" y="444"/>
                    <a:pt x="277" y="444"/>
                    <a:pt x="277" y="444"/>
                  </a:cubicBezTo>
                  <a:cubicBezTo>
                    <a:pt x="277" y="403"/>
                    <a:pt x="277" y="403"/>
                    <a:pt x="277" y="403"/>
                  </a:cubicBezTo>
                  <a:cubicBezTo>
                    <a:pt x="278" y="407"/>
                    <a:pt x="278" y="407"/>
                    <a:pt x="278" y="407"/>
                  </a:cubicBezTo>
                  <a:cubicBezTo>
                    <a:pt x="282" y="406"/>
                    <a:pt x="282" y="406"/>
                    <a:pt x="282" y="406"/>
                  </a:cubicBezTo>
                  <a:close/>
                  <a:moveTo>
                    <a:pt x="282" y="459"/>
                  </a:moveTo>
                  <a:cubicBezTo>
                    <a:pt x="282" y="475"/>
                    <a:pt x="282" y="475"/>
                    <a:pt x="282" y="475"/>
                  </a:cubicBezTo>
                  <a:cubicBezTo>
                    <a:pt x="277" y="477"/>
                    <a:pt x="277" y="477"/>
                    <a:pt x="277" y="477"/>
                  </a:cubicBezTo>
                  <a:cubicBezTo>
                    <a:pt x="277" y="461"/>
                    <a:pt x="277" y="461"/>
                    <a:pt x="277" y="461"/>
                  </a:cubicBezTo>
                  <a:cubicBezTo>
                    <a:pt x="282" y="459"/>
                    <a:pt x="282" y="459"/>
                    <a:pt x="282" y="459"/>
                  </a:cubicBezTo>
                  <a:close/>
                  <a:moveTo>
                    <a:pt x="282" y="557"/>
                  </a:moveTo>
                  <a:cubicBezTo>
                    <a:pt x="282" y="595"/>
                    <a:pt x="282" y="595"/>
                    <a:pt x="282" y="595"/>
                  </a:cubicBezTo>
                  <a:cubicBezTo>
                    <a:pt x="277" y="597"/>
                    <a:pt x="277" y="597"/>
                    <a:pt x="277" y="597"/>
                  </a:cubicBezTo>
                  <a:cubicBezTo>
                    <a:pt x="277" y="558"/>
                    <a:pt x="277" y="558"/>
                    <a:pt x="277" y="558"/>
                  </a:cubicBezTo>
                  <a:cubicBezTo>
                    <a:pt x="280" y="557"/>
                    <a:pt x="280" y="557"/>
                    <a:pt x="280" y="557"/>
                  </a:cubicBezTo>
                  <a:cubicBezTo>
                    <a:pt x="280" y="557"/>
                    <a:pt x="280" y="557"/>
                    <a:pt x="281" y="557"/>
                  </a:cubicBezTo>
                  <a:cubicBezTo>
                    <a:pt x="281" y="557"/>
                    <a:pt x="281" y="557"/>
                    <a:pt x="281" y="557"/>
                  </a:cubicBezTo>
                  <a:cubicBezTo>
                    <a:pt x="281" y="557"/>
                    <a:pt x="281" y="557"/>
                    <a:pt x="281" y="557"/>
                  </a:cubicBezTo>
                  <a:cubicBezTo>
                    <a:pt x="281" y="557"/>
                    <a:pt x="281" y="557"/>
                    <a:pt x="282" y="557"/>
                  </a:cubicBezTo>
                  <a:close/>
                  <a:moveTo>
                    <a:pt x="277" y="226"/>
                  </a:moveTo>
                  <a:cubicBezTo>
                    <a:pt x="277" y="364"/>
                    <a:pt x="277" y="364"/>
                    <a:pt x="277" y="364"/>
                  </a:cubicBezTo>
                  <a:cubicBezTo>
                    <a:pt x="276" y="363"/>
                    <a:pt x="274" y="363"/>
                    <a:pt x="273" y="364"/>
                  </a:cubicBezTo>
                  <a:cubicBezTo>
                    <a:pt x="268" y="365"/>
                    <a:pt x="268" y="365"/>
                    <a:pt x="268" y="365"/>
                  </a:cubicBezTo>
                  <a:cubicBezTo>
                    <a:pt x="268" y="363"/>
                    <a:pt x="268" y="363"/>
                    <a:pt x="268" y="363"/>
                  </a:cubicBezTo>
                  <a:cubicBezTo>
                    <a:pt x="271" y="362"/>
                    <a:pt x="271" y="362"/>
                    <a:pt x="271" y="362"/>
                  </a:cubicBezTo>
                  <a:cubicBezTo>
                    <a:pt x="274" y="361"/>
                    <a:pt x="275" y="360"/>
                    <a:pt x="275" y="359"/>
                  </a:cubicBezTo>
                  <a:cubicBezTo>
                    <a:pt x="275" y="359"/>
                    <a:pt x="275" y="359"/>
                    <a:pt x="275" y="359"/>
                  </a:cubicBezTo>
                  <a:cubicBezTo>
                    <a:pt x="275" y="358"/>
                    <a:pt x="272" y="358"/>
                    <a:pt x="270" y="359"/>
                  </a:cubicBezTo>
                  <a:cubicBezTo>
                    <a:pt x="268" y="360"/>
                    <a:pt x="268" y="360"/>
                    <a:pt x="268" y="360"/>
                  </a:cubicBezTo>
                  <a:cubicBezTo>
                    <a:pt x="268" y="230"/>
                    <a:pt x="268" y="230"/>
                    <a:pt x="268" y="230"/>
                  </a:cubicBezTo>
                  <a:cubicBezTo>
                    <a:pt x="270" y="229"/>
                    <a:pt x="273" y="228"/>
                    <a:pt x="275" y="227"/>
                  </a:cubicBezTo>
                  <a:cubicBezTo>
                    <a:pt x="276" y="227"/>
                    <a:pt x="276" y="227"/>
                    <a:pt x="277" y="226"/>
                  </a:cubicBezTo>
                  <a:close/>
                  <a:moveTo>
                    <a:pt x="277" y="374"/>
                  </a:moveTo>
                  <a:cubicBezTo>
                    <a:pt x="277" y="377"/>
                    <a:pt x="277" y="377"/>
                    <a:pt x="277" y="377"/>
                  </a:cubicBezTo>
                  <a:cubicBezTo>
                    <a:pt x="268" y="380"/>
                    <a:pt x="268" y="380"/>
                    <a:pt x="268" y="380"/>
                  </a:cubicBezTo>
                  <a:cubicBezTo>
                    <a:pt x="268" y="377"/>
                    <a:pt x="268" y="377"/>
                    <a:pt x="268" y="377"/>
                  </a:cubicBezTo>
                  <a:cubicBezTo>
                    <a:pt x="277" y="374"/>
                    <a:pt x="277" y="374"/>
                    <a:pt x="277" y="374"/>
                  </a:cubicBezTo>
                  <a:close/>
                  <a:moveTo>
                    <a:pt x="277" y="389"/>
                  </a:moveTo>
                  <a:cubicBezTo>
                    <a:pt x="277" y="391"/>
                    <a:pt x="277" y="391"/>
                    <a:pt x="277" y="391"/>
                  </a:cubicBezTo>
                  <a:cubicBezTo>
                    <a:pt x="273" y="393"/>
                    <a:pt x="273" y="393"/>
                    <a:pt x="273" y="393"/>
                  </a:cubicBezTo>
                  <a:cubicBezTo>
                    <a:pt x="274" y="396"/>
                    <a:pt x="274" y="396"/>
                    <a:pt x="274" y="396"/>
                  </a:cubicBezTo>
                  <a:cubicBezTo>
                    <a:pt x="277" y="395"/>
                    <a:pt x="277" y="395"/>
                    <a:pt x="277" y="395"/>
                  </a:cubicBezTo>
                  <a:cubicBezTo>
                    <a:pt x="277" y="397"/>
                    <a:pt x="277" y="397"/>
                    <a:pt x="277" y="397"/>
                  </a:cubicBezTo>
                  <a:cubicBezTo>
                    <a:pt x="275" y="398"/>
                    <a:pt x="275" y="398"/>
                    <a:pt x="275" y="398"/>
                  </a:cubicBezTo>
                  <a:cubicBezTo>
                    <a:pt x="277" y="403"/>
                    <a:pt x="277" y="403"/>
                    <a:pt x="277" y="403"/>
                  </a:cubicBezTo>
                  <a:cubicBezTo>
                    <a:pt x="277" y="444"/>
                    <a:pt x="277" y="444"/>
                    <a:pt x="277" y="444"/>
                  </a:cubicBezTo>
                  <a:cubicBezTo>
                    <a:pt x="268" y="447"/>
                    <a:pt x="268" y="447"/>
                    <a:pt x="268" y="447"/>
                  </a:cubicBezTo>
                  <a:cubicBezTo>
                    <a:pt x="268" y="381"/>
                    <a:pt x="268" y="381"/>
                    <a:pt x="268" y="381"/>
                  </a:cubicBezTo>
                  <a:cubicBezTo>
                    <a:pt x="272" y="391"/>
                    <a:pt x="272" y="391"/>
                    <a:pt x="272" y="391"/>
                  </a:cubicBezTo>
                  <a:cubicBezTo>
                    <a:pt x="277" y="389"/>
                    <a:pt x="277" y="389"/>
                    <a:pt x="277" y="389"/>
                  </a:cubicBezTo>
                  <a:close/>
                  <a:moveTo>
                    <a:pt x="277" y="461"/>
                  </a:moveTo>
                  <a:cubicBezTo>
                    <a:pt x="277" y="477"/>
                    <a:pt x="277" y="477"/>
                    <a:pt x="277" y="477"/>
                  </a:cubicBezTo>
                  <a:cubicBezTo>
                    <a:pt x="268" y="480"/>
                    <a:pt x="268" y="480"/>
                    <a:pt x="268" y="480"/>
                  </a:cubicBezTo>
                  <a:cubicBezTo>
                    <a:pt x="268" y="464"/>
                    <a:pt x="268" y="464"/>
                    <a:pt x="268" y="464"/>
                  </a:cubicBezTo>
                  <a:cubicBezTo>
                    <a:pt x="277" y="461"/>
                    <a:pt x="277" y="461"/>
                    <a:pt x="277" y="461"/>
                  </a:cubicBezTo>
                  <a:close/>
                  <a:moveTo>
                    <a:pt x="277" y="558"/>
                  </a:moveTo>
                  <a:cubicBezTo>
                    <a:pt x="277" y="597"/>
                    <a:pt x="277" y="597"/>
                    <a:pt x="277" y="597"/>
                  </a:cubicBezTo>
                  <a:cubicBezTo>
                    <a:pt x="268" y="600"/>
                    <a:pt x="268" y="600"/>
                    <a:pt x="268" y="600"/>
                  </a:cubicBezTo>
                  <a:cubicBezTo>
                    <a:pt x="268" y="567"/>
                    <a:pt x="268" y="567"/>
                    <a:pt x="268" y="567"/>
                  </a:cubicBezTo>
                  <a:cubicBezTo>
                    <a:pt x="275" y="565"/>
                    <a:pt x="275" y="565"/>
                    <a:pt x="275" y="565"/>
                  </a:cubicBezTo>
                  <a:cubicBezTo>
                    <a:pt x="277" y="558"/>
                    <a:pt x="277" y="558"/>
                    <a:pt x="277" y="558"/>
                  </a:cubicBezTo>
                  <a:cubicBezTo>
                    <a:pt x="277" y="558"/>
                    <a:pt x="277" y="558"/>
                    <a:pt x="277" y="558"/>
                  </a:cubicBezTo>
                  <a:close/>
                  <a:moveTo>
                    <a:pt x="268" y="211"/>
                  </a:moveTo>
                  <a:cubicBezTo>
                    <a:pt x="268" y="210"/>
                    <a:pt x="268" y="210"/>
                    <a:pt x="268" y="210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8" y="208"/>
                    <a:pt x="275" y="208"/>
                    <a:pt x="275" y="208"/>
                  </a:cubicBezTo>
                  <a:cubicBezTo>
                    <a:pt x="275" y="208"/>
                    <a:pt x="270" y="213"/>
                    <a:pt x="269" y="210"/>
                  </a:cubicBezTo>
                  <a:cubicBezTo>
                    <a:pt x="269" y="211"/>
                    <a:pt x="269" y="211"/>
                    <a:pt x="269" y="211"/>
                  </a:cubicBezTo>
                  <a:cubicBezTo>
                    <a:pt x="269" y="211"/>
                    <a:pt x="268" y="211"/>
                    <a:pt x="268" y="211"/>
                  </a:cubicBezTo>
                  <a:close/>
                  <a:moveTo>
                    <a:pt x="268" y="210"/>
                  </a:moveTo>
                  <a:cubicBezTo>
                    <a:pt x="268" y="211"/>
                    <a:pt x="268" y="211"/>
                    <a:pt x="268" y="211"/>
                  </a:cubicBezTo>
                  <a:cubicBezTo>
                    <a:pt x="268" y="211"/>
                    <a:pt x="268" y="211"/>
                    <a:pt x="268" y="211"/>
                  </a:cubicBezTo>
                  <a:cubicBezTo>
                    <a:pt x="268" y="212"/>
                    <a:pt x="268" y="213"/>
                    <a:pt x="267" y="213"/>
                  </a:cubicBezTo>
                  <a:cubicBezTo>
                    <a:pt x="266" y="214"/>
                    <a:pt x="265" y="213"/>
                    <a:pt x="265" y="212"/>
                  </a:cubicBezTo>
                  <a:cubicBezTo>
                    <a:pt x="265" y="212"/>
                    <a:pt x="265" y="213"/>
                    <a:pt x="264" y="213"/>
                  </a:cubicBezTo>
                  <a:cubicBezTo>
                    <a:pt x="264" y="213"/>
                    <a:pt x="264" y="213"/>
                    <a:pt x="263" y="212"/>
                  </a:cubicBezTo>
                  <a:cubicBezTo>
                    <a:pt x="264" y="214"/>
                    <a:pt x="263" y="215"/>
                    <a:pt x="263" y="215"/>
                  </a:cubicBezTo>
                  <a:cubicBezTo>
                    <a:pt x="262" y="216"/>
                    <a:pt x="261" y="215"/>
                    <a:pt x="260" y="214"/>
                  </a:cubicBezTo>
                  <a:cubicBezTo>
                    <a:pt x="260" y="214"/>
                    <a:pt x="260" y="214"/>
                    <a:pt x="260" y="215"/>
                  </a:cubicBezTo>
                  <a:cubicBezTo>
                    <a:pt x="259" y="215"/>
                    <a:pt x="259" y="215"/>
                    <a:pt x="259" y="214"/>
                  </a:cubicBezTo>
                  <a:cubicBezTo>
                    <a:pt x="259" y="215"/>
                    <a:pt x="259" y="216"/>
                    <a:pt x="258" y="217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58" y="219"/>
                    <a:pt x="258" y="222"/>
                    <a:pt x="257" y="223"/>
                  </a:cubicBezTo>
                  <a:cubicBezTo>
                    <a:pt x="257" y="229"/>
                    <a:pt x="254" y="234"/>
                    <a:pt x="250" y="237"/>
                  </a:cubicBezTo>
                  <a:cubicBezTo>
                    <a:pt x="265" y="232"/>
                    <a:pt x="265" y="232"/>
                    <a:pt x="265" y="232"/>
                  </a:cubicBezTo>
                  <a:cubicBezTo>
                    <a:pt x="266" y="231"/>
                    <a:pt x="267" y="231"/>
                    <a:pt x="268" y="230"/>
                  </a:cubicBezTo>
                  <a:cubicBezTo>
                    <a:pt x="268" y="360"/>
                    <a:pt x="268" y="360"/>
                    <a:pt x="268" y="360"/>
                  </a:cubicBezTo>
                  <a:cubicBezTo>
                    <a:pt x="261" y="362"/>
                    <a:pt x="261" y="362"/>
                    <a:pt x="261" y="362"/>
                  </a:cubicBezTo>
                  <a:cubicBezTo>
                    <a:pt x="263" y="365"/>
                    <a:pt x="263" y="365"/>
                    <a:pt x="263" y="365"/>
                  </a:cubicBezTo>
                  <a:cubicBezTo>
                    <a:pt x="268" y="363"/>
                    <a:pt x="268" y="363"/>
                    <a:pt x="268" y="363"/>
                  </a:cubicBezTo>
                  <a:cubicBezTo>
                    <a:pt x="268" y="365"/>
                    <a:pt x="268" y="365"/>
                    <a:pt x="268" y="365"/>
                  </a:cubicBezTo>
                  <a:cubicBezTo>
                    <a:pt x="263" y="367"/>
                    <a:pt x="263" y="367"/>
                    <a:pt x="263" y="367"/>
                  </a:cubicBezTo>
                  <a:cubicBezTo>
                    <a:pt x="267" y="378"/>
                    <a:pt x="267" y="378"/>
                    <a:pt x="267" y="378"/>
                  </a:cubicBezTo>
                  <a:cubicBezTo>
                    <a:pt x="268" y="377"/>
                    <a:pt x="268" y="377"/>
                    <a:pt x="268" y="377"/>
                  </a:cubicBezTo>
                  <a:cubicBezTo>
                    <a:pt x="268" y="380"/>
                    <a:pt x="268" y="380"/>
                    <a:pt x="268" y="380"/>
                  </a:cubicBezTo>
                  <a:cubicBezTo>
                    <a:pt x="268" y="380"/>
                    <a:pt x="268" y="380"/>
                    <a:pt x="268" y="380"/>
                  </a:cubicBezTo>
                  <a:cubicBezTo>
                    <a:pt x="268" y="381"/>
                    <a:pt x="268" y="381"/>
                    <a:pt x="268" y="381"/>
                  </a:cubicBezTo>
                  <a:cubicBezTo>
                    <a:pt x="268" y="447"/>
                    <a:pt x="268" y="447"/>
                    <a:pt x="268" y="447"/>
                  </a:cubicBezTo>
                  <a:cubicBezTo>
                    <a:pt x="232" y="460"/>
                    <a:pt x="232" y="460"/>
                    <a:pt x="232" y="460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4" y="203"/>
                    <a:pt x="234" y="203"/>
                    <a:pt x="234" y="203"/>
                  </a:cubicBezTo>
                  <a:cubicBezTo>
                    <a:pt x="240" y="201"/>
                    <a:pt x="247" y="204"/>
                    <a:pt x="252" y="209"/>
                  </a:cubicBezTo>
                  <a:cubicBezTo>
                    <a:pt x="253" y="209"/>
                    <a:pt x="255" y="211"/>
                    <a:pt x="256" y="213"/>
                  </a:cubicBezTo>
                  <a:cubicBezTo>
                    <a:pt x="257" y="213"/>
                    <a:pt x="257" y="213"/>
                    <a:pt x="257" y="213"/>
                  </a:cubicBezTo>
                  <a:cubicBezTo>
                    <a:pt x="257" y="213"/>
                    <a:pt x="259" y="213"/>
                    <a:pt x="259" y="214"/>
                  </a:cubicBezTo>
                  <a:cubicBezTo>
                    <a:pt x="259" y="214"/>
                    <a:pt x="259" y="213"/>
                    <a:pt x="259" y="213"/>
                  </a:cubicBezTo>
                  <a:cubicBezTo>
                    <a:pt x="260" y="213"/>
                    <a:pt x="260" y="213"/>
                    <a:pt x="260" y="214"/>
                  </a:cubicBezTo>
                  <a:cubicBezTo>
                    <a:pt x="260" y="212"/>
                    <a:pt x="260" y="211"/>
                    <a:pt x="261" y="211"/>
                  </a:cubicBezTo>
                  <a:cubicBezTo>
                    <a:pt x="262" y="211"/>
                    <a:pt x="263" y="211"/>
                    <a:pt x="263" y="212"/>
                  </a:cubicBezTo>
                  <a:cubicBezTo>
                    <a:pt x="263" y="212"/>
                    <a:pt x="263" y="212"/>
                    <a:pt x="264" y="212"/>
                  </a:cubicBezTo>
                  <a:cubicBezTo>
                    <a:pt x="264" y="211"/>
                    <a:pt x="264" y="212"/>
                    <a:pt x="265" y="212"/>
                  </a:cubicBezTo>
                  <a:cubicBezTo>
                    <a:pt x="264" y="211"/>
                    <a:pt x="265" y="210"/>
                    <a:pt x="266" y="210"/>
                  </a:cubicBezTo>
                  <a:cubicBezTo>
                    <a:pt x="266" y="209"/>
                    <a:pt x="267" y="210"/>
                    <a:pt x="268" y="211"/>
                  </a:cubicBezTo>
                  <a:cubicBezTo>
                    <a:pt x="268" y="210"/>
                    <a:pt x="268" y="210"/>
                    <a:pt x="268" y="210"/>
                  </a:cubicBezTo>
                  <a:cubicBezTo>
                    <a:pt x="268" y="210"/>
                    <a:pt x="268" y="210"/>
                    <a:pt x="268" y="210"/>
                  </a:cubicBezTo>
                  <a:close/>
                  <a:moveTo>
                    <a:pt x="268" y="464"/>
                  </a:moveTo>
                  <a:cubicBezTo>
                    <a:pt x="268" y="480"/>
                    <a:pt x="268" y="480"/>
                    <a:pt x="268" y="480"/>
                  </a:cubicBezTo>
                  <a:cubicBezTo>
                    <a:pt x="258" y="485"/>
                    <a:pt x="258" y="485"/>
                    <a:pt x="258" y="485"/>
                  </a:cubicBezTo>
                  <a:cubicBezTo>
                    <a:pt x="258" y="487"/>
                    <a:pt x="257" y="488"/>
                    <a:pt x="256" y="489"/>
                  </a:cubicBezTo>
                  <a:cubicBezTo>
                    <a:pt x="254" y="489"/>
                    <a:pt x="254" y="489"/>
                    <a:pt x="254" y="489"/>
                  </a:cubicBezTo>
                  <a:cubicBezTo>
                    <a:pt x="251" y="487"/>
                    <a:pt x="251" y="487"/>
                    <a:pt x="251" y="487"/>
                  </a:cubicBezTo>
                  <a:cubicBezTo>
                    <a:pt x="232" y="495"/>
                    <a:pt x="232" y="495"/>
                    <a:pt x="232" y="495"/>
                  </a:cubicBezTo>
                  <a:cubicBezTo>
                    <a:pt x="232" y="476"/>
                    <a:pt x="232" y="476"/>
                    <a:pt x="232" y="476"/>
                  </a:cubicBezTo>
                  <a:cubicBezTo>
                    <a:pt x="245" y="472"/>
                    <a:pt x="245" y="472"/>
                    <a:pt x="245" y="472"/>
                  </a:cubicBezTo>
                  <a:cubicBezTo>
                    <a:pt x="246" y="468"/>
                    <a:pt x="246" y="468"/>
                    <a:pt x="246" y="468"/>
                  </a:cubicBezTo>
                  <a:cubicBezTo>
                    <a:pt x="248" y="467"/>
                    <a:pt x="248" y="467"/>
                    <a:pt x="248" y="467"/>
                  </a:cubicBezTo>
                  <a:cubicBezTo>
                    <a:pt x="248" y="467"/>
                    <a:pt x="249" y="467"/>
                    <a:pt x="249" y="467"/>
                  </a:cubicBezTo>
                  <a:cubicBezTo>
                    <a:pt x="249" y="467"/>
                    <a:pt x="249" y="467"/>
                    <a:pt x="249" y="467"/>
                  </a:cubicBezTo>
                  <a:cubicBezTo>
                    <a:pt x="249" y="467"/>
                    <a:pt x="249" y="467"/>
                    <a:pt x="249" y="467"/>
                  </a:cubicBezTo>
                  <a:cubicBezTo>
                    <a:pt x="250" y="467"/>
                    <a:pt x="251" y="468"/>
                    <a:pt x="252" y="469"/>
                  </a:cubicBezTo>
                  <a:cubicBezTo>
                    <a:pt x="268" y="464"/>
                    <a:pt x="268" y="464"/>
                    <a:pt x="268" y="464"/>
                  </a:cubicBezTo>
                  <a:close/>
                  <a:moveTo>
                    <a:pt x="268" y="567"/>
                  </a:moveTo>
                  <a:cubicBezTo>
                    <a:pt x="268" y="600"/>
                    <a:pt x="268" y="600"/>
                    <a:pt x="268" y="600"/>
                  </a:cubicBezTo>
                  <a:cubicBezTo>
                    <a:pt x="236" y="613"/>
                    <a:pt x="236" y="613"/>
                    <a:pt x="236" y="613"/>
                  </a:cubicBezTo>
                  <a:cubicBezTo>
                    <a:pt x="239" y="620"/>
                    <a:pt x="239" y="620"/>
                    <a:pt x="239" y="620"/>
                  </a:cubicBezTo>
                  <a:cubicBezTo>
                    <a:pt x="232" y="623"/>
                    <a:pt x="232" y="623"/>
                    <a:pt x="232" y="623"/>
                  </a:cubicBezTo>
                  <a:cubicBezTo>
                    <a:pt x="232" y="580"/>
                    <a:pt x="232" y="580"/>
                    <a:pt x="232" y="580"/>
                  </a:cubicBezTo>
                  <a:cubicBezTo>
                    <a:pt x="268" y="567"/>
                    <a:pt x="268" y="567"/>
                    <a:pt x="268" y="567"/>
                  </a:cubicBezTo>
                  <a:close/>
                  <a:moveTo>
                    <a:pt x="232" y="32"/>
                  </a:moveTo>
                  <a:cubicBezTo>
                    <a:pt x="232" y="30"/>
                    <a:pt x="232" y="30"/>
                    <a:pt x="232" y="30"/>
                  </a:cubicBezTo>
                  <a:cubicBezTo>
                    <a:pt x="237" y="29"/>
                    <a:pt x="237" y="29"/>
                    <a:pt x="237" y="29"/>
                  </a:cubicBezTo>
                  <a:cubicBezTo>
                    <a:pt x="238" y="28"/>
                    <a:pt x="239" y="27"/>
                    <a:pt x="239" y="27"/>
                  </a:cubicBezTo>
                  <a:cubicBezTo>
                    <a:pt x="239" y="27"/>
                    <a:pt x="239" y="27"/>
                    <a:pt x="239" y="27"/>
                  </a:cubicBezTo>
                  <a:cubicBezTo>
                    <a:pt x="239" y="26"/>
                    <a:pt x="238" y="26"/>
                    <a:pt x="236" y="27"/>
                  </a:cubicBezTo>
                  <a:cubicBezTo>
                    <a:pt x="232" y="29"/>
                    <a:pt x="232" y="29"/>
                    <a:pt x="232" y="29"/>
                  </a:cubicBezTo>
                  <a:cubicBezTo>
                    <a:pt x="232" y="27"/>
                    <a:pt x="232" y="27"/>
                    <a:pt x="232" y="27"/>
                  </a:cubicBezTo>
                  <a:cubicBezTo>
                    <a:pt x="237" y="26"/>
                    <a:pt x="237" y="26"/>
                    <a:pt x="237" y="26"/>
                  </a:cubicBezTo>
                  <a:cubicBezTo>
                    <a:pt x="238" y="25"/>
                    <a:pt x="239" y="23"/>
                    <a:pt x="238" y="22"/>
                  </a:cubicBezTo>
                  <a:cubicBezTo>
                    <a:pt x="238" y="22"/>
                    <a:pt x="238" y="22"/>
                    <a:pt x="238" y="22"/>
                  </a:cubicBezTo>
                  <a:cubicBezTo>
                    <a:pt x="238" y="20"/>
                    <a:pt x="236" y="19"/>
                    <a:pt x="234" y="20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4" y="18"/>
                    <a:pt x="234" y="18"/>
                    <a:pt x="234" y="18"/>
                  </a:cubicBezTo>
                  <a:cubicBezTo>
                    <a:pt x="235" y="18"/>
                    <a:pt x="236" y="16"/>
                    <a:pt x="236" y="14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235" y="13"/>
                    <a:pt x="233" y="12"/>
                    <a:pt x="232" y="12"/>
                  </a:cubicBezTo>
                  <a:cubicBezTo>
                    <a:pt x="232" y="11"/>
                    <a:pt x="232" y="11"/>
                    <a:pt x="232" y="11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3" y="9"/>
                    <a:pt x="232" y="9"/>
                    <a:pt x="232" y="9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8" y="5"/>
                    <a:pt x="238" y="5"/>
                    <a:pt x="238" y="5"/>
                  </a:cubicBezTo>
                  <a:cubicBezTo>
                    <a:pt x="241" y="4"/>
                    <a:pt x="241" y="4"/>
                    <a:pt x="241" y="4"/>
                  </a:cubicBezTo>
                  <a:cubicBezTo>
                    <a:pt x="242" y="5"/>
                    <a:pt x="242" y="5"/>
                    <a:pt x="242" y="5"/>
                  </a:cubicBezTo>
                  <a:cubicBezTo>
                    <a:pt x="246" y="3"/>
                    <a:pt x="250" y="5"/>
                    <a:pt x="253" y="8"/>
                  </a:cubicBezTo>
                  <a:cubicBezTo>
                    <a:pt x="254" y="8"/>
                    <a:pt x="255" y="8"/>
                    <a:pt x="255" y="10"/>
                  </a:cubicBezTo>
                  <a:cubicBezTo>
                    <a:pt x="255" y="10"/>
                    <a:pt x="255" y="10"/>
                    <a:pt x="255" y="10"/>
                  </a:cubicBezTo>
                  <a:cubicBezTo>
                    <a:pt x="256" y="10"/>
                    <a:pt x="257" y="10"/>
                    <a:pt x="257" y="10"/>
                  </a:cubicBezTo>
                  <a:cubicBezTo>
                    <a:pt x="257" y="10"/>
                    <a:pt x="257" y="10"/>
                    <a:pt x="257" y="10"/>
                  </a:cubicBezTo>
                  <a:cubicBezTo>
                    <a:pt x="257" y="10"/>
                    <a:pt x="257" y="10"/>
                    <a:pt x="258" y="10"/>
                  </a:cubicBezTo>
                  <a:cubicBezTo>
                    <a:pt x="257" y="9"/>
                    <a:pt x="258" y="9"/>
                    <a:pt x="258" y="8"/>
                  </a:cubicBezTo>
                  <a:cubicBezTo>
                    <a:pt x="259" y="8"/>
                    <a:pt x="259" y="9"/>
                    <a:pt x="260" y="9"/>
                  </a:cubicBezTo>
                  <a:cubicBezTo>
                    <a:pt x="260" y="9"/>
                    <a:pt x="260" y="9"/>
                    <a:pt x="260" y="9"/>
                  </a:cubicBezTo>
                  <a:cubicBezTo>
                    <a:pt x="260" y="9"/>
                    <a:pt x="260" y="9"/>
                    <a:pt x="260" y="9"/>
                  </a:cubicBezTo>
                  <a:cubicBezTo>
                    <a:pt x="260" y="8"/>
                    <a:pt x="260" y="8"/>
                    <a:pt x="261" y="8"/>
                  </a:cubicBezTo>
                  <a:cubicBezTo>
                    <a:pt x="262" y="7"/>
                    <a:pt x="262" y="8"/>
                    <a:pt x="262" y="8"/>
                  </a:cubicBezTo>
                  <a:cubicBezTo>
                    <a:pt x="262" y="8"/>
                    <a:pt x="262" y="8"/>
                    <a:pt x="263" y="8"/>
                  </a:cubicBezTo>
                  <a:cubicBezTo>
                    <a:pt x="263" y="8"/>
                    <a:pt x="263" y="8"/>
                    <a:pt x="263" y="8"/>
                  </a:cubicBezTo>
                  <a:cubicBezTo>
                    <a:pt x="263" y="7"/>
                    <a:pt x="267" y="7"/>
                    <a:pt x="267" y="7"/>
                  </a:cubicBezTo>
                  <a:cubicBezTo>
                    <a:pt x="267" y="7"/>
                    <a:pt x="264" y="10"/>
                    <a:pt x="263" y="8"/>
                  </a:cubicBezTo>
                  <a:cubicBezTo>
                    <a:pt x="263" y="8"/>
                    <a:pt x="263" y="8"/>
                    <a:pt x="263" y="9"/>
                  </a:cubicBezTo>
                  <a:cubicBezTo>
                    <a:pt x="263" y="9"/>
                    <a:pt x="262" y="9"/>
                    <a:pt x="262" y="8"/>
                  </a:cubicBezTo>
                  <a:cubicBezTo>
                    <a:pt x="263" y="9"/>
                    <a:pt x="262" y="9"/>
                    <a:pt x="262" y="10"/>
                  </a:cubicBezTo>
                  <a:cubicBezTo>
                    <a:pt x="261" y="10"/>
                    <a:pt x="261" y="10"/>
                    <a:pt x="260" y="9"/>
                  </a:cubicBezTo>
                  <a:cubicBezTo>
                    <a:pt x="260" y="9"/>
                    <a:pt x="260" y="10"/>
                    <a:pt x="260" y="10"/>
                  </a:cubicBezTo>
                  <a:cubicBezTo>
                    <a:pt x="260" y="10"/>
                    <a:pt x="260" y="10"/>
                    <a:pt x="260" y="9"/>
                  </a:cubicBezTo>
                  <a:cubicBezTo>
                    <a:pt x="260" y="10"/>
                    <a:pt x="260" y="11"/>
                    <a:pt x="259" y="11"/>
                  </a:cubicBezTo>
                  <a:cubicBezTo>
                    <a:pt x="258" y="11"/>
                    <a:pt x="258" y="11"/>
                    <a:pt x="258" y="10"/>
                  </a:cubicBezTo>
                  <a:cubicBezTo>
                    <a:pt x="258" y="10"/>
                    <a:pt x="258" y="11"/>
                    <a:pt x="257" y="11"/>
                  </a:cubicBezTo>
                  <a:cubicBezTo>
                    <a:pt x="257" y="11"/>
                    <a:pt x="257" y="11"/>
                    <a:pt x="257" y="10"/>
                  </a:cubicBezTo>
                  <a:cubicBezTo>
                    <a:pt x="257" y="11"/>
                    <a:pt x="257" y="12"/>
                    <a:pt x="256" y="12"/>
                  </a:cubicBezTo>
                  <a:cubicBezTo>
                    <a:pt x="256" y="12"/>
                    <a:pt x="256" y="12"/>
                    <a:pt x="256" y="12"/>
                  </a:cubicBezTo>
                  <a:cubicBezTo>
                    <a:pt x="256" y="13"/>
                    <a:pt x="256" y="15"/>
                    <a:pt x="255" y="15"/>
                  </a:cubicBezTo>
                  <a:cubicBezTo>
                    <a:pt x="255" y="19"/>
                    <a:pt x="253" y="23"/>
                    <a:pt x="249" y="25"/>
                  </a:cubicBezTo>
                  <a:cubicBezTo>
                    <a:pt x="249" y="26"/>
                    <a:pt x="249" y="26"/>
                    <a:pt x="249" y="26"/>
                  </a:cubicBezTo>
                  <a:cubicBezTo>
                    <a:pt x="246" y="27"/>
                    <a:pt x="246" y="27"/>
                    <a:pt x="246" y="27"/>
                  </a:cubicBezTo>
                  <a:cubicBezTo>
                    <a:pt x="246" y="34"/>
                    <a:pt x="246" y="34"/>
                    <a:pt x="246" y="34"/>
                  </a:cubicBezTo>
                  <a:cubicBezTo>
                    <a:pt x="241" y="31"/>
                    <a:pt x="241" y="31"/>
                    <a:pt x="241" y="31"/>
                  </a:cubicBezTo>
                  <a:cubicBezTo>
                    <a:pt x="240" y="29"/>
                    <a:pt x="240" y="29"/>
                    <a:pt x="240" y="29"/>
                  </a:cubicBezTo>
                  <a:lnTo>
                    <a:pt x="232" y="32"/>
                  </a:lnTo>
                  <a:close/>
                  <a:moveTo>
                    <a:pt x="232" y="4"/>
                  </a:moveTo>
                  <a:cubicBezTo>
                    <a:pt x="232" y="7"/>
                    <a:pt x="232" y="7"/>
                    <a:pt x="232" y="7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32" y="4"/>
                    <a:pt x="232" y="4"/>
                    <a:pt x="232" y="4"/>
                  </a:cubicBezTo>
                  <a:close/>
                  <a:moveTo>
                    <a:pt x="232" y="8"/>
                  </a:moveTo>
                  <a:cubicBezTo>
                    <a:pt x="232" y="9"/>
                    <a:pt x="232" y="9"/>
                    <a:pt x="232" y="9"/>
                  </a:cubicBezTo>
                  <a:cubicBezTo>
                    <a:pt x="231" y="9"/>
                    <a:pt x="230" y="10"/>
                    <a:pt x="230" y="10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21" y="12"/>
                    <a:pt x="221" y="12"/>
                    <a:pt x="221" y="12"/>
                  </a:cubicBezTo>
                  <a:cubicBezTo>
                    <a:pt x="232" y="8"/>
                    <a:pt x="232" y="8"/>
                    <a:pt x="232" y="8"/>
                  </a:cubicBezTo>
                  <a:close/>
                  <a:moveTo>
                    <a:pt x="232" y="11"/>
                  </a:moveTo>
                  <a:cubicBezTo>
                    <a:pt x="231" y="11"/>
                    <a:pt x="231" y="11"/>
                    <a:pt x="230" y="12"/>
                  </a:cubicBezTo>
                  <a:cubicBezTo>
                    <a:pt x="221" y="15"/>
                    <a:pt x="221" y="15"/>
                    <a:pt x="221" y="15"/>
                  </a:cubicBezTo>
                  <a:cubicBezTo>
                    <a:pt x="221" y="42"/>
                    <a:pt x="221" y="42"/>
                    <a:pt x="221" y="42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7" y="40"/>
                    <a:pt x="227" y="37"/>
                    <a:pt x="227" y="34"/>
                  </a:cubicBezTo>
                  <a:cubicBezTo>
                    <a:pt x="232" y="32"/>
                    <a:pt x="232" y="32"/>
                    <a:pt x="232" y="32"/>
                  </a:cubicBezTo>
                  <a:cubicBezTo>
                    <a:pt x="232" y="30"/>
                    <a:pt x="232" y="30"/>
                    <a:pt x="232" y="30"/>
                  </a:cubicBezTo>
                  <a:cubicBezTo>
                    <a:pt x="227" y="32"/>
                    <a:pt x="227" y="32"/>
                    <a:pt x="227" y="32"/>
                  </a:cubicBezTo>
                  <a:cubicBezTo>
                    <a:pt x="227" y="32"/>
                    <a:pt x="227" y="31"/>
                    <a:pt x="227" y="30"/>
                  </a:cubicBezTo>
                  <a:cubicBezTo>
                    <a:pt x="232" y="29"/>
                    <a:pt x="232" y="29"/>
                    <a:pt x="232" y="29"/>
                  </a:cubicBezTo>
                  <a:cubicBezTo>
                    <a:pt x="232" y="27"/>
                    <a:pt x="232" y="27"/>
                    <a:pt x="232" y="27"/>
                  </a:cubicBezTo>
                  <a:cubicBezTo>
                    <a:pt x="226" y="29"/>
                    <a:pt x="226" y="29"/>
                    <a:pt x="226" y="29"/>
                  </a:cubicBezTo>
                  <a:cubicBezTo>
                    <a:pt x="226" y="27"/>
                    <a:pt x="225" y="25"/>
                    <a:pt x="225" y="23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23" y="20"/>
                    <a:pt x="222" y="18"/>
                    <a:pt x="221" y="1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1"/>
                    <a:pt x="232" y="11"/>
                    <a:pt x="232" y="11"/>
                  </a:cubicBezTo>
                  <a:close/>
                  <a:moveTo>
                    <a:pt x="232" y="201"/>
                  </a:moveTo>
                  <a:cubicBezTo>
                    <a:pt x="232" y="460"/>
                    <a:pt x="232" y="460"/>
                    <a:pt x="232" y="460"/>
                  </a:cubicBezTo>
                  <a:cubicBezTo>
                    <a:pt x="221" y="464"/>
                    <a:pt x="221" y="464"/>
                    <a:pt x="221" y="464"/>
                  </a:cubicBezTo>
                  <a:cubicBezTo>
                    <a:pt x="221" y="247"/>
                    <a:pt x="221" y="247"/>
                    <a:pt x="221" y="247"/>
                  </a:cubicBezTo>
                  <a:cubicBezTo>
                    <a:pt x="227" y="245"/>
                    <a:pt x="227" y="245"/>
                    <a:pt x="227" y="245"/>
                  </a:cubicBezTo>
                  <a:cubicBezTo>
                    <a:pt x="230" y="244"/>
                    <a:pt x="232" y="243"/>
                    <a:pt x="231" y="242"/>
                  </a:cubicBezTo>
                  <a:cubicBezTo>
                    <a:pt x="231" y="242"/>
                    <a:pt x="231" y="242"/>
                    <a:pt x="231" y="242"/>
                  </a:cubicBezTo>
                  <a:cubicBezTo>
                    <a:pt x="231" y="241"/>
                    <a:pt x="229" y="241"/>
                    <a:pt x="226" y="242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21" y="242"/>
                    <a:pt x="221" y="242"/>
                    <a:pt x="221" y="242"/>
                  </a:cubicBezTo>
                  <a:cubicBezTo>
                    <a:pt x="227" y="240"/>
                    <a:pt x="227" y="240"/>
                    <a:pt x="227" y="240"/>
                  </a:cubicBezTo>
                  <a:cubicBezTo>
                    <a:pt x="229" y="239"/>
                    <a:pt x="231" y="236"/>
                    <a:pt x="229" y="233"/>
                  </a:cubicBezTo>
                  <a:cubicBezTo>
                    <a:pt x="229" y="233"/>
                    <a:pt x="229" y="233"/>
                    <a:pt x="229" y="233"/>
                  </a:cubicBezTo>
                  <a:cubicBezTo>
                    <a:pt x="228" y="230"/>
                    <a:pt x="225" y="228"/>
                    <a:pt x="223" y="229"/>
                  </a:cubicBezTo>
                  <a:cubicBezTo>
                    <a:pt x="221" y="230"/>
                    <a:pt x="221" y="230"/>
                    <a:pt x="221" y="230"/>
                  </a:cubicBezTo>
                  <a:cubicBezTo>
                    <a:pt x="221" y="227"/>
                    <a:pt x="221" y="227"/>
                    <a:pt x="221" y="227"/>
                  </a:cubicBezTo>
                  <a:cubicBezTo>
                    <a:pt x="222" y="227"/>
                    <a:pt x="222" y="227"/>
                    <a:pt x="222" y="227"/>
                  </a:cubicBezTo>
                  <a:cubicBezTo>
                    <a:pt x="224" y="226"/>
                    <a:pt x="226" y="222"/>
                    <a:pt x="225" y="220"/>
                  </a:cubicBezTo>
                  <a:cubicBezTo>
                    <a:pt x="225" y="220"/>
                    <a:pt x="225" y="220"/>
                    <a:pt x="225" y="220"/>
                  </a:cubicBezTo>
                  <a:cubicBezTo>
                    <a:pt x="224" y="218"/>
                    <a:pt x="223" y="217"/>
                    <a:pt x="221" y="216"/>
                  </a:cubicBezTo>
                  <a:cubicBezTo>
                    <a:pt x="221" y="198"/>
                    <a:pt x="221" y="198"/>
                    <a:pt x="221" y="198"/>
                  </a:cubicBezTo>
                  <a:cubicBezTo>
                    <a:pt x="228" y="203"/>
                    <a:pt x="228" y="203"/>
                    <a:pt x="228" y="203"/>
                  </a:cubicBezTo>
                  <a:cubicBezTo>
                    <a:pt x="232" y="201"/>
                    <a:pt x="232" y="201"/>
                    <a:pt x="232" y="201"/>
                  </a:cubicBezTo>
                  <a:close/>
                  <a:moveTo>
                    <a:pt x="232" y="476"/>
                  </a:moveTo>
                  <a:cubicBezTo>
                    <a:pt x="232" y="495"/>
                    <a:pt x="232" y="495"/>
                    <a:pt x="232" y="495"/>
                  </a:cubicBezTo>
                  <a:cubicBezTo>
                    <a:pt x="223" y="499"/>
                    <a:pt x="223" y="499"/>
                    <a:pt x="223" y="499"/>
                  </a:cubicBezTo>
                  <a:cubicBezTo>
                    <a:pt x="223" y="501"/>
                    <a:pt x="223" y="503"/>
                    <a:pt x="222" y="503"/>
                  </a:cubicBezTo>
                  <a:cubicBezTo>
                    <a:pt x="221" y="503"/>
                    <a:pt x="221" y="503"/>
                    <a:pt x="221" y="503"/>
                  </a:cubicBezTo>
                  <a:cubicBezTo>
                    <a:pt x="221" y="480"/>
                    <a:pt x="221" y="480"/>
                    <a:pt x="221" y="480"/>
                  </a:cubicBezTo>
                  <a:cubicBezTo>
                    <a:pt x="232" y="476"/>
                    <a:pt x="232" y="476"/>
                    <a:pt x="232" y="476"/>
                  </a:cubicBezTo>
                  <a:close/>
                  <a:moveTo>
                    <a:pt x="232" y="580"/>
                  </a:moveTo>
                  <a:cubicBezTo>
                    <a:pt x="232" y="623"/>
                    <a:pt x="232" y="623"/>
                    <a:pt x="232" y="623"/>
                  </a:cubicBezTo>
                  <a:cubicBezTo>
                    <a:pt x="221" y="627"/>
                    <a:pt x="221" y="627"/>
                    <a:pt x="221" y="627"/>
                  </a:cubicBezTo>
                  <a:cubicBezTo>
                    <a:pt x="221" y="574"/>
                    <a:pt x="221" y="574"/>
                    <a:pt x="221" y="574"/>
                  </a:cubicBezTo>
                  <a:cubicBezTo>
                    <a:pt x="225" y="582"/>
                    <a:pt x="225" y="582"/>
                    <a:pt x="225" y="582"/>
                  </a:cubicBezTo>
                  <a:cubicBezTo>
                    <a:pt x="232" y="580"/>
                    <a:pt x="232" y="580"/>
                    <a:pt x="232" y="580"/>
                  </a:cubicBezTo>
                  <a:close/>
                  <a:moveTo>
                    <a:pt x="221" y="197"/>
                  </a:moveTo>
                  <a:cubicBezTo>
                    <a:pt x="221" y="193"/>
                    <a:pt x="221" y="193"/>
                    <a:pt x="221" y="193"/>
                  </a:cubicBezTo>
                  <a:cubicBezTo>
                    <a:pt x="222" y="193"/>
                    <a:pt x="222" y="194"/>
                    <a:pt x="222" y="194"/>
                  </a:cubicBezTo>
                  <a:cubicBezTo>
                    <a:pt x="222" y="194"/>
                    <a:pt x="222" y="194"/>
                    <a:pt x="223" y="194"/>
                  </a:cubicBezTo>
                  <a:cubicBezTo>
                    <a:pt x="223" y="194"/>
                    <a:pt x="223" y="194"/>
                    <a:pt x="223" y="194"/>
                  </a:cubicBezTo>
                  <a:cubicBezTo>
                    <a:pt x="223" y="194"/>
                    <a:pt x="223" y="194"/>
                    <a:pt x="223" y="194"/>
                  </a:cubicBezTo>
                  <a:cubicBezTo>
                    <a:pt x="223" y="193"/>
                    <a:pt x="223" y="193"/>
                    <a:pt x="223" y="193"/>
                  </a:cubicBezTo>
                  <a:cubicBezTo>
                    <a:pt x="224" y="193"/>
                    <a:pt x="224" y="193"/>
                    <a:pt x="224" y="193"/>
                  </a:cubicBezTo>
                  <a:cubicBezTo>
                    <a:pt x="224" y="193"/>
                    <a:pt x="224" y="193"/>
                    <a:pt x="224" y="193"/>
                  </a:cubicBezTo>
                  <a:cubicBezTo>
                    <a:pt x="224" y="193"/>
                    <a:pt x="224" y="193"/>
                    <a:pt x="224" y="193"/>
                  </a:cubicBezTo>
                  <a:cubicBezTo>
                    <a:pt x="224" y="193"/>
                    <a:pt x="224" y="193"/>
                    <a:pt x="225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25" y="193"/>
                    <a:pt x="225" y="193"/>
                    <a:pt x="226" y="193"/>
                  </a:cubicBezTo>
                  <a:cubicBezTo>
                    <a:pt x="226" y="193"/>
                    <a:pt x="226" y="193"/>
                    <a:pt x="226" y="193"/>
                  </a:cubicBezTo>
                  <a:cubicBezTo>
                    <a:pt x="226" y="192"/>
                    <a:pt x="227" y="192"/>
                    <a:pt x="228" y="192"/>
                  </a:cubicBezTo>
                  <a:cubicBezTo>
                    <a:pt x="228" y="192"/>
                    <a:pt x="226" y="193"/>
                    <a:pt x="226" y="193"/>
                  </a:cubicBezTo>
                  <a:cubicBezTo>
                    <a:pt x="226" y="193"/>
                    <a:pt x="226" y="193"/>
                    <a:pt x="226" y="193"/>
                  </a:cubicBezTo>
                  <a:cubicBezTo>
                    <a:pt x="226" y="193"/>
                    <a:pt x="226" y="193"/>
                    <a:pt x="225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25" y="194"/>
                    <a:pt x="225" y="194"/>
                    <a:pt x="225" y="194"/>
                  </a:cubicBezTo>
                  <a:cubicBezTo>
                    <a:pt x="225" y="194"/>
                    <a:pt x="225" y="194"/>
                    <a:pt x="225" y="194"/>
                  </a:cubicBezTo>
                  <a:cubicBezTo>
                    <a:pt x="225" y="194"/>
                    <a:pt x="224" y="194"/>
                    <a:pt x="224" y="194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224" y="194"/>
                    <a:pt x="223" y="194"/>
                    <a:pt x="223" y="194"/>
                  </a:cubicBezTo>
                  <a:cubicBezTo>
                    <a:pt x="223" y="194"/>
                    <a:pt x="223" y="194"/>
                    <a:pt x="223" y="194"/>
                  </a:cubicBezTo>
                  <a:cubicBezTo>
                    <a:pt x="223" y="194"/>
                    <a:pt x="223" y="194"/>
                    <a:pt x="223" y="194"/>
                  </a:cubicBezTo>
                  <a:cubicBezTo>
                    <a:pt x="223" y="194"/>
                    <a:pt x="223" y="194"/>
                    <a:pt x="222" y="195"/>
                  </a:cubicBezTo>
                  <a:cubicBezTo>
                    <a:pt x="223" y="195"/>
                    <a:pt x="222" y="196"/>
                    <a:pt x="221" y="197"/>
                  </a:cubicBezTo>
                  <a:close/>
                  <a:moveTo>
                    <a:pt x="221" y="172"/>
                  </a:moveTo>
                  <a:cubicBezTo>
                    <a:pt x="221" y="169"/>
                    <a:pt x="221" y="169"/>
                    <a:pt x="221" y="169"/>
                  </a:cubicBezTo>
                  <a:cubicBezTo>
                    <a:pt x="222" y="169"/>
                    <a:pt x="222" y="169"/>
                    <a:pt x="222" y="170"/>
                  </a:cubicBezTo>
                  <a:cubicBezTo>
                    <a:pt x="222" y="170"/>
                    <a:pt x="222" y="170"/>
                    <a:pt x="222" y="170"/>
                  </a:cubicBezTo>
                  <a:cubicBezTo>
                    <a:pt x="222" y="170"/>
                    <a:pt x="222" y="169"/>
                    <a:pt x="223" y="169"/>
                  </a:cubicBezTo>
                  <a:cubicBezTo>
                    <a:pt x="223" y="169"/>
                    <a:pt x="223" y="169"/>
                    <a:pt x="223" y="169"/>
                  </a:cubicBezTo>
                  <a:cubicBezTo>
                    <a:pt x="223" y="169"/>
                    <a:pt x="223" y="169"/>
                    <a:pt x="223" y="169"/>
                  </a:cubicBezTo>
                  <a:cubicBezTo>
                    <a:pt x="223" y="169"/>
                    <a:pt x="223" y="169"/>
                    <a:pt x="224" y="169"/>
                  </a:cubicBezTo>
                  <a:cubicBezTo>
                    <a:pt x="224" y="169"/>
                    <a:pt x="224" y="169"/>
                    <a:pt x="224" y="169"/>
                  </a:cubicBezTo>
                  <a:cubicBezTo>
                    <a:pt x="224" y="169"/>
                    <a:pt x="224" y="169"/>
                    <a:pt x="224" y="169"/>
                  </a:cubicBezTo>
                  <a:cubicBezTo>
                    <a:pt x="224" y="169"/>
                    <a:pt x="224" y="169"/>
                    <a:pt x="224" y="169"/>
                  </a:cubicBezTo>
                  <a:cubicBezTo>
                    <a:pt x="224" y="168"/>
                    <a:pt x="225" y="169"/>
                    <a:pt x="225" y="169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5" y="168"/>
                    <a:pt x="225" y="168"/>
                    <a:pt x="225" y="168"/>
                  </a:cubicBezTo>
                  <a:cubicBezTo>
                    <a:pt x="226" y="168"/>
                    <a:pt x="227" y="168"/>
                    <a:pt x="227" y="168"/>
                  </a:cubicBezTo>
                  <a:cubicBezTo>
                    <a:pt x="227" y="168"/>
                    <a:pt x="226" y="169"/>
                    <a:pt x="226" y="169"/>
                  </a:cubicBezTo>
                  <a:cubicBezTo>
                    <a:pt x="226" y="169"/>
                    <a:pt x="225" y="169"/>
                    <a:pt x="225" y="169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5" y="169"/>
                    <a:pt x="225" y="170"/>
                    <a:pt x="225" y="170"/>
                  </a:cubicBezTo>
                  <a:cubicBezTo>
                    <a:pt x="225" y="170"/>
                    <a:pt x="224" y="170"/>
                    <a:pt x="224" y="169"/>
                  </a:cubicBezTo>
                  <a:cubicBezTo>
                    <a:pt x="224" y="170"/>
                    <a:pt x="224" y="170"/>
                    <a:pt x="224" y="170"/>
                  </a:cubicBezTo>
                  <a:cubicBezTo>
                    <a:pt x="224" y="170"/>
                    <a:pt x="224" y="170"/>
                    <a:pt x="224" y="170"/>
                  </a:cubicBezTo>
                  <a:cubicBezTo>
                    <a:pt x="224" y="170"/>
                    <a:pt x="224" y="170"/>
                    <a:pt x="224" y="170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3" y="170"/>
                    <a:pt x="223" y="170"/>
                    <a:pt x="222" y="170"/>
                  </a:cubicBezTo>
                  <a:cubicBezTo>
                    <a:pt x="222" y="170"/>
                    <a:pt x="222" y="170"/>
                    <a:pt x="222" y="170"/>
                  </a:cubicBezTo>
                  <a:cubicBezTo>
                    <a:pt x="222" y="171"/>
                    <a:pt x="222" y="172"/>
                    <a:pt x="221" y="172"/>
                  </a:cubicBezTo>
                  <a:close/>
                  <a:moveTo>
                    <a:pt x="221" y="12"/>
                  </a:moveTo>
                  <a:cubicBezTo>
                    <a:pt x="221" y="13"/>
                    <a:pt x="221" y="13"/>
                    <a:pt x="221" y="13"/>
                  </a:cubicBezTo>
                  <a:cubicBezTo>
                    <a:pt x="220" y="14"/>
                    <a:pt x="220" y="14"/>
                    <a:pt x="220" y="14"/>
                  </a:cubicBezTo>
                  <a:cubicBezTo>
                    <a:pt x="220" y="14"/>
                    <a:pt x="221" y="15"/>
                    <a:pt x="221" y="15"/>
                  </a:cubicBezTo>
                  <a:cubicBezTo>
                    <a:pt x="221" y="15"/>
                    <a:pt x="221" y="15"/>
                    <a:pt x="221" y="15"/>
                  </a:cubicBezTo>
                  <a:cubicBezTo>
                    <a:pt x="221" y="42"/>
                    <a:pt x="221" y="42"/>
                    <a:pt x="221" y="42"/>
                  </a:cubicBezTo>
                  <a:cubicBezTo>
                    <a:pt x="221" y="42"/>
                    <a:pt x="221" y="42"/>
                    <a:pt x="221" y="42"/>
                  </a:cubicBezTo>
                  <a:cubicBezTo>
                    <a:pt x="215" y="39"/>
                    <a:pt x="215" y="39"/>
                    <a:pt x="215" y="39"/>
                  </a:cubicBezTo>
                  <a:cubicBezTo>
                    <a:pt x="211" y="40"/>
                    <a:pt x="211" y="40"/>
                    <a:pt x="211" y="40"/>
                  </a:cubicBezTo>
                  <a:cubicBezTo>
                    <a:pt x="211" y="9"/>
                    <a:pt x="211" y="9"/>
                    <a:pt x="211" y="9"/>
                  </a:cubicBezTo>
                  <a:cubicBezTo>
                    <a:pt x="212" y="8"/>
                    <a:pt x="212" y="8"/>
                    <a:pt x="212" y="8"/>
                  </a:cubicBezTo>
                  <a:cubicBezTo>
                    <a:pt x="214" y="8"/>
                    <a:pt x="217" y="9"/>
                    <a:pt x="219" y="12"/>
                  </a:cubicBezTo>
                  <a:cubicBezTo>
                    <a:pt x="221" y="12"/>
                    <a:pt x="221" y="12"/>
                    <a:pt x="221" y="12"/>
                  </a:cubicBezTo>
                  <a:close/>
                  <a:moveTo>
                    <a:pt x="221" y="169"/>
                  </a:moveTo>
                  <a:cubicBezTo>
                    <a:pt x="221" y="172"/>
                    <a:pt x="221" y="172"/>
                    <a:pt x="221" y="172"/>
                  </a:cubicBezTo>
                  <a:cubicBezTo>
                    <a:pt x="221" y="172"/>
                    <a:pt x="221" y="172"/>
                    <a:pt x="221" y="173"/>
                  </a:cubicBezTo>
                  <a:cubicBezTo>
                    <a:pt x="221" y="173"/>
                    <a:pt x="221" y="173"/>
                    <a:pt x="221" y="173"/>
                  </a:cubicBezTo>
                  <a:cubicBezTo>
                    <a:pt x="221" y="173"/>
                    <a:pt x="221" y="174"/>
                    <a:pt x="221" y="174"/>
                  </a:cubicBezTo>
                  <a:cubicBezTo>
                    <a:pt x="220" y="174"/>
                    <a:pt x="221" y="173"/>
                    <a:pt x="218" y="173"/>
                  </a:cubicBezTo>
                  <a:cubicBezTo>
                    <a:pt x="218" y="173"/>
                    <a:pt x="217" y="174"/>
                    <a:pt x="217" y="173"/>
                  </a:cubicBezTo>
                  <a:cubicBezTo>
                    <a:pt x="217" y="174"/>
                    <a:pt x="217" y="174"/>
                    <a:pt x="217" y="174"/>
                  </a:cubicBezTo>
                  <a:cubicBezTo>
                    <a:pt x="217" y="174"/>
                    <a:pt x="216" y="174"/>
                    <a:pt x="216" y="174"/>
                  </a:cubicBezTo>
                  <a:cubicBezTo>
                    <a:pt x="211" y="176"/>
                    <a:pt x="211" y="176"/>
                    <a:pt x="211" y="176"/>
                  </a:cubicBezTo>
                  <a:cubicBezTo>
                    <a:pt x="211" y="172"/>
                    <a:pt x="211" y="172"/>
                    <a:pt x="211" y="172"/>
                  </a:cubicBezTo>
                  <a:cubicBezTo>
                    <a:pt x="215" y="171"/>
                    <a:pt x="215" y="171"/>
                    <a:pt x="215" y="171"/>
                  </a:cubicBezTo>
                  <a:cubicBezTo>
                    <a:pt x="215" y="171"/>
                    <a:pt x="215" y="171"/>
                    <a:pt x="215" y="170"/>
                  </a:cubicBezTo>
                  <a:cubicBezTo>
                    <a:pt x="216" y="170"/>
                    <a:pt x="216" y="171"/>
                    <a:pt x="216" y="171"/>
                  </a:cubicBezTo>
                  <a:cubicBezTo>
                    <a:pt x="216" y="170"/>
                    <a:pt x="217" y="170"/>
                    <a:pt x="217" y="170"/>
                  </a:cubicBezTo>
                  <a:cubicBezTo>
                    <a:pt x="219" y="169"/>
                    <a:pt x="217" y="168"/>
                    <a:pt x="218" y="168"/>
                  </a:cubicBezTo>
                  <a:cubicBezTo>
                    <a:pt x="218" y="168"/>
                    <a:pt x="219" y="168"/>
                    <a:pt x="219" y="169"/>
                  </a:cubicBezTo>
                  <a:cubicBezTo>
                    <a:pt x="219" y="169"/>
                    <a:pt x="219" y="169"/>
                    <a:pt x="219" y="169"/>
                  </a:cubicBezTo>
                  <a:cubicBezTo>
                    <a:pt x="220" y="169"/>
                    <a:pt x="221" y="169"/>
                    <a:pt x="221" y="169"/>
                  </a:cubicBezTo>
                  <a:close/>
                  <a:moveTo>
                    <a:pt x="221" y="193"/>
                  </a:moveTo>
                  <a:cubicBezTo>
                    <a:pt x="221" y="197"/>
                    <a:pt x="221" y="197"/>
                    <a:pt x="221" y="197"/>
                  </a:cubicBezTo>
                  <a:cubicBezTo>
                    <a:pt x="221" y="197"/>
                    <a:pt x="221" y="197"/>
                    <a:pt x="221" y="197"/>
                  </a:cubicBezTo>
                  <a:cubicBezTo>
                    <a:pt x="221" y="197"/>
                    <a:pt x="221" y="197"/>
                    <a:pt x="221" y="197"/>
                  </a:cubicBezTo>
                  <a:cubicBezTo>
                    <a:pt x="221" y="197"/>
                    <a:pt x="221" y="197"/>
                    <a:pt x="221" y="198"/>
                  </a:cubicBezTo>
                  <a:cubicBezTo>
                    <a:pt x="221" y="198"/>
                    <a:pt x="221" y="198"/>
                    <a:pt x="221" y="198"/>
                  </a:cubicBezTo>
                  <a:cubicBezTo>
                    <a:pt x="221" y="198"/>
                    <a:pt x="221" y="198"/>
                    <a:pt x="221" y="198"/>
                  </a:cubicBezTo>
                  <a:cubicBezTo>
                    <a:pt x="221" y="216"/>
                    <a:pt x="221" y="216"/>
                    <a:pt x="221" y="216"/>
                  </a:cubicBezTo>
                  <a:cubicBezTo>
                    <a:pt x="220" y="216"/>
                    <a:pt x="219" y="216"/>
                    <a:pt x="218" y="216"/>
                  </a:cubicBezTo>
                  <a:cubicBezTo>
                    <a:pt x="211" y="218"/>
                    <a:pt x="211" y="218"/>
                    <a:pt x="211" y="218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216" y="215"/>
                    <a:pt x="216" y="215"/>
                    <a:pt x="216" y="215"/>
                  </a:cubicBezTo>
                  <a:cubicBezTo>
                    <a:pt x="218" y="214"/>
                    <a:pt x="220" y="212"/>
                    <a:pt x="220" y="211"/>
                  </a:cubicBezTo>
                  <a:cubicBezTo>
                    <a:pt x="220" y="211"/>
                    <a:pt x="220" y="211"/>
                    <a:pt x="220" y="211"/>
                  </a:cubicBezTo>
                  <a:cubicBezTo>
                    <a:pt x="220" y="211"/>
                    <a:pt x="217" y="211"/>
                    <a:pt x="215" y="212"/>
                  </a:cubicBezTo>
                  <a:cubicBezTo>
                    <a:pt x="211" y="213"/>
                    <a:pt x="211" y="213"/>
                    <a:pt x="211" y="213"/>
                  </a:cubicBezTo>
                  <a:cubicBezTo>
                    <a:pt x="211" y="210"/>
                    <a:pt x="211" y="210"/>
                    <a:pt x="211" y="210"/>
                  </a:cubicBezTo>
                  <a:cubicBezTo>
                    <a:pt x="218" y="208"/>
                    <a:pt x="218" y="208"/>
                    <a:pt x="218" y="208"/>
                  </a:cubicBezTo>
                  <a:cubicBezTo>
                    <a:pt x="217" y="204"/>
                    <a:pt x="217" y="204"/>
                    <a:pt x="217" y="204"/>
                  </a:cubicBezTo>
                  <a:cubicBezTo>
                    <a:pt x="221" y="198"/>
                    <a:pt x="221" y="198"/>
                    <a:pt x="221" y="198"/>
                  </a:cubicBezTo>
                  <a:cubicBezTo>
                    <a:pt x="220" y="198"/>
                    <a:pt x="220" y="197"/>
                    <a:pt x="219" y="198"/>
                  </a:cubicBezTo>
                  <a:cubicBezTo>
                    <a:pt x="218" y="198"/>
                    <a:pt x="218" y="198"/>
                    <a:pt x="217" y="197"/>
                  </a:cubicBezTo>
                  <a:cubicBezTo>
                    <a:pt x="217" y="198"/>
                    <a:pt x="217" y="198"/>
                    <a:pt x="217" y="198"/>
                  </a:cubicBezTo>
                  <a:cubicBezTo>
                    <a:pt x="217" y="198"/>
                    <a:pt x="217" y="198"/>
                    <a:pt x="216" y="198"/>
                  </a:cubicBezTo>
                  <a:cubicBezTo>
                    <a:pt x="211" y="200"/>
                    <a:pt x="211" y="200"/>
                    <a:pt x="211" y="200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5" y="195"/>
                    <a:pt x="215" y="195"/>
                    <a:pt x="215" y="195"/>
                  </a:cubicBezTo>
                  <a:cubicBezTo>
                    <a:pt x="215" y="195"/>
                    <a:pt x="215" y="195"/>
                    <a:pt x="216" y="195"/>
                  </a:cubicBezTo>
                  <a:cubicBezTo>
                    <a:pt x="216" y="195"/>
                    <a:pt x="216" y="195"/>
                    <a:pt x="216" y="195"/>
                  </a:cubicBezTo>
                  <a:cubicBezTo>
                    <a:pt x="217" y="195"/>
                    <a:pt x="217" y="194"/>
                    <a:pt x="217" y="194"/>
                  </a:cubicBezTo>
                  <a:cubicBezTo>
                    <a:pt x="219" y="193"/>
                    <a:pt x="218" y="192"/>
                    <a:pt x="219" y="192"/>
                  </a:cubicBezTo>
                  <a:cubicBezTo>
                    <a:pt x="219" y="192"/>
                    <a:pt x="219" y="192"/>
                    <a:pt x="220" y="193"/>
                  </a:cubicBezTo>
                  <a:cubicBezTo>
                    <a:pt x="220" y="193"/>
                    <a:pt x="220" y="193"/>
                    <a:pt x="220" y="193"/>
                  </a:cubicBezTo>
                  <a:cubicBezTo>
                    <a:pt x="220" y="193"/>
                    <a:pt x="221" y="193"/>
                    <a:pt x="221" y="193"/>
                  </a:cubicBezTo>
                  <a:close/>
                  <a:moveTo>
                    <a:pt x="221" y="227"/>
                  </a:moveTo>
                  <a:cubicBezTo>
                    <a:pt x="221" y="230"/>
                    <a:pt x="221" y="230"/>
                    <a:pt x="221" y="230"/>
                  </a:cubicBezTo>
                  <a:cubicBezTo>
                    <a:pt x="213" y="233"/>
                    <a:pt x="213" y="233"/>
                    <a:pt x="213" y="233"/>
                  </a:cubicBezTo>
                  <a:cubicBezTo>
                    <a:pt x="217" y="243"/>
                    <a:pt x="217" y="243"/>
                    <a:pt x="217" y="243"/>
                  </a:cubicBezTo>
                  <a:cubicBezTo>
                    <a:pt x="221" y="242"/>
                    <a:pt x="221" y="242"/>
                    <a:pt x="221" y="242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5"/>
                    <a:pt x="218" y="245"/>
                    <a:pt x="218" y="245"/>
                  </a:cubicBezTo>
                  <a:cubicBezTo>
                    <a:pt x="219" y="248"/>
                    <a:pt x="219" y="248"/>
                    <a:pt x="219" y="248"/>
                  </a:cubicBezTo>
                  <a:cubicBezTo>
                    <a:pt x="221" y="247"/>
                    <a:pt x="221" y="247"/>
                    <a:pt x="221" y="247"/>
                  </a:cubicBezTo>
                  <a:cubicBezTo>
                    <a:pt x="221" y="464"/>
                    <a:pt x="221" y="464"/>
                    <a:pt x="221" y="464"/>
                  </a:cubicBezTo>
                  <a:cubicBezTo>
                    <a:pt x="211" y="468"/>
                    <a:pt x="211" y="468"/>
                    <a:pt x="211" y="468"/>
                  </a:cubicBezTo>
                  <a:cubicBezTo>
                    <a:pt x="211" y="228"/>
                    <a:pt x="211" y="228"/>
                    <a:pt x="211" y="228"/>
                  </a:cubicBezTo>
                  <a:cubicBezTo>
                    <a:pt x="212" y="230"/>
                    <a:pt x="212" y="230"/>
                    <a:pt x="212" y="230"/>
                  </a:cubicBezTo>
                  <a:cubicBezTo>
                    <a:pt x="221" y="227"/>
                    <a:pt x="221" y="227"/>
                    <a:pt x="221" y="227"/>
                  </a:cubicBezTo>
                  <a:close/>
                  <a:moveTo>
                    <a:pt x="221" y="480"/>
                  </a:moveTo>
                  <a:cubicBezTo>
                    <a:pt x="221" y="503"/>
                    <a:pt x="221" y="503"/>
                    <a:pt x="221" y="503"/>
                  </a:cubicBezTo>
                  <a:cubicBezTo>
                    <a:pt x="220" y="504"/>
                    <a:pt x="220" y="504"/>
                    <a:pt x="220" y="504"/>
                  </a:cubicBezTo>
                  <a:cubicBezTo>
                    <a:pt x="216" y="502"/>
                    <a:pt x="216" y="502"/>
                    <a:pt x="216" y="502"/>
                  </a:cubicBezTo>
                  <a:cubicBezTo>
                    <a:pt x="211" y="504"/>
                    <a:pt x="211" y="504"/>
                    <a:pt x="211" y="504"/>
                  </a:cubicBezTo>
                  <a:cubicBezTo>
                    <a:pt x="211" y="480"/>
                    <a:pt x="211" y="480"/>
                    <a:pt x="211" y="480"/>
                  </a:cubicBezTo>
                  <a:cubicBezTo>
                    <a:pt x="213" y="479"/>
                    <a:pt x="213" y="479"/>
                    <a:pt x="213" y="479"/>
                  </a:cubicBezTo>
                  <a:cubicBezTo>
                    <a:pt x="213" y="479"/>
                    <a:pt x="213" y="479"/>
                    <a:pt x="213" y="479"/>
                  </a:cubicBezTo>
                  <a:cubicBezTo>
                    <a:pt x="213" y="479"/>
                    <a:pt x="213" y="479"/>
                    <a:pt x="213" y="479"/>
                  </a:cubicBezTo>
                  <a:cubicBezTo>
                    <a:pt x="213" y="479"/>
                    <a:pt x="213" y="479"/>
                    <a:pt x="213" y="479"/>
                  </a:cubicBezTo>
                  <a:cubicBezTo>
                    <a:pt x="214" y="479"/>
                    <a:pt x="215" y="480"/>
                    <a:pt x="217" y="482"/>
                  </a:cubicBezTo>
                  <a:cubicBezTo>
                    <a:pt x="221" y="480"/>
                    <a:pt x="221" y="480"/>
                    <a:pt x="221" y="480"/>
                  </a:cubicBezTo>
                  <a:close/>
                  <a:moveTo>
                    <a:pt x="221" y="574"/>
                  </a:moveTo>
                  <a:cubicBezTo>
                    <a:pt x="221" y="627"/>
                    <a:pt x="221" y="627"/>
                    <a:pt x="221" y="627"/>
                  </a:cubicBezTo>
                  <a:cubicBezTo>
                    <a:pt x="211" y="630"/>
                    <a:pt x="211" y="630"/>
                    <a:pt x="211" y="630"/>
                  </a:cubicBezTo>
                  <a:cubicBezTo>
                    <a:pt x="211" y="547"/>
                    <a:pt x="211" y="547"/>
                    <a:pt x="211" y="547"/>
                  </a:cubicBezTo>
                  <a:cubicBezTo>
                    <a:pt x="221" y="574"/>
                    <a:pt x="221" y="574"/>
                    <a:pt x="221" y="574"/>
                  </a:cubicBezTo>
                  <a:close/>
                  <a:moveTo>
                    <a:pt x="211" y="189"/>
                  </a:moveTo>
                  <a:cubicBezTo>
                    <a:pt x="211" y="189"/>
                    <a:pt x="211" y="189"/>
                    <a:pt x="211" y="189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11" y="189"/>
                    <a:pt x="211" y="189"/>
                    <a:pt x="212" y="189"/>
                  </a:cubicBezTo>
                  <a:cubicBezTo>
                    <a:pt x="212" y="189"/>
                    <a:pt x="213" y="188"/>
                    <a:pt x="213" y="189"/>
                  </a:cubicBezTo>
                  <a:cubicBezTo>
                    <a:pt x="213" y="189"/>
                    <a:pt x="212" y="189"/>
                    <a:pt x="212" y="189"/>
                  </a:cubicBezTo>
                  <a:cubicBezTo>
                    <a:pt x="212" y="189"/>
                    <a:pt x="212" y="189"/>
                    <a:pt x="212" y="189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11" y="189"/>
                    <a:pt x="211" y="189"/>
                    <a:pt x="211" y="189"/>
                  </a:cubicBezTo>
                  <a:close/>
                  <a:moveTo>
                    <a:pt x="211" y="9"/>
                  </a:moveTo>
                  <a:cubicBezTo>
                    <a:pt x="211" y="40"/>
                    <a:pt x="211" y="40"/>
                    <a:pt x="211" y="40"/>
                  </a:cubicBezTo>
                  <a:cubicBezTo>
                    <a:pt x="194" y="47"/>
                    <a:pt x="194" y="47"/>
                    <a:pt x="194" y="47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207" y="16"/>
                    <a:pt x="207" y="16"/>
                    <a:pt x="207" y="16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1" y="9"/>
                    <a:pt x="211" y="9"/>
                    <a:pt x="211" y="9"/>
                  </a:cubicBezTo>
                  <a:close/>
                  <a:moveTo>
                    <a:pt x="211" y="172"/>
                  </a:moveTo>
                  <a:cubicBezTo>
                    <a:pt x="211" y="176"/>
                    <a:pt x="211" y="176"/>
                    <a:pt x="211" y="176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01" y="192"/>
                    <a:pt x="201" y="192"/>
                    <a:pt x="201" y="192"/>
                  </a:cubicBezTo>
                  <a:cubicBezTo>
                    <a:pt x="204" y="191"/>
                    <a:pt x="204" y="191"/>
                    <a:pt x="204" y="191"/>
                  </a:cubicBezTo>
                  <a:cubicBezTo>
                    <a:pt x="204" y="191"/>
                    <a:pt x="204" y="190"/>
                    <a:pt x="204" y="190"/>
                  </a:cubicBezTo>
                  <a:cubicBezTo>
                    <a:pt x="204" y="190"/>
                    <a:pt x="204" y="190"/>
                    <a:pt x="205" y="191"/>
                  </a:cubicBezTo>
                  <a:cubicBezTo>
                    <a:pt x="205" y="190"/>
                    <a:pt x="205" y="190"/>
                    <a:pt x="205" y="190"/>
                  </a:cubicBezTo>
                  <a:cubicBezTo>
                    <a:pt x="207" y="189"/>
                    <a:pt x="206" y="189"/>
                    <a:pt x="206" y="188"/>
                  </a:cubicBezTo>
                  <a:cubicBezTo>
                    <a:pt x="206" y="188"/>
                    <a:pt x="207" y="189"/>
                    <a:pt x="207" y="189"/>
                  </a:cubicBezTo>
                  <a:cubicBezTo>
                    <a:pt x="207" y="189"/>
                    <a:pt x="207" y="189"/>
                    <a:pt x="207" y="189"/>
                  </a:cubicBezTo>
                  <a:cubicBezTo>
                    <a:pt x="208" y="189"/>
                    <a:pt x="209" y="189"/>
                    <a:pt x="209" y="190"/>
                  </a:cubicBezTo>
                  <a:cubicBezTo>
                    <a:pt x="209" y="190"/>
                    <a:pt x="209" y="190"/>
                    <a:pt x="209" y="190"/>
                  </a:cubicBezTo>
                  <a:cubicBezTo>
                    <a:pt x="209" y="190"/>
                    <a:pt x="209" y="190"/>
                    <a:pt x="209" y="190"/>
                  </a:cubicBezTo>
                  <a:cubicBezTo>
                    <a:pt x="209" y="190"/>
                    <a:pt x="210" y="190"/>
                    <a:pt x="210" y="190"/>
                  </a:cubicBezTo>
                  <a:cubicBezTo>
                    <a:pt x="210" y="189"/>
                    <a:pt x="210" y="189"/>
                    <a:pt x="210" y="189"/>
                  </a:cubicBezTo>
                  <a:cubicBezTo>
                    <a:pt x="210" y="189"/>
                    <a:pt x="210" y="189"/>
                    <a:pt x="210" y="189"/>
                  </a:cubicBezTo>
                  <a:cubicBezTo>
                    <a:pt x="210" y="189"/>
                    <a:pt x="210" y="189"/>
                    <a:pt x="210" y="189"/>
                  </a:cubicBezTo>
                  <a:cubicBezTo>
                    <a:pt x="210" y="189"/>
                    <a:pt x="210" y="189"/>
                    <a:pt x="211" y="189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11" y="190"/>
                    <a:pt x="211" y="190"/>
                    <a:pt x="211" y="190"/>
                  </a:cubicBezTo>
                  <a:cubicBezTo>
                    <a:pt x="211" y="190"/>
                    <a:pt x="211" y="190"/>
                    <a:pt x="211" y="190"/>
                  </a:cubicBezTo>
                  <a:cubicBezTo>
                    <a:pt x="211" y="190"/>
                    <a:pt x="211" y="190"/>
                    <a:pt x="211" y="190"/>
                  </a:cubicBezTo>
                  <a:cubicBezTo>
                    <a:pt x="210" y="190"/>
                    <a:pt x="210" y="190"/>
                    <a:pt x="210" y="190"/>
                  </a:cubicBezTo>
                  <a:cubicBezTo>
                    <a:pt x="210" y="190"/>
                    <a:pt x="210" y="190"/>
                    <a:pt x="210" y="190"/>
                  </a:cubicBezTo>
                  <a:cubicBezTo>
                    <a:pt x="210" y="190"/>
                    <a:pt x="210" y="190"/>
                    <a:pt x="210" y="190"/>
                  </a:cubicBezTo>
                  <a:cubicBezTo>
                    <a:pt x="210" y="190"/>
                    <a:pt x="210" y="190"/>
                    <a:pt x="210" y="190"/>
                  </a:cubicBezTo>
                  <a:cubicBezTo>
                    <a:pt x="209" y="190"/>
                    <a:pt x="209" y="190"/>
                    <a:pt x="209" y="190"/>
                  </a:cubicBezTo>
                  <a:cubicBezTo>
                    <a:pt x="209" y="190"/>
                    <a:pt x="209" y="190"/>
                    <a:pt x="209" y="190"/>
                  </a:cubicBezTo>
                  <a:cubicBezTo>
                    <a:pt x="209" y="191"/>
                    <a:pt x="209" y="192"/>
                    <a:pt x="208" y="192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7" y="193"/>
                    <a:pt x="208" y="192"/>
                    <a:pt x="206" y="193"/>
                  </a:cubicBezTo>
                  <a:cubicBezTo>
                    <a:pt x="206" y="193"/>
                    <a:pt x="206" y="193"/>
                    <a:pt x="205" y="192"/>
                  </a:cubicBezTo>
                  <a:cubicBezTo>
                    <a:pt x="205" y="193"/>
                    <a:pt x="205" y="193"/>
                    <a:pt x="205" y="193"/>
                  </a:cubicBezTo>
                  <a:cubicBezTo>
                    <a:pt x="205" y="193"/>
                    <a:pt x="205" y="193"/>
                    <a:pt x="205" y="193"/>
                  </a:cubicBezTo>
                  <a:cubicBezTo>
                    <a:pt x="200" y="195"/>
                    <a:pt x="200" y="195"/>
                    <a:pt x="200" y="195"/>
                  </a:cubicBezTo>
                  <a:cubicBezTo>
                    <a:pt x="198" y="197"/>
                    <a:pt x="198" y="197"/>
                    <a:pt x="198" y="197"/>
                  </a:cubicBezTo>
                  <a:cubicBezTo>
                    <a:pt x="201" y="201"/>
                    <a:pt x="201" y="201"/>
                    <a:pt x="201" y="201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200"/>
                    <a:pt x="211" y="200"/>
                    <a:pt x="211" y="200"/>
                  </a:cubicBezTo>
                  <a:cubicBezTo>
                    <a:pt x="202" y="203"/>
                    <a:pt x="202" y="203"/>
                    <a:pt x="202" y="203"/>
                  </a:cubicBezTo>
                  <a:cubicBezTo>
                    <a:pt x="205" y="212"/>
                    <a:pt x="205" y="212"/>
                    <a:pt x="205" y="212"/>
                  </a:cubicBezTo>
                  <a:cubicBezTo>
                    <a:pt x="211" y="210"/>
                    <a:pt x="211" y="210"/>
                    <a:pt x="211" y="210"/>
                  </a:cubicBezTo>
                  <a:cubicBezTo>
                    <a:pt x="211" y="213"/>
                    <a:pt x="211" y="213"/>
                    <a:pt x="211" y="213"/>
                  </a:cubicBezTo>
                  <a:cubicBezTo>
                    <a:pt x="206" y="215"/>
                    <a:pt x="206" y="215"/>
                    <a:pt x="206" y="215"/>
                  </a:cubicBezTo>
                  <a:cubicBezTo>
                    <a:pt x="207" y="218"/>
                    <a:pt x="207" y="218"/>
                    <a:pt x="207" y="218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211" y="218"/>
                    <a:pt x="211" y="218"/>
                    <a:pt x="211" y="218"/>
                  </a:cubicBezTo>
                  <a:cubicBezTo>
                    <a:pt x="208" y="220"/>
                    <a:pt x="208" y="220"/>
                    <a:pt x="208" y="220"/>
                  </a:cubicBezTo>
                  <a:cubicBezTo>
                    <a:pt x="211" y="228"/>
                    <a:pt x="211" y="228"/>
                    <a:pt x="211" y="228"/>
                  </a:cubicBezTo>
                  <a:cubicBezTo>
                    <a:pt x="211" y="468"/>
                    <a:pt x="211" y="468"/>
                    <a:pt x="211" y="468"/>
                  </a:cubicBezTo>
                  <a:cubicBezTo>
                    <a:pt x="194" y="474"/>
                    <a:pt x="194" y="474"/>
                    <a:pt x="194" y="474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95" y="189"/>
                    <a:pt x="195" y="189"/>
                    <a:pt x="195" y="189"/>
                  </a:cubicBezTo>
                  <a:cubicBezTo>
                    <a:pt x="194" y="189"/>
                    <a:pt x="194" y="189"/>
                    <a:pt x="194" y="189"/>
                  </a:cubicBezTo>
                  <a:cubicBezTo>
                    <a:pt x="194" y="179"/>
                    <a:pt x="194" y="179"/>
                    <a:pt x="194" y="179"/>
                  </a:cubicBezTo>
                  <a:cubicBezTo>
                    <a:pt x="211" y="172"/>
                    <a:pt x="211" y="172"/>
                    <a:pt x="211" y="172"/>
                  </a:cubicBezTo>
                  <a:close/>
                  <a:moveTo>
                    <a:pt x="211" y="480"/>
                  </a:moveTo>
                  <a:cubicBezTo>
                    <a:pt x="211" y="504"/>
                    <a:pt x="211" y="504"/>
                    <a:pt x="211" y="504"/>
                  </a:cubicBezTo>
                  <a:cubicBezTo>
                    <a:pt x="197" y="509"/>
                    <a:pt x="197" y="509"/>
                    <a:pt x="197" y="509"/>
                  </a:cubicBezTo>
                  <a:cubicBezTo>
                    <a:pt x="211" y="547"/>
                    <a:pt x="211" y="547"/>
                    <a:pt x="211" y="547"/>
                  </a:cubicBezTo>
                  <a:cubicBezTo>
                    <a:pt x="211" y="630"/>
                    <a:pt x="211" y="630"/>
                    <a:pt x="211" y="630"/>
                  </a:cubicBezTo>
                  <a:cubicBezTo>
                    <a:pt x="205" y="633"/>
                    <a:pt x="205" y="633"/>
                    <a:pt x="205" y="633"/>
                  </a:cubicBezTo>
                  <a:cubicBezTo>
                    <a:pt x="194" y="603"/>
                    <a:pt x="194" y="603"/>
                    <a:pt x="194" y="603"/>
                  </a:cubicBezTo>
                  <a:cubicBezTo>
                    <a:pt x="194" y="489"/>
                    <a:pt x="194" y="489"/>
                    <a:pt x="194" y="489"/>
                  </a:cubicBezTo>
                  <a:cubicBezTo>
                    <a:pt x="209" y="484"/>
                    <a:pt x="209" y="484"/>
                    <a:pt x="209" y="484"/>
                  </a:cubicBezTo>
                  <a:cubicBezTo>
                    <a:pt x="211" y="480"/>
                    <a:pt x="211" y="480"/>
                    <a:pt x="211" y="480"/>
                  </a:cubicBezTo>
                  <a:cubicBezTo>
                    <a:pt x="211" y="480"/>
                    <a:pt x="211" y="480"/>
                    <a:pt x="211" y="480"/>
                  </a:cubicBezTo>
                  <a:close/>
                  <a:moveTo>
                    <a:pt x="194" y="174"/>
                  </a:moveTo>
                  <a:cubicBezTo>
                    <a:pt x="200" y="172"/>
                    <a:pt x="200" y="172"/>
                    <a:pt x="200" y="172"/>
                  </a:cubicBezTo>
                  <a:cubicBezTo>
                    <a:pt x="200" y="172"/>
                    <a:pt x="200" y="172"/>
                    <a:pt x="200" y="172"/>
                  </a:cubicBezTo>
                  <a:cubicBezTo>
                    <a:pt x="201" y="172"/>
                    <a:pt x="201" y="172"/>
                    <a:pt x="201" y="171"/>
                  </a:cubicBezTo>
                  <a:cubicBezTo>
                    <a:pt x="201" y="171"/>
                    <a:pt x="201" y="171"/>
                    <a:pt x="202" y="171"/>
                  </a:cubicBezTo>
                  <a:cubicBezTo>
                    <a:pt x="204" y="171"/>
                    <a:pt x="204" y="172"/>
                    <a:pt x="204" y="172"/>
                  </a:cubicBezTo>
                  <a:cubicBezTo>
                    <a:pt x="205" y="172"/>
                    <a:pt x="205" y="171"/>
                    <a:pt x="204" y="170"/>
                  </a:cubicBezTo>
                  <a:cubicBezTo>
                    <a:pt x="204" y="170"/>
                    <a:pt x="205" y="170"/>
                    <a:pt x="205" y="170"/>
                  </a:cubicBezTo>
                  <a:cubicBezTo>
                    <a:pt x="205" y="170"/>
                    <a:pt x="206" y="169"/>
                    <a:pt x="206" y="168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6" y="168"/>
                    <a:pt x="206" y="168"/>
                    <a:pt x="207" y="168"/>
                  </a:cubicBezTo>
                  <a:cubicBezTo>
                    <a:pt x="207" y="168"/>
                    <a:pt x="207" y="168"/>
                    <a:pt x="207" y="168"/>
                  </a:cubicBezTo>
                  <a:cubicBezTo>
                    <a:pt x="207" y="168"/>
                    <a:pt x="207" y="168"/>
                    <a:pt x="207" y="168"/>
                  </a:cubicBezTo>
                  <a:cubicBezTo>
                    <a:pt x="207" y="168"/>
                    <a:pt x="207" y="168"/>
                    <a:pt x="207" y="168"/>
                  </a:cubicBezTo>
                  <a:cubicBezTo>
                    <a:pt x="208" y="168"/>
                    <a:pt x="208" y="168"/>
                    <a:pt x="208" y="168"/>
                  </a:cubicBezTo>
                  <a:cubicBezTo>
                    <a:pt x="208" y="167"/>
                    <a:pt x="208" y="167"/>
                    <a:pt x="208" y="167"/>
                  </a:cubicBezTo>
                  <a:cubicBezTo>
                    <a:pt x="208" y="167"/>
                    <a:pt x="208" y="168"/>
                    <a:pt x="208" y="167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10" y="167"/>
                    <a:pt x="211" y="166"/>
                    <a:pt x="211" y="166"/>
                  </a:cubicBezTo>
                  <a:cubicBezTo>
                    <a:pt x="211" y="166"/>
                    <a:pt x="209" y="166"/>
                    <a:pt x="209" y="166"/>
                  </a:cubicBezTo>
                  <a:cubicBezTo>
                    <a:pt x="209" y="166"/>
                    <a:pt x="209" y="166"/>
                    <a:pt x="209" y="166"/>
                  </a:cubicBezTo>
                  <a:cubicBezTo>
                    <a:pt x="209" y="166"/>
                    <a:pt x="209" y="166"/>
                    <a:pt x="209" y="166"/>
                  </a:cubicBezTo>
                  <a:cubicBezTo>
                    <a:pt x="209" y="166"/>
                    <a:pt x="208" y="167"/>
                    <a:pt x="208" y="167"/>
                  </a:cubicBezTo>
                  <a:cubicBezTo>
                    <a:pt x="208" y="166"/>
                    <a:pt x="208" y="166"/>
                    <a:pt x="208" y="166"/>
                  </a:cubicBezTo>
                  <a:cubicBezTo>
                    <a:pt x="208" y="166"/>
                    <a:pt x="208" y="167"/>
                    <a:pt x="208" y="167"/>
                  </a:cubicBezTo>
                  <a:cubicBezTo>
                    <a:pt x="208" y="167"/>
                    <a:pt x="208" y="167"/>
                    <a:pt x="207" y="167"/>
                  </a:cubicBezTo>
                  <a:cubicBezTo>
                    <a:pt x="207" y="167"/>
                    <a:pt x="207" y="167"/>
                    <a:pt x="207" y="167"/>
                  </a:cubicBezTo>
                  <a:cubicBezTo>
                    <a:pt x="207" y="167"/>
                    <a:pt x="207" y="167"/>
                    <a:pt x="207" y="167"/>
                  </a:cubicBezTo>
                  <a:cubicBezTo>
                    <a:pt x="207" y="167"/>
                    <a:pt x="207" y="167"/>
                    <a:pt x="207" y="167"/>
                  </a:cubicBezTo>
                  <a:cubicBezTo>
                    <a:pt x="206" y="167"/>
                    <a:pt x="206" y="167"/>
                    <a:pt x="206" y="167"/>
                  </a:cubicBezTo>
                  <a:cubicBezTo>
                    <a:pt x="206" y="167"/>
                    <a:pt x="206" y="167"/>
                    <a:pt x="206" y="168"/>
                  </a:cubicBezTo>
                  <a:cubicBezTo>
                    <a:pt x="206" y="167"/>
                    <a:pt x="206" y="167"/>
                    <a:pt x="206" y="168"/>
                  </a:cubicBezTo>
                  <a:cubicBezTo>
                    <a:pt x="205" y="167"/>
                    <a:pt x="204" y="166"/>
                    <a:pt x="203" y="167"/>
                  </a:cubicBezTo>
                  <a:cubicBezTo>
                    <a:pt x="203" y="167"/>
                    <a:pt x="203" y="167"/>
                    <a:pt x="203" y="167"/>
                  </a:cubicBezTo>
                  <a:cubicBezTo>
                    <a:pt x="203" y="166"/>
                    <a:pt x="202" y="166"/>
                    <a:pt x="202" y="166"/>
                  </a:cubicBezTo>
                  <a:cubicBezTo>
                    <a:pt x="201" y="166"/>
                    <a:pt x="203" y="167"/>
                    <a:pt x="201" y="168"/>
                  </a:cubicBezTo>
                  <a:cubicBezTo>
                    <a:pt x="200" y="168"/>
                    <a:pt x="200" y="168"/>
                    <a:pt x="200" y="169"/>
                  </a:cubicBezTo>
                  <a:cubicBezTo>
                    <a:pt x="200" y="168"/>
                    <a:pt x="199" y="168"/>
                    <a:pt x="199" y="168"/>
                  </a:cubicBezTo>
                  <a:cubicBezTo>
                    <a:pt x="199" y="168"/>
                    <a:pt x="199" y="169"/>
                    <a:pt x="199" y="169"/>
                  </a:cubicBezTo>
                  <a:cubicBezTo>
                    <a:pt x="194" y="171"/>
                    <a:pt x="194" y="171"/>
                    <a:pt x="194" y="171"/>
                  </a:cubicBezTo>
                  <a:cubicBezTo>
                    <a:pt x="194" y="174"/>
                    <a:pt x="194" y="174"/>
                    <a:pt x="194" y="174"/>
                  </a:cubicBezTo>
                  <a:close/>
                  <a:moveTo>
                    <a:pt x="194" y="152"/>
                  </a:moveTo>
                  <a:cubicBezTo>
                    <a:pt x="194" y="140"/>
                    <a:pt x="194" y="140"/>
                    <a:pt x="194" y="140"/>
                  </a:cubicBezTo>
                  <a:cubicBezTo>
                    <a:pt x="195" y="141"/>
                    <a:pt x="196" y="141"/>
                    <a:pt x="196" y="142"/>
                  </a:cubicBezTo>
                  <a:cubicBezTo>
                    <a:pt x="197" y="142"/>
                    <a:pt x="197" y="142"/>
                    <a:pt x="198" y="143"/>
                  </a:cubicBezTo>
                  <a:cubicBezTo>
                    <a:pt x="198" y="143"/>
                    <a:pt x="198" y="143"/>
                    <a:pt x="198" y="143"/>
                  </a:cubicBezTo>
                  <a:cubicBezTo>
                    <a:pt x="198" y="143"/>
                    <a:pt x="199" y="143"/>
                    <a:pt x="199" y="144"/>
                  </a:cubicBezTo>
                  <a:cubicBezTo>
                    <a:pt x="199" y="143"/>
                    <a:pt x="199" y="143"/>
                    <a:pt x="199" y="143"/>
                  </a:cubicBezTo>
                  <a:cubicBezTo>
                    <a:pt x="199" y="143"/>
                    <a:pt x="199" y="143"/>
                    <a:pt x="199" y="143"/>
                  </a:cubicBezTo>
                  <a:cubicBezTo>
                    <a:pt x="199" y="143"/>
                    <a:pt x="199" y="143"/>
                    <a:pt x="199" y="142"/>
                  </a:cubicBezTo>
                  <a:cubicBezTo>
                    <a:pt x="200" y="142"/>
                    <a:pt x="200" y="143"/>
                    <a:pt x="200" y="143"/>
                  </a:cubicBezTo>
                  <a:cubicBezTo>
                    <a:pt x="200" y="143"/>
                    <a:pt x="200" y="143"/>
                    <a:pt x="201" y="143"/>
                  </a:cubicBezTo>
                  <a:cubicBezTo>
                    <a:pt x="201" y="143"/>
                    <a:pt x="201" y="143"/>
                    <a:pt x="201" y="143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2" y="142"/>
                    <a:pt x="203" y="142"/>
                    <a:pt x="203" y="142"/>
                  </a:cubicBezTo>
                  <a:cubicBezTo>
                    <a:pt x="202" y="141"/>
                    <a:pt x="205" y="141"/>
                    <a:pt x="205" y="141"/>
                  </a:cubicBezTo>
                  <a:cubicBezTo>
                    <a:pt x="205" y="141"/>
                    <a:pt x="203" y="143"/>
                    <a:pt x="203" y="142"/>
                  </a:cubicBezTo>
                  <a:cubicBezTo>
                    <a:pt x="203" y="142"/>
                    <a:pt x="203" y="142"/>
                    <a:pt x="202" y="142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2" y="143"/>
                    <a:pt x="202" y="143"/>
                    <a:pt x="202" y="143"/>
                  </a:cubicBezTo>
                  <a:cubicBezTo>
                    <a:pt x="201" y="143"/>
                    <a:pt x="201" y="143"/>
                    <a:pt x="201" y="143"/>
                  </a:cubicBezTo>
                  <a:cubicBezTo>
                    <a:pt x="201" y="143"/>
                    <a:pt x="201" y="143"/>
                    <a:pt x="201" y="143"/>
                  </a:cubicBezTo>
                  <a:cubicBezTo>
                    <a:pt x="201" y="143"/>
                    <a:pt x="200" y="143"/>
                    <a:pt x="200" y="143"/>
                  </a:cubicBezTo>
                  <a:cubicBezTo>
                    <a:pt x="201" y="143"/>
                    <a:pt x="200" y="144"/>
                    <a:pt x="200" y="144"/>
                  </a:cubicBezTo>
                  <a:cubicBezTo>
                    <a:pt x="200" y="144"/>
                    <a:pt x="199" y="144"/>
                    <a:pt x="199" y="143"/>
                  </a:cubicBezTo>
                  <a:cubicBezTo>
                    <a:pt x="199" y="144"/>
                    <a:pt x="199" y="144"/>
                    <a:pt x="199" y="144"/>
                  </a:cubicBezTo>
                  <a:cubicBezTo>
                    <a:pt x="199" y="144"/>
                    <a:pt x="199" y="144"/>
                    <a:pt x="199" y="144"/>
                  </a:cubicBezTo>
                  <a:cubicBezTo>
                    <a:pt x="199" y="144"/>
                    <a:pt x="199" y="144"/>
                    <a:pt x="198" y="144"/>
                  </a:cubicBezTo>
                  <a:cubicBezTo>
                    <a:pt x="198" y="144"/>
                    <a:pt x="198" y="144"/>
                    <a:pt x="198" y="144"/>
                  </a:cubicBezTo>
                  <a:cubicBezTo>
                    <a:pt x="198" y="145"/>
                    <a:pt x="198" y="146"/>
                    <a:pt x="198" y="147"/>
                  </a:cubicBezTo>
                  <a:cubicBezTo>
                    <a:pt x="198" y="149"/>
                    <a:pt x="196" y="151"/>
                    <a:pt x="194" y="152"/>
                  </a:cubicBezTo>
                  <a:close/>
                  <a:moveTo>
                    <a:pt x="194" y="21"/>
                  </a:moveTo>
                  <a:cubicBezTo>
                    <a:pt x="194" y="47"/>
                    <a:pt x="194" y="47"/>
                    <a:pt x="194" y="47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94" y="21"/>
                    <a:pt x="194" y="21"/>
                    <a:pt x="194" y="21"/>
                  </a:cubicBezTo>
                  <a:close/>
                  <a:moveTo>
                    <a:pt x="194" y="140"/>
                  </a:moveTo>
                  <a:cubicBezTo>
                    <a:pt x="194" y="152"/>
                    <a:pt x="194" y="152"/>
                    <a:pt x="194" y="152"/>
                  </a:cubicBezTo>
                  <a:cubicBezTo>
                    <a:pt x="194" y="152"/>
                    <a:pt x="194" y="152"/>
                    <a:pt x="194" y="152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92" y="154"/>
                    <a:pt x="192" y="154"/>
                    <a:pt x="192" y="154"/>
                  </a:cubicBezTo>
                  <a:cubicBezTo>
                    <a:pt x="192" y="158"/>
                    <a:pt x="192" y="158"/>
                    <a:pt x="192" y="158"/>
                  </a:cubicBezTo>
                  <a:cubicBezTo>
                    <a:pt x="189" y="156"/>
                    <a:pt x="189" y="156"/>
                    <a:pt x="189" y="156"/>
                  </a:cubicBezTo>
                  <a:cubicBezTo>
                    <a:pt x="188" y="155"/>
                    <a:pt x="188" y="155"/>
                    <a:pt x="188" y="155"/>
                  </a:cubicBezTo>
                  <a:cubicBezTo>
                    <a:pt x="183" y="157"/>
                    <a:pt x="183" y="157"/>
                    <a:pt x="183" y="157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6" y="155"/>
                    <a:pt x="186" y="155"/>
                    <a:pt x="186" y="155"/>
                  </a:cubicBezTo>
                  <a:cubicBezTo>
                    <a:pt x="187" y="154"/>
                    <a:pt x="188" y="154"/>
                    <a:pt x="188" y="154"/>
                  </a:cubicBezTo>
                  <a:cubicBezTo>
                    <a:pt x="188" y="154"/>
                    <a:pt x="188" y="154"/>
                    <a:pt x="188" y="154"/>
                  </a:cubicBezTo>
                  <a:cubicBezTo>
                    <a:pt x="188" y="153"/>
                    <a:pt x="187" y="153"/>
                    <a:pt x="186" y="154"/>
                  </a:cubicBezTo>
                  <a:cubicBezTo>
                    <a:pt x="183" y="155"/>
                    <a:pt x="183" y="155"/>
                    <a:pt x="183" y="155"/>
                  </a:cubicBezTo>
                  <a:cubicBezTo>
                    <a:pt x="183" y="154"/>
                    <a:pt x="183" y="154"/>
                    <a:pt x="183" y="154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187" y="153"/>
                    <a:pt x="188" y="151"/>
                    <a:pt x="187" y="150"/>
                  </a:cubicBezTo>
                  <a:cubicBezTo>
                    <a:pt x="187" y="150"/>
                    <a:pt x="187" y="150"/>
                    <a:pt x="187" y="150"/>
                  </a:cubicBezTo>
                  <a:cubicBezTo>
                    <a:pt x="187" y="149"/>
                    <a:pt x="186" y="149"/>
                    <a:pt x="185" y="149"/>
                  </a:cubicBezTo>
                  <a:cubicBezTo>
                    <a:pt x="183" y="150"/>
                    <a:pt x="183" y="150"/>
                    <a:pt x="183" y="150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84" y="148"/>
                    <a:pt x="184" y="148"/>
                    <a:pt x="184" y="148"/>
                  </a:cubicBezTo>
                  <a:cubicBezTo>
                    <a:pt x="185" y="148"/>
                    <a:pt x="186" y="147"/>
                    <a:pt x="186" y="146"/>
                  </a:cubicBezTo>
                  <a:cubicBezTo>
                    <a:pt x="186" y="146"/>
                    <a:pt x="186" y="146"/>
                    <a:pt x="186" y="146"/>
                  </a:cubicBezTo>
                  <a:cubicBezTo>
                    <a:pt x="185" y="145"/>
                    <a:pt x="184" y="144"/>
                    <a:pt x="183" y="145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4" y="144"/>
                    <a:pt x="184" y="143"/>
                    <a:pt x="184" y="143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84" y="143"/>
                    <a:pt x="184" y="143"/>
                    <a:pt x="183" y="143"/>
                  </a:cubicBezTo>
                  <a:cubicBezTo>
                    <a:pt x="183" y="142"/>
                    <a:pt x="183" y="142"/>
                    <a:pt x="183" y="142"/>
                  </a:cubicBezTo>
                  <a:cubicBezTo>
                    <a:pt x="183" y="142"/>
                    <a:pt x="183" y="142"/>
                    <a:pt x="183" y="142"/>
                  </a:cubicBezTo>
                  <a:cubicBezTo>
                    <a:pt x="183" y="142"/>
                    <a:pt x="183" y="142"/>
                    <a:pt x="183" y="142"/>
                  </a:cubicBezTo>
                  <a:cubicBezTo>
                    <a:pt x="183" y="140"/>
                    <a:pt x="183" y="140"/>
                    <a:pt x="183" y="140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7" y="140"/>
                    <a:pt x="187" y="140"/>
                    <a:pt x="187" y="140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9" y="140"/>
                    <a:pt x="189" y="140"/>
                    <a:pt x="189" y="140"/>
                  </a:cubicBezTo>
                  <a:cubicBezTo>
                    <a:pt x="191" y="139"/>
                    <a:pt x="193" y="140"/>
                    <a:pt x="194" y="140"/>
                  </a:cubicBezTo>
                  <a:close/>
                  <a:moveTo>
                    <a:pt x="194" y="171"/>
                  </a:moveTo>
                  <a:cubicBezTo>
                    <a:pt x="194" y="174"/>
                    <a:pt x="194" y="174"/>
                    <a:pt x="194" y="174"/>
                  </a:cubicBezTo>
                  <a:cubicBezTo>
                    <a:pt x="186" y="177"/>
                    <a:pt x="186" y="177"/>
                    <a:pt x="186" y="177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194" y="179"/>
                    <a:pt x="194" y="179"/>
                    <a:pt x="194" y="179"/>
                  </a:cubicBezTo>
                  <a:cubicBezTo>
                    <a:pt x="194" y="189"/>
                    <a:pt x="194" y="189"/>
                    <a:pt x="194" y="189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94" y="191"/>
                    <a:pt x="194" y="191"/>
                    <a:pt x="194" y="191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94" y="474"/>
                    <a:pt x="194" y="474"/>
                    <a:pt x="194" y="474"/>
                  </a:cubicBezTo>
                  <a:cubicBezTo>
                    <a:pt x="185" y="478"/>
                    <a:pt x="185" y="478"/>
                    <a:pt x="185" y="478"/>
                  </a:cubicBezTo>
                  <a:cubicBezTo>
                    <a:pt x="190" y="491"/>
                    <a:pt x="190" y="491"/>
                    <a:pt x="190" y="491"/>
                  </a:cubicBezTo>
                  <a:cubicBezTo>
                    <a:pt x="194" y="489"/>
                    <a:pt x="194" y="489"/>
                    <a:pt x="194" y="489"/>
                  </a:cubicBezTo>
                  <a:cubicBezTo>
                    <a:pt x="194" y="603"/>
                    <a:pt x="194" y="603"/>
                    <a:pt x="194" y="603"/>
                  </a:cubicBezTo>
                  <a:cubicBezTo>
                    <a:pt x="183" y="573"/>
                    <a:pt x="183" y="573"/>
                    <a:pt x="183" y="573"/>
                  </a:cubicBezTo>
                  <a:cubicBezTo>
                    <a:pt x="183" y="175"/>
                    <a:pt x="183" y="175"/>
                    <a:pt x="183" y="175"/>
                  </a:cubicBezTo>
                  <a:cubicBezTo>
                    <a:pt x="184" y="174"/>
                    <a:pt x="184" y="174"/>
                    <a:pt x="184" y="174"/>
                  </a:cubicBezTo>
                  <a:cubicBezTo>
                    <a:pt x="184" y="174"/>
                    <a:pt x="184" y="174"/>
                    <a:pt x="184" y="174"/>
                  </a:cubicBezTo>
                  <a:lnTo>
                    <a:pt x="194" y="171"/>
                  </a:lnTo>
                  <a:close/>
                  <a:moveTo>
                    <a:pt x="183" y="25"/>
                  </a:moveTo>
                  <a:cubicBezTo>
                    <a:pt x="183" y="52"/>
                    <a:pt x="183" y="52"/>
                    <a:pt x="183" y="52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63" y="63"/>
                    <a:pt x="163" y="65"/>
                    <a:pt x="162" y="66"/>
                  </a:cubicBezTo>
                  <a:cubicBezTo>
                    <a:pt x="162" y="66"/>
                    <a:pt x="162" y="66"/>
                    <a:pt x="162" y="66"/>
                  </a:cubicBezTo>
                  <a:cubicBezTo>
                    <a:pt x="162" y="66"/>
                    <a:pt x="162" y="66"/>
                    <a:pt x="162" y="66"/>
                  </a:cubicBezTo>
                  <a:cubicBezTo>
                    <a:pt x="161" y="66"/>
                    <a:pt x="161" y="66"/>
                    <a:pt x="161" y="66"/>
                  </a:cubicBezTo>
                  <a:cubicBezTo>
                    <a:pt x="158" y="67"/>
                    <a:pt x="158" y="67"/>
                    <a:pt x="158" y="67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7" y="86"/>
                    <a:pt x="107" y="88"/>
                    <a:pt x="105" y="89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05" y="90"/>
                    <a:pt x="105" y="90"/>
                    <a:pt x="105" y="90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95" y="87"/>
                    <a:pt x="95" y="87"/>
                    <a:pt x="95" y="87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74" y="180"/>
                    <a:pt x="74" y="180"/>
                    <a:pt x="74" y="180"/>
                  </a:cubicBezTo>
                  <a:cubicBezTo>
                    <a:pt x="93" y="173"/>
                    <a:pt x="93" y="173"/>
                    <a:pt x="93" y="173"/>
                  </a:cubicBezTo>
                  <a:cubicBezTo>
                    <a:pt x="94" y="169"/>
                    <a:pt x="94" y="169"/>
                    <a:pt x="94" y="169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7" y="168"/>
                    <a:pt x="98" y="169"/>
                    <a:pt x="100" y="171"/>
                  </a:cubicBezTo>
                  <a:cubicBezTo>
                    <a:pt x="128" y="161"/>
                    <a:pt x="128" y="161"/>
                    <a:pt x="128" y="161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2" y="157"/>
                    <a:pt x="132" y="157"/>
                    <a:pt x="132" y="157"/>
                  </a:cubicBezTo>
                  <a:cubicBezTo>
                    <a:pt x="133" y="156"/>
                    <a:pt x="134" y="157"/>
                    <a:pt x="135" y="159"/>
                  </a:cubicBezTo>
                  <a:cubicBezTo>
                    <a:pt x="168" y="147"/>
                    <a:pt x="168" y="147"/>
                    <a:pt x="168" y="147"/>
                  </a:cubicBezTo>
                  <a:cubicBezTo>
                    <a:pt x="169" y="143"/>
                    <a:pt x="169" y="143"/>
                    <a:pt x="169" y="143"/>
                  </a:cubicBezTo>
                  <a:cubicBezTo>
                    <a:pt x="171" y="142"/>
                    <a:pt x="171" y="142"/>
                    <a:pt x="171" y="142"/>
                  </a:cubicBezTo>
                  <a:cubicBezTo>
                    <a:pt x="172" y="142"/>
                    <a:pt x="174" y="143"/>
                    <a:pt x="175" y="145"/>
                  </a:cubicBezTo>
                  <a:cubicBezTo>
                    <a:pt x="183" y="142"/>
                    <a:pt x="183" y="142"/>
                    <a:pt x="183" y="142"/>
                  </a:cubicBezTo>
                  <a:cubicBezTo>
                    <a:pt x="183" y="143"/>
                    <a:pt x="183" y="143"/>
                    <a:pt x="183" y="143"/>
                  </a:cubicBezTo>
                  <a:cubicBezTo>
                    <a:pt x="183" y="143"/>
                    <a:pt x="182" y="143"/>
                    <a:pt x="182" y="143"/>
                  </a:cubicBezTo>
                  <a:cubicBezTo>
                    <a:pt x="176" y="146"/>
                    <a:pt x="176" y="146"/>
                    <a:pt x="176" y="146"/>
                  </a:cubicBezTo>
                  <a:cubicBezTo>
                    <a:pt x="176" y="146"/>
                    <a:pt x="176" y="146"/>
                    <a:pt x="177" y="146"/>
                  </a:cubicBezTo>
                  <a:cubicBezTo>
                    <a:pt x="182" y="144"/>
                    <a:pt x="182" y="144"/>
                    <a:pt x="182" y="144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77" y="147"/>
                    <a:pt x="177" y="147"/>
                    <a:pt x="177" y="147"/>
                  </a:cubicBezTo>
                  <a:cubicBezTo>
                    <a:pt x="178" y="148"/>
                    <a:pt x="178" y="149"/>
                    <a:pt x="179" y="151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83" y="150"/>
                    <a:pt x="183" y="150"/>
                    <a:pt x="183" y="150"/>
                  </a:cubicBezTo>
                  <a:cubicBezTo>
                    <a:pt x="179" y="151"/>
                    <a:pt x="179" y="151"/>
                    <a:pt x="179" y="151"/>
                  </a:cubicBezTo>
                  <a:cubicBezTo>
                    <a:pt x="179" y="153"/>
                    <a:pt x="180" y="154"/>
                    <a:pt x="180" y="155"/>
                  </a:cubicBezTo>
                  <a:cubicBezTo>
                    <a:pt x="183" y="154"/>
                    <a:pt x="183" y="154"/>
                    <a:pt x="183" y="154"/>
                  </a:cubicBezTo>
                  <a:cubicBezTo>
                    <a:pt x="183" y="155"/>
                    <a:pt x="183" y="155"/>
                    <a:pt x="183" y="155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80" y="156"/>
                    <a:pt x="180" y="157"/>
                    <a:pt x="180" y="157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7"/>
                    <a:pt x="183" y="157"/>
                    <a:pt x="183" y="157"/>
                  </a:cubicBezTo>
                  <a:cubicBezTo>
                    <a:pt x="180" y="158"/>
                    <a:pt x="180" y="158"/>
                    <a:pt x="180" y="158"/>
                  </a:cubicBezTo>
                  <a:cubicBezTo>
                    <a:pt x="180" y="160"/>
                    <a:pt x="180" y="162"/>
                    <a:pt x="179" y="162"/>
                  </a:cubicBezTo>
                  <a:cubicBezTo>
                    <a:pt x="179" y="162"/>
                    <a:pt x="179" y="162"/>
                    <a:pt x="179" y="162"/>
                  </a:cubicBezTo>
                  <a:cubicBezTo>
                    <a:pt x="179" y="162"/>
                    <a:pt x="179" y="162"/>
                    <a:pt x="179" y="162"/>
                  </a:cubicBezTo>
                  <a:cubicBezTo>
                    <a:pt x="179" y="162"/>
                    <a:pt x="179" y="162"/>
                    <a:pt x="179" y="162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3" y="161"/>
                    <a:pt x="173" y="161"/>
                    <a:pt x="173" y="161"/>
                  </a:cubicBezTo>
                  <a:cubicBezTo>
                    <a:pt x="141" y="174"/>
                    <a:pt x="141" y="174"/>
                    <a:pt x="141" y="174"/>
                  </a:cubicBezTo>
                  <a:cubicBezTo>
                    <a:pt x="141" y="176"/>
                    <a:pt x="141" y="177"/>
                    <a:pt x="140" y="178"/>
                  </a:cubicBezTo>
                  <a:cubicBezTo>
                    <a:pt x="140" y="178"/>
                    <a:pt x="140" y="178"/>
                    <a:pt x="140" y="178"/>
                  </a:cubicBezTo>
                  <a:cubicBezTo>
                    <a:pt x="140" y="178"/>
                    <a:pt x="140" y="178"/>
                    <a:pt x="140" y="178"/>
                  </a:cubicBezTo>
                  <a:cubicBezTo>
                    <a:pt x="140" y="178"/>
                    <a:pt x="140" y="178"/>
                    <a:pt x="140" y="178"/>
                  </a:cubicBezTo>
                  <a:cubicBezTo>
                    <a:pt x="138" y="179"/>
                    <a:pt x="138" y="179"/>
                    <a:pt x="138" y="179"/>
                  </a:cubicBezTo>
                  <a:cubicBezTo>
                    <a:pt x="134" y="177"/>
                    <a:pt x="134" y="177"/>
                    <a:pt x="134" y="177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07" y="190"/>
                    <a:pt x="106" y="192"/>
                    <a:pt x="105" y="192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3" y="193"/>
                    <a:pt x="103" y="193"/>
                    <a:pt x="103" y="193"/>
                  </a:cubicBezTo>
                  <a:cubicBezTo>
                    <a:pt x="99" y="191"/>
                    <a:pt x="99" y="191"/>
                    <a:pt x="99" y="191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85" y="211"/>
                    <a:pt x="85" y="211"/>
                    <a:pt x="85" y="211"/>
                  </a:cubicBezTo>
                  <a:cubicBezTo>
                    <a:pt x="183" y="175"/>
                    <a:pt x="183" y="175"/>
                    <a:pt x="183" y="175"/>
                  </a:cubicBezTo>
                  <a:cubicBezTo>
                    <a:pt x="183" y="573"/>
                    <a:pt x="183" y="573"/>
                    <a:pt x="183" y="573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76" y="286"/>
                    <a:pt x="76" y="286"/>
                    <a:pt x="76" y="28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90" y="51"/>
                    <a:pt x="90" y="51"/>
                    <a:pt x="90" y="51"/>
                  </a:cubicBezTo>
                  <a:cubicBezTo>
                    <a:pt x="92" y="50"/>
                    <a:pt x="94" y="52"/>
                    <a:pt x="96" y="55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50" y="31"/>
                    <a:pt x="152" y="32"/>
                    <a:pt x="154" y="35"/>
                  </a:cubicBezTo>
                  <a:cubicBezTo>
                    <a:pt x="183" y="25"/>
                    <a:pt x="183" y="25"/>
                    <a:pt x="183" y="25"/>
                  </a:cubicBezTo>
                  <a:close/>
                  <a:moveTo>
                    <a:pt x="183" y="140"/>
                  </a:moveTo>
                  <a:cubicBezTo>
                    <a:pt x="183" y="140"/>
                    <a:pt x="183" y="140"/>
                    <a:pt x="183" y="140"/>
                  </a:cubicBezTo>
                  <a:cubicBezTo>
                    <a:pt x="183" y="142"/>
                    <a:pt x="183" y="142"/>
                    <a:pt x="183" y="142"/>
                  </a:cubicBezTo>
                  <a:lnTo>
                    <a:pt x="183" y="140"/>
                  </a:lnTo>
                  <a:close/>
                </a:path>
              </a:pathLst>
            </a:custGeom>
            <a:solidFill>
              <a:srgbClr val="FF8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221"/>
            <p:cNvSpPr/>
            <p:nvPr/>
          </p:nvSpPr>
          <p:spPr bwMode="auto">
            <a:xfrm>
              <a:off x="5132695" y="2883746"/>
              <a:ext cx="1360483" cy="835027"/>
            </a:xfrm>
            <a:custGeom>
              <a:avLst/>
              <a:gdLst>
                <a:gd name="T0" fmla="*/ 11 w 512"/>
                <a:gd name="T1" fmla="*/ 136 h 314"/>
                <a:gd name="T2" fmla="*/ 0 w 512"/>
                <a:gd name="T3" fmla="*/ 129 h 314"/>
                <a:gd name="T4" fmla="*/ 19 w 512"/>
                <a:gd name="T5" fmla="*/ 94 h 314"/>
                <a:gd name="T6" fmla="*/ 10 w 512"/>
                <a:gd name="T7" fmla="*/ 81 h 314"/>
                <a:gd name="T8" fmla="*/ 28 w 512"/>
                <a:gd name="T9" fmla="*/ 81 h 314"/>
                <a:gd name="T10" fmla="*/ 29 w 512"/>
                <a:gd name="T11" fmla="*/ 64 h 314"/>
                <a:gd name="T12" fmla="*/ 38 w 512"/>
                <a:gd name="T13" fmla="*/ 53 h 314"/>
                <a:gd name="T14" fmla="*/ 43 w 512"/>
                <a:gd name="T15" fmla="*/ 69 h 314"/>
                <a:gd name="T16" fmla="*/ 56 w 512"/>
                <a:gd name="T17" fmla="*/ 73 h 314"/>
                <a:gd name="T18" fmla="*/ 63 w 512"/>
                <a:gd name="T19" fmla="*/ 80 h 314"/>
                <a:gd name="T20" fmla="*/ 58 w 512"/>
                <a:gd name="T21" fmla="*/ 91 h 314"/>
                <a:gd name="T22" fmla="*/ 101 w 512"/>
                <a:gd name="T23" fmla="*/ 92 h 314"/>
                <a:gd name="T24" fmla="*/ 104 w 512"/>
                <a:gd name="T25" fmla="*/ 83 h 314"/>
                <a:gd name="T26" fmla="*/ 111 w 512"/>
                <a:gd name="T27" fmla="*/ 79 h 314"/>
                <a:gd name="T28" fmla="*/ 126 w 512"/>
                <a:gd name="T29" fmla="*/ 64 h 314"/>
                <a:gd name="T30" fmla="*/ 131 w 512"/>
                <a:gd name="T31" fmla="*/ 77 h 314"/>
                <a:gd name="T32" fmla="*/ 139 w 512"/>
                <a:gd name="T33" fmla="*/ 82 h 314"/>
                <a:gd name="T34" fmla="*/ 140 w 512"/>
                <a:gd name="T35" fmla="*/ 97 h 314"/>
                <a:gd name="T36" fmla="*/ 196 w 512"/>
                <a:gd name="T37" fmla="*/ 91 h 314"/>
                <a:gd name="T38" fmla="*/ 188 w 512"/>
                <a:gd name="T39" fmla="*/ 87 h 314"/>
                <a:gd name="T40" fmla="*/ 189 w 512"/>
                <a:gd name="T41" fmla="*/ 80 h 314"/>
                <a:gd name="T42" fmla="*/ 199 w 512"/>
                <a:gd name="T43" fmla="*/ 70 h 314"/>
                <a:gd name="T44" fmla="*/ 216 w 512"/>
                <a:gd name="T45" fmla="*/ 51 h 314"/>
                <a:gd name="T46" fmla="*/ 265 w 512"/>
                <a:gd name="T47" fmla="*/ 22 h 314"/>
                <a:gd name="T48" fmla="*/ 270 w 512"/>
                <a:gd name="T49" fmla="*/ 2 h 314"/>
                <a:gd name="T50" fmla="*/ 279 w 512"/>
                <a:gd name="T51" fmla="*/ 14 h 314"/>
                <a:gd name="T52" fmla="*/ 286 w 512"/>
                <a:gd name="T53" fmla="*/ 18 h 314"/>
                <a:gd name="T54" fmla="*/ 296 w 512"/>
                <a:gd name="T55" fmla="*/ 18 h 314"/>
                <a:gd name="T56" fmla="*/ 312 w 512"/>
                <a:gd name="T57" fmla="*/ 17 h 314"/>
                <a:gd name="T58" fmla="*/ 320 w 512"/>
                <a:gd name="T59" fmla="*/ 19 h 314"/>
                <a:gd name="T60" fmla="*/ 328 w 512"/>
                <a:gd name="T61" fmla="*/ 21 h 314"/>
                <a:gd name="T62" fmla="*/ 336 w 512"/>
                <a:gd name="T63" fmla="*/ 21 h 314"/>
                <a:gd name="T64" fmla="*/ 352 w 512"/>
                <a:gd name="T65" fmla="*/ 34 h 314"/>
                <a:gd name="T66" fmla="*/ 372 w 512"/>
                <a:gd name="T67" fmla="*/ 59 h 314"/>
                <a:gd name="T68" fmla="*/ 372 w 512"/>
                <a:gd name="T69" fmla="*/ 104 h 314"/>
                <a:gd name="T70" fmla="*/ 420 w 512"/>
                <a:gd name="T71" fmla="*/ 111 h 314"/>
                <a:gd name="T72" fmla="*/ 415 w 512"/>
                <a:gd name="T73" fmla="*/ 96 h 314"/>
                <a:gd name="T74" fmla="*/ 427 w 512"/>
                <a:gd name="T75" fmla="*/ 90 h 314"/>
                <a:gd name="T76" fmla="*/ 435 w 512"/>
                <a:gd name="T77" fmla="*/ 96 h 314"/>
                <a:gd name="T78" fmla="*/ 446 w 512"/>
                <a:gd name="T79" fmla="*/ 99 h 314"/>
                <a:gd name="T80" fmla="*/ 447 w 512"/>
                <a:gd name="T81" fmla="*/ 116 h 314"/>
                <a:gd name="T82" fmla="*/ 462 w 512"/>
                <a:gd name="T83" fmla="*/ 101 h 314"/>
                <a:gd name="T84" fmla="*/ 476 w 512"/>
                <a:gd name="T85" fmla="*/ 102 h 314"/>
                <a:gd name="T86" fmla="*/ 483 w 512"/>
                <a:gd name="T87" fmla="*/ 96 h 314"/>
                <a:gd name="T88" fmla="*/ 485 w 512"/>
                <a:gd name="T89" fmla="*/ 112 h 314"/>
                <a:gd name="T90" fmla="*/ 489 w 512"/>
                <a:gd name="T91" fmla="*/ 120 h 314"/>
                <a:gd name="T92" fmla="*/ 501 w 512"/>
                <a:gd name="T93" fmla="*/ 134 h 314"/>
                <a:gd name="T94" fmla="*/ 496 w 512"/>
                <a:gd name="T95" fmla="*/ 141 h 314"/>
                <a:gd name="T96" fmla="*/ 495 w 512"/>
                <a:gd name="T97" fmla="*/ 151 h 314"/>
                <a:gd name="T98" fmla="*/ 497 w 512"/>
                <a:gd name="T99" fmla="*/ 159 h 314"/>
                <a:gd name="T100" fmla="*/ 496 w 512"/>
                <a:gd name="T101" fmla="*/ 170 h 314"/>
                <a:gd name="T102" fmla="*/ 511 w 512"/>
                <a:gd name="T103" fmla="*/ 262 h 314"/>
                <a:gd name="T104" fmla="*/ 479 w 512"/>
                <a:gd name="T105" fmla="*/ 214 h 314"/>
                <a:gd name="T106" fmla="*/ 440 w 512"/>
                <a:gd name="T107" fmla="*/ 278 h 314"/>
                <a:gd name="T108" fmla="*/ 394 w 512"/>
                <a:gd name="T109" fmla="*/ 282 h 314"/>
                <a:gd name="T110" fmla="*/ 316 w 512"/>
                <a:gd name="T111" fmla="*/ 165 h 314"/>
                <a:gd name="T112" fmla="*/ 300 w 512"/>
                <a:gd name="T113" fmla="*/ 290 h 314"/>
                <a:gd name="T114" fmla="*/ 142 w 512"/>
                <a:gd name="T115" fmla="*/ 210 h 314"/>
                <a:gd name="T116" fmla="*/ 107 w 512"/>
                <a:gd name="T117" fmla="*/ 222 h 314"/>
                <a:gd name="T118" fmla="*/ 12 w 512"/>
                <a:gd name="T119" fmla="*/ 314 h 314"/>
                <a:gd name="T120" fmla="*/ 14 w 512"/>
                <a:gd name="T121" fmla="*/ 170 h 314"/>
                <a:gd name="T122" fmla="*/ 15 w 512"/>
                <a:gd name="T123" fmla="*/ 155 h 314"/>
                <a:gd name="T124" fmla="*/ 15 w 512"/>
                <a:gd name="T125" fmla="*/ 1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2" h="314">
                  <a:moveTo>
                    <a:pt x="15" y="145"/>
                  </a:moveTo>
                  <a:cubicBezTo>
                    <a:pt x="15" y="138"/>
                    <a:pt x="15" y="138"/>
                    <a:pt x="15" y="138"/>
                  </a:cubicBezTo>
                  <a:cubicBezTo>
                    <a:pt x="15" y="138"/>
                    <a:pt x="11" y="138"/>
                    <a:pt x="11" y="136"/>
                  </a:cubicBezTo>
                  <a:cubicBezTo>
                    <a:pt x="10" y="135"/>
                    <a:pt x="4" y="134"/>
                    <a:pt x="4" y="134"/>
                  </a:cubicBezTo>
                  <a:cubicBezTo>
                    <a:pt x="4" y="134"/>
                    <a:pt x="5" y="131"/>
                    <a:pt x="3" y="130"/>
                  </a:cubicBezTo>
                  <a:cubicBezTo>
                    <a:pt x="1" y="129"/>
                    <a:pt x="0" y="129"/>
                    <a:pt x="0" y="129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11" y="107"/>
                    <a:pt x="11" y="107"/>
                    <a:pt x="11" y="107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4"/>
                    <a:pt x="15" y="92"/>
                    <a:pt x="11" y="89"/>
                  </a:cubicBezTo>
                  <a:cubicBezTo>
                    <a:pt x="8" y="87"/>
                    <a:pt x="7" y="82"/>
                    <a:pt x="4" y="80"/>
                  </a:cubicBezTo>
                  <a:cubicBezTo>
                    <a:pt x="1" y="78"/>
                    <a:pt x="6" y="79"/>
                    <a:pt x="10" y="81"/>
                  </a:cubicBezTo>
                  <a:cubicBezTo>
                    <a:pt x="13" y="82"/>
                    <a:pt x="17" y="82"/>
                    <a:pt x="14" y="78"/>
                  </a:cubicBezTo>
                  <a:cubicBezTo>
                    <a:pt x="12" y="75"/>
                    <a:pt x="11" y="71"/>
                    <a:pt x="16" y="74"/>
                  </a:cubicBezTo>
                  <a:cubicBezTo>
                    <a:pt x="22" y="77"/>
                    <a:pt x="28" y="81"/>
                    <a:pt x="28" y="81"/>
                  </a:cubicBezTo>
                  <a:cubicBezTo>
                    <a:pt x="28" y="81"/>
                    <a:pt x="26" y="78"/>
                    <a:pt x="25" y="77"/>
                  </a:cubicBezTo>
                  <a:cubicBezTo>
                    <a:pt x="24" y="75"/>
                    <a:pt x="28" y="69"/>
                    <a:pt x="27" y="67"/>
                  </a:cubicBezTo>
                  <a:cubicBezTo>
                    <a:pt x="25" y="65"/>
                    <a:pt x="26" y="62"/>
                    <a:pt x="29" y="64"/>
                  </a:cubicBezTo>
                  <a:cubicBezTo>
                    <a:pt x="32" y="65"/>
                    <a:pt x="33" y="70"/>
                    <a:pt x="33" y="70"/>
                  </a:cubicBezTo>
                  <a:cubicBezTo>
                    <a:pt x="33" y="70"/>
                    <a:pt x="32" y="64"/>
                    <a:pt x="32" y="60"/>
                  </a:cubicBezTo>
                  <a:cubicBezTo>
                    <a:pt x="33" y="56"/>
                    <a:pt x="35" y="53"/>
                    <a:pt x="38" y="53"/>
                  </a:cubicBezTo>
                  <a:cubicBezTo>
                    <a:pt x="42" y="53"/>
                    <a:pt x="41" y="56"/>
                    <a:pt x="43" y="58"/>
                  </a:cubicBezTo>
                  <a:cubicBezTo>
                    <a:pt x="45" y="61"/>
                    <a:pt x="46" y="64"/>
                    <a:pt x="44" y="66"/>
                  </a:cubicBezTo>
                  <a:cubicBezTo>
                    <a:pt x="43" y="68"/>
                    <a:pt x="43" y="69"/>
                    <a:pt x="43" y="69"/>
                  </a:cubicBezTo>
                  <a:cubicBezTo>
                    <a:pt x="43" y="69"/>
                    <a:pt x="46" y="69"/>
                    <a:pt x="47" y="72"/>
                  </a:cubicBezTo>
                  <a:cubicBezTo>
                    <a:pt x="49" y="74"/>
                    <a:pt x="50" y="76"/>
                    <a:pt x="50" y="76"/>
                  </a:cubicBezTo>
                  <a:cubicBezTo>
                    <a:pt x="50" y="76"/>
                    <a:pt x="56" y="72"/>
                    <a:pt x="56" y="73"/>
                  </a:cubicBezTo>
                  <a:cubicBezTo>
                    <a:pt x="56" y="74"/>
                    <a:pt x="64" y="70"/>
                    <a:pt x="66" y="69"/>
                  </a:cubicBezTo>
                  <a:cubicBezTo>
                    <a:pt x="67" y="67"/>
                    <a:pt x="68" y="69"/>
                    <a:pt x="66" y="72"/>
                  </a:cubicBezTo>
                  <a:cubicBezTo>
                    <a:pt x="65" y="75"/>
                    <a:pt x="63" y="80"/>
                    <a:pt x="63" y="80"/>
                  </a:cubicBezTo>
                  <a:cubicBezTo>
                    <a:pt x="63" y="80"/>
                    <a:pt x="70" y="77"/>
                    <a:pt x="68" y="80"/>
                  </a:cubicBezTo>
                  <a:cubicBezTo>
                    <a:pt x="66" y="82"/>
                    <a:pt x="62" y="87"/>
                    <a:pt x="60" y="88"/>
                  </a:cubicBezTo>
                  <a:cubicBezTo>
                    <a:pt x="57" y="90"/>
                    <a:pt x="55" y="91"/>
                    <a:pt x="58" y="91"/>
                  </a:cubicBezTo>
                  <a:cubicBezTo>
                    <a:pt x="60" y="92"/>
                    <a:pt x="61" y="93"/>
                    <a:pt x="61" y="93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8" y="95"/>
                    <a:pt x="102" y="94"/>
                    <a:pt x="101" y="92"/>
                  </a:cubicBezTo>
                  <a:cubicBezTo>
                    <a:pt x="99" y="90"/>
                    <a:pt x="94" y="82"/>
                    <a:pt x="93" y="80"/>
                  </a:cubicBezTo>
                  <a:cubicBezTo>
                    <a:pt x="93" y="78"/>
                    <a:pt x="98" y="81"/>
                    <a:pt x="100" y="82"/>
                  </a:cubicBezTo>
                  <a:cubicBezTo>
                    <a:pt x="102" y="84"/>
                    <a:pt x="106" y="86"/>
                    <a:pt x="104" y="83"/>
                  </a:cubicBezTo>
                  <a:cubicBezTo>
                    <a:pt x="102" y="81"/>
                    <a:pt x="101" y="76"/>
                    <a:pt x="99" y="74"/>
                  </a:cubicBezTo>
                  <a:cubicBezTo>
                    <a:pt x="97" y="72"/>
                    <a:pt x="97" y="70"/>
                    <a:pt x="100" y="73"/>
                  </a:cubicBezTo>
                  <a:cubicBezTo>
                    <a:pt x="103" y="75"/>
                    <a:pt x="108" y="77"/>
                    <a:pt x="111" y="79"/>
                  </a:cubicBezTo>
                  <a:cubicBezTo>
                    <a:pt x="114" y="82"/>
                    <a:pt x="114" y="83"/>
                    <a:pt x="114" y="83"/>
                  </a:cubicBezTo>
                  <a:cubicBezTo>
                    <a:pt x="114" y="83"/>
                    <a:pt x="114" y="76"/>
                    <a:pt x="115" y="72"/>
                  </a:cubicBezTo>
                  <a:cubicBezTo>
                    <a:pt x="117" y="69"/>
                    <a:pt x="122" y="62"/>
                    <a:pt x="126" y="64"/>
                  </a:cubicBezTo>
                  <a:cubicBezTo>
                    <a:pt x="130" y="66"/>
                    <a:pt x="130" y="69"/>
                    <a:pt x="128" y="71"/>
                  </a:cubicBezTo>
                  <a:cubicBezTo>
                    <a:pt x="126" y="72"/>
                    <a:pt x="126" y="80"/>
                    <a:pt x="126" y="80"/>
                  </a:cubicBezTo>
                  <a:cubicBezTo>
                    <a:pt x="126" y="80"/>
                    <a:pt x="129" y="79"/>
                    <a:pt x="131" y="77"/>
                  </a:cubicBezTo>
                  <a:cubicBezTo>
                    <a:pt x="133" y="75"/>
                    <a:pt x="137" y="74"/>
                    <a:pt x="136" y="78"/>
                  </a:cubicBezTo>
                  <a:cubicBezTo>
                    <a:pt x="135" y="81"/>
                    <a:pt x="133" y="85"/>
                    <a:pt x="133" y="85"/>
                  </a:cubicBezTo>
                  <a:cubicBezTo>
                    <a:pt x="133" y="85"/>
                    <a:pt x="138" y="84"/>
                    <a:pt x="139" y="82"/>
                  </a:cubicBezTo>
                  <a:cubicBezTo>
                    <a:pt x="140" y="80"/>
                    <a:pt x="143" y="84"/>
                    <a:pt x="141" y="85"/>
                  </a:cubicBezTo>
                  <a:cubicBezTo>
                    <a:pt x="139" y="87"/>
                    <a:pt x="140" y="89"/>
                    <a:pt x="138" y="92"/>
                  </a:cubicBezTo>
                  <a:cubicBezTo>
                    <a:pt x="137" y="95"/>
                    <a:pt x="139" y="96"/>
                    <a:pt x="140" y="97"/>
                  </a:cubicBezTo>
                  <a:cubicBezTo>
                    <a:pt x="141" y="98"/>
                    <a:pt x="143" y="98"/>
                    <a:pt x="143" y="98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6" y="91"/>
                    <a:pt x="196" y="91"/>
                    <a:pt x="196" y="91"/>
                  </a:cubicBezTo>
                  <a:cubicBezTo>
                    <a:pt x="196" y="91"/>
                    <a:pt x="194" y="89"/>
                    <a:pt x="192" y="89"/>
                  </a:cubicBezTo>
                  <a:cubicBezTo>
                    <a:pt x="190" y="89"/>
                    <a:pt x="189" y="89"/>
                    <a:pt x="189" y="89"/>
                  </a:cubicBezTo>
                  <a:cubicBezTo>
                    <a:pt x="189" y="89"/>
                    <a:pt x="190" y="87"/>
                    <a:pt x="188" y="87"/>
                  </a:cubicBezTo>
                  <a:cubicBezTo>
                    <a:pt x="187" y="86"/>
                    <a:pt x="186" y="85"/>
                    <a:pt x="186" y="85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91" y="81"/>
                    <a:pt x="191" y="80"/>
                    <a:pt x="189" y="80"/>
                  </a:cubicBezTo>
                  <a:cubicBezTo>
                    <a:pt x="187" y="79"/>
                    <a:pt x="186" y="79"/>
                    <a:pt x="186" y="79"/>
                  </a:cubicBezTo>
                  <a:cubicBezTo>
                    <a:pt x="196" y="70"/>
                    <a:pt x="196" y="70"/>
                    <a:pt x="196" y="70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16" y="51"/>
                    <a:pt x="216" y="51"/>
                    <a:pt x="216" y="51"/>
                  </a:cubicBezTo>
                  <a:cubicBezTo>
                    <a:pt x="223" y="51"/>
                    <a:pt x="223" y="51"/>
                    <a:pt x="223" y="51"/>
                  </a:cubicBezTo>
                  <a:cubicBezTo>
                    <a:pt x="223" y="51"/>
                    <a:pt x="231" y="42"/>
                    <a:pt x="242" y="34"/>
                  </a:cubicBezTo>
                  <a:cubicBezTo>
                    <a:pt x="254" y="26"/>
                    <a:pt x="265" y="22"/>
                    <a:pt x="265" y="22"/>
                  </a:cubicBezTo>
                  <a:cubicBezTo>
                    <a:pt x="265" y="22"/>
                    <a:pt x="263" y="19"/>
                    <a:pt x="265" y="17"/>
                  </a:cubicBezTo>
                  <a:cubicBezTo>
                    <a:pt x="266" y="15"/>
                    <a:pt x="268" y="15"/>
                    <a:pt x="268" y="15"/>
                  </a:cubicBezTo>
                  <a:cubicBezTo>
                    <a:pt x="268" y="15"/>
                    <a:pt x="264" y="4"/>
                    <a:pt x="270" y="2"/>
                  </a:cubicBezTo>
                  <a:cubicBezTo>
                    <a:pt x="275" y="0"/>
                    <a:pt x="278" y="3"/>
                    <a:pt x="279" y="6"/>
                  </a:cubicBezTo>
                  <a:cubicBezTo>
                    <a:pt x="280" y="8"/>
                    <a:pt x="279" y="10"/>
                    <a:pt x="279" y="10"/>
                  </a:cubicBezTo>
                  <a:cubicBezTo>
                    <a:pt x="279" y="10"/>
                    <a:pt x="281" y="14"/>
                    <a:pt x="279" y="14"/>
                  </a:cubicBezTo>
                  <a:cubicBezTo>
                    <a:pt x="278" y="15"/>
                    <a:pt x="276" y="15"/>
                    <a:pt x="276" y="15"/>
                  </a:cubicBezTo>
                  <a:cubicBezTo>
                    <a:pt x="276" y="15"/>
                    <a:pt x="278" y="17"/>
                    <a:pt x="279" y="18"/>
                  </a:cubicBezTo>
                  <a:cubicBezTo>
                    <a:pt x="279" y="19"/>
                    <a:pt x="283" y="19"/>
                    <a:pt x="286" y="18"/>
                  </a:cubicBezTo>
                  <a:cubicBezTo>
                    <a:pt x="289" y="17"/>
                    <a:pt x="289" y="18"/>
                    <a:pt x="293" y="16"/>
                  </a:cubicBezTo>
                  <a:cubicBezTo>
                    <a:pt x="296" y="15"/>
                    <a:pt x="299" y="15"/>
                    <a:pt x="298" y="16"/>
                  </a:cubicBezTo>
                  <a:cubicBezTo>
                    <a:pt x="296" y="18"/>
                    <a:pt x="296" y="18"/>
                    <a:pt x="296" y="18"/>
                  </a:cubicBezTo>
                  <a:cubicBezTo>
                    <a:pt x="296" y="18"/>
                    <a:pt x="301" y="18"/>
                    <a:pt x="305" y="19"/>
                  </a:cubicBezTo>
                  <a:cubicBezTo>
                    <a:pt x="309" y="20"/>
                    <a:pt x="313" y="22"/>
                    <a:pt x="313" y="22"/>
                  </a:cubicBezTo>
                  <a:cubicBezTo>
                    <a:pt x="313" y="22"/>
                    <a:pt x="314" y="19"/>
                    <a:pt x="312" y="17"/>
                  </a:cubicBezTo>
                  <a:cubicBezTo>
                    <a:pt x="310" y="15"/>
                    <a:pt x="313" y="13"/>
                    <a:pt x="314" y="16"/>
                  </a:cubicBezTo>
                  <a:cubicBezTo>
                    <a:pt x="316" y="20"/>
                    <a:pt x="320" y="21"/>
                    <a:pt x="317" y="19"/>
                  </a:cubicBezTo>
                  <a:cubicBezTo>
                    <a:pt x="314" y="16"/>
                    <a:pt x="318" y="15"/>
                    <a:pt x="320" y="19"/>
                  </a:cubicBezTo>
                  <a:cubicBezTo>
                    <a:pt x="321" y="22"/>
                    <a:pt x="323" y="25"/>
                    <a:pt x="323" y="25"/>
                  </a:cubicBezTo>
                  <a:cubicBezTo>
                    <a:pt x="328" y="26"/>
                    <a:pt x="328" y="26"/>
                    <a:pt x="328" y="26"/>
                  </a:cubicBezTo>
                  <a:cubicBezTo>
                    <a:pt x="328" y="26"/>
                    <a:pt x="330" y="23"/>
                    <a:pt x="328" y="21"/>
                  </a:cubicBezTo>
                  <a:cubicBezTo>
                    <a:pt x="327" y="19"/>
                    <a:pt x="324" y="13"/>
                    <a:pt x="327" y="15"/>
                  </a:cubicBezTo>
                  <a:cubicBezTo>
                    <a:pt x="330" y="18"/>
                    <a:pt x="333" y="10"/>
                    <a:pt x="333" y="14"/>
                  </a:cubicBezTo>
                  <a:cubicBezTo>
                    <a:pt x="333" y="18"/>
                    <a:pt x="336" y="18"/>
                    <a:pt x="336" y="21"/>
                  </a:cubicBezTo>
                  <a:cubicBezTo>
                    <a:pt x="336" y="25"/>
                    <a:pt x="342" y="25"/>
                    <a:pt x="342" y="28"/>
                  </a:cubicBezTo>
                  <a:cubicBezTo>
                    <a:pt x="343" y="31"/>
                    <a:pt x="345" y="34"/>
                    <a:pt x="345" y="34"/>
                  </a:cubicBezTo>
                  <a:cubicBezTo>
                    <a:pt x="345" y="34"/>
                    <a:pt x="351" y="32"/>
                    <a:pt x="352" y="34"/>
                  </a:cubicBezTo>
                  <a:cubicBezTo>
                    <a:pt x="354" y="36"/>
                    <a:pt x="355" y="41"/>
                    <a:pt x="355" y="41"/>
                  </a:cubicBezTo>
                  <a:cubicBezTo>
                    <a:pt x="355" y="41"/>
                    <a:pt x="361" y="46"/>
                    <a:pt x="365" y="50"/>
                  </a:cubicBezTo>
                  <a:cubicBezTo>
                    <a:pt x="369" y="54"/>
                    <a:pt x="372" y="59"/>
                    <a:pt x="372" y="59"/>
                  </a:cubicBezTo>
                  <a:cubicBezTo>
                    <a:pt x="364" y="68"/>
                    <a:pt x="364" y="68"/>
                    <a:pt x="364" y="68"/>
                  </a:cubicBezTo>
                  <a:cubicBezTo>
                    <a:pt x="368" y="99"/>
                    <a:pt x="368" y="99"/>
                    <a:pt x="368" y="99"/>
                  </a:cubicBezTo>
                  <a:cubicBezTo>
                    <a:pt x="372" y="104"/>
                    <a:pt x="372" y="104"/>
                    <a:pt x="372" y="104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422" y="115"/>
                    <a:pt x="422" y="115"/>
                    <a:pt x="422" y="115"/>
                  </a:cubicBezTo>
                  <a:cubicBezTo>
                    <a:pt x="422" y="115"/>
                    <a:pt x="422" y="112"/>
                    <a:pt x="420" y="111"/>
                  </a:cubicBezTo>
                  <a:cubicBezTo>
                    <a:pt x="418" y="109"/>
                    <a:pt x="420" y="106"/>
                    <a:pt x="418" y="105"/>
                  </a:cubicBezTo>
                  <a:cubicBezTo>
                    <a:pt x="416" y="103"/>
                    <a:pt x="418" y="101"/>
                    <a:pt x="416" y="99"/>
                  </a:cubicBezTo>
                  <a:cubicBezTo>
                    <a:pt x="413" y="97"/>
                    <a:pt x="411" y="94"/>
                    <a:pt x="415" y="96"/>
                  </a:cubicBezTo>
                  <a:cubicBezTo>
                    <a:pt x="419" y="98"/>
                    <a:pt x="428" y="103"/>
                    <a:pt x="428" y="103"/>
                  </a:cubicBezTo>
                  <a:cubicBezTo>
                    <a:pt x="428" y="103"/>
                    <a:pt x="427" y="100"/>
                    <a:pt x="427" y="98"/>
                  </a:cubicBezTo>
                  <a:cubicBezTo>
                    <a:pt x="427" y="95"/>
                    <a:pt x="424" y="93"/>
                    <a:pt x="427" y="90"/>
                  </a:cubicBezTo>
                  <a:cubicBezTo>
                    <a:pt x="429" y="87"/>
                    <a:pt x="434" y="86"/>
                    <a:pt x="436" y="88"/>
                  </a:cubicBezTo>
                  <a:cubicBezTo>
                    <a:pt x="438" y="89"/>
                    <a:pt x="436" y="90"/>
                    <a:pt x="435" y="92"/>
                  </a:cubicBezTo>
                  <a:cubicBezTo>
                    <a:pt x="434" y="94"/>
                    <a:pt x="435" y="95"/>
                    <a:pt x="435" y="96"/>
                  </a:cubicBezTo>
                  <a:cubicBezTo>
                    <a:pt x="435" y="98"/>
                    <a:pt x="435" y="102"/>
                    <a:pt x="435" y="102"/>
                  </a:cubicBezTo>
                  <a:cubicBezTo>
                    <a:pt x="435" y="102"/>
                    <a:pt x="441" y="100"/>
                    <a:pt x="443" y="97"/>
                  </a:cubicBezTo>
                  <a:cubicBezTo>
                    <a:pt x="446" y="95"/>
                    <a:pt x="448" y="96"/>
                    <a:pt x="446" y="99"/>
                  </a:cubicBezTo>
                  <a:cubicBezTo>
                    <a:pt x="444" y="101"/>
                    <a:pt x="445" y="102"/>
                    <a:pt x="444" y="104"/>
                  </a:cubicBezTo>
                  <a:cubicBezTo>
                    <a:pt x="443" y="107"/>
                    <a:pt x="444" y="107"/>
                    <a:pt x="445" y="111"/>
                  </a:cubicBezTo>
                  <a:cubicBezTo>
                    <a:pt x="446" y="116"/>
                    <a:pt x="447" y="116"/>
                    <a:pt x="447" y="116"/>
                  </a:cubicBezTo>
                  <a:cubicBezTo>
                    <a:pt x="466" y="118"/>
                    <a:pt x="466" y="118"/>
                    <a:pt x="466" y="118"/>
                  </a:cubicBezTo>
                  <a:cubicBezTo>
                    <a:pt x="466" y="118"/>
                    <a:pt x="467" y="115"/>
                    <a:pt x="464" y="111"/>
                  </a:cubicBezTo>
                  <a:cubicBezTo>
                    <a:pt x="462" y="106"/>
                    <a:pt x="458" y="98"/>
                    <a:pt x="462" y="101"/>
                  </a:cubicBezTo>
                  <a:cubicBezTo>
                    <a:pt x="465" y="103"/>
                    <a:pt x="469" y="108"/>
                    <a:pt x="469" y="108"/>
                  </a:cubicBezTo>
                  <a:cubicBezTo>
                    <a:pt x="469" y="108"/>
                    <a:pt x="470" y="103"/>
                    <a:pt x="473" y="103"/>
                  </a:cubicBezTo>
                  <a:cubicBezTo>
                    <a:pt x="475" y="102"/>
                    <a:pt x="476" y="102"/>
                    <a:pt x="476" y="102"/>
                  </a:cubicBezTo>
                  <a:cubicBezTo>
                    <a:pt x="476" y="102"/>
                    <a:pt x="474" y="97"/>
                    <a:pt x="476" y="93"/>
                  </a:cubicBezTo>
                  <a:cubicBezTo>
                    <a:pt x="478" y="90"/>
                    <a:pt x="481" y="90"/>
                    <a:pt x="483" y="91"/>
                  </a:cubicBezTo>
                  <a:cubicBezTo>
                    <a:pt x="486" y="92"/>
                    <a:pt x="481" y="93"/>
                    <a:pt x="483" y="96"/>
                  </a:cubicBezTo>
                  <a:cubicBezTo>
                    <a:pt x="484" y="98"/>
                    <a:pt x="482" y="103"/>
                    <a:pt x="482" y="103"/>
                  </a:cubicBezTo>
                  <a:cubicBezTo>
                    <a:pt x="482" y="103"/>
                    <a:pt x="485" y="104"/>
                    <a:pt x="485" y="106"/>
                  </a:cubicBezTo>
                  <a:cubicBezTo>
                    <a:pt x="486" y="109"/>
                    <a:pt x="485" y="112"/>
                    <a:pt x="485" y="112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1" y="118"/>
                    <a:pt x="491" y="118"/>
                    <a:pt x="491" y="118"/>
                  </a:cubicBezTo>
                  <a:cubicBezTo>
                    <a:pt x="489" y="120"/>
                    <a:pt x="489" y="120"/>
                    <a:pt x="489" y="120"/>
                  </a:cubicBezTo>
                  <a:cubicBezTo>
                    <a:pt x="491" y="129"/>
                    <a:pt x="491" y="129"/>
                    <a:pt x="491" y="129"/>
                  </a:cubicBezTo>
                  <a:cubicBezTo>
                    <a:pt x="505" y="130"/>
                    <a:pt x="505" y="130"/>
                    <a:pt x="505" y="130"/>
                  </a:cubicBezTo>
                  <a:cubicBezTo>
                    <a:pt x="501" y="134"/>
                    <a:pt x="501" y="134"/>
                    <a:pt x="501" y="134"/>
                  </a:cubicBezTo>
                  <a:cubicBezTo>
                    <a:pt x="500" y="137"/>
                    <a:pt x="500" y="137"/>
                    <a:pt x="500" y="137"/>
                  </a:cubicBezTo>
                  <a:cubicBezTo>
                    <a:pt x="496" y="138"/>
                    <a:pt x="496" y="138"/>
                    <a:pt x="496" y="138"/>
                  </a:cubicBezTo>
                  <a:cubicBezTo>
                    <a:pt x="496" y="141"/>
                    <a:pt x="496" y="141"/>
                    <a:pt x="496" y="141"/>
                  </a:cubicBezTo>
                  <a:cubicBezTo>
                    <a:pt x="492" y="143"/>
                    <a:pt x="492" y="143"/>
                    <a:pt x="492" y="143"/>
                  </a:cubicBezTo>
                  <a:cubicBezTo>
                    <a:pt x="492" y="147"/>
                    <a:pt x="492" y="147"/>
                    <a:pt x="492" y="147"/>
                  </a:cubicBezTo>
                  <a:cubicBezTo>
                    <a:pt x="495" y="151"/>
                    <a:pt x="495" y="151"/>
                    <a:pt x="495" y="151"/>
                  </a:cubicBezTo>
                  <a:cubicBezTo>
                    <a:pt x="494" y="153"/>
                    <a:pt x="494" y="153"/>
                    <a:pt x="494" y="153"/>
                  </a:cubicBezTo>
                  <a:cubicBezTo>
                    <a:pt x="494" y="157"/>
                    <a:pt x="494" y="157"/>
                    <a:pt x="494" y="157"/>
                  </a:cubicBezTo>
                  <a:cubicBezTo>
                    <a:pt x="497" y="159"/>
                    <a:pt x="497" y="159"/>
                    <a:pt x="497" y="159"/>
                  </a:cubicBezTo>
                  <a:cubicBezTo>
                    <a:pt x="497" y="159"/>
                    <a:pt x="496" y="162"/>
                    <a:pt x="497" y="163"/>
                  </a:cubicBezTo>
                  <a:cubicBezTo>
                    <a:pt x="498" y="165"/>
                    <a:pt x="499" y="166"/>
                    <a:pt x="497" y="167"/>
                  </a:cubicBezTo>
                  <a:cubicBezTo>
                    <a:pt x="495" y="168"/>
                    <a:pt x="496" y="170"/>
                    <a:pt x="496" y="170"/>
                  </a:cubicBezTo>
                  <a:cubicBezTo>
                    <a:pt x="508" y="255"/>
                    <a:pt x="508" y="255"/>
                    <a:pt x="508" y="255"/>
                  </a:cubicBezTo>
                  <a:cubicBezTo>
                    <a:pt x="510" y="257"/>
                    <a:pt x="510" y="257"/>
                    <a:pt x="510" y="257"/>
                  </a:cubicBezTo>
                  <a:cubicBezTo>
                    <a:pt x="511" y="262"/>
                    <a:pt x="511" y="262"/>
                    <a:pt x="511" y="26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486" y="275"/>
                    <a:pt x="486" y="275"/>
                    <a:pt x="486" y="275"/>
                  </a:cubicBezTo>
                  <a:cubicBezTo>
                    <a:pt x="479" y="214"/>
                    <a:pt x="479" y="214"/>
                    <a:pt x="479" y="214"/>
                  </a:cubicBezTo>
                  <a:cubicBezTo>
                    <a:pt x="456" y="214"/>
                    <a:pt x="456" y="214"/>
                    <a:pt x="456" y="214"/>
                  </a:cubicBezTo>
                  <a:cubicBezTo>
                    <a:pt x="463" y="277"/>
                    <a:pt x="463" y="277"/>
                    <a:pt x="463" y="277"/>
                  </a:cubicBezTo>
                  <a:cubicBezTo>
                    <a:pt x="440" y="278"/>
                    <a:pt x="440" y="278"/>
                    <a:pt x="440" y="278"/>
                  </a:cubicBezTo>
                  <a:cubicBezTo>
                    <a:pt x="431" y="203"/>
                    <a:pt x="431" y="203"/>
                    <a:pt x="431" y="203"/>
                  </a:cubicBezTo>
                  <a:cubicBezTo>
                    <a:pt x="426" y="161"/>
                    <a:pt x="383" y="163"/>
                    <a:pt x="387" y="204"/>
                  </a:cubicBezTo>
                  <a:cubicBezTo>
                    <a:pt x="394" y="282"/>
                    <a:pt x="394" y="282"/>
                    <a:pt x="394" y="282"/>
                  </a:cubicBezTo>
                  <a:cubicBezTo>
                    <a:pt x="353" y="286"/>
                    <a:pt x="353" y="286"/>
                    <a:pt x="353" y="286"/>
                  </a:cubicBezTo>
                  <a:cubicBezTo>
                    <a:pt x="345" y="192"/>
                    <a:pt x="345" y="192"/>
                    <a:pt x="345" y="192"/>
                  </a:cubicBezTo>
                  <a:cubicBezTo>
                    <a:pt x="343" y="178"/>
                    <a:pt x="331" y="164"/>
                    <a:pt x="316" y="165"/>
                  </a:cubicBezTo>
                  <a:cubicBezTo>
                    <a:pt x="316" y="165"/>
                    <a:pt x="316" y="165"/>
                    <a:pt x="316" y="165"/>
                  </a:cubicBezTo>
                  <a:cubicBezTo>
                    <a:pt x="301" y="166"/>
                    <a:pt x="289" y="179"/>
                    <a:pt x="291" y="193"/>
                  </a:cubicBezTo>
                  <a:cubicBezTo>
                    <a:pt x="300" y="290"/>
                    <a:pt x="300" y="290"/>
                    <a:pt x="300" y="290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5" y="211"/>
                    <a:pt x="205" y="211"/>
                    <a:pt x="205" y="211"/>
                  </a:cubicBezTo>
                  <a:cubicBezTo>
                    <a:pt x="202" y="159"/>
                    <a:pt x="139" y="157"/>
                    <a:pt x="142" y="210"/>
                  </a:cubicBezTo>
                  <a:cubicBezTo>
                    <a:pt x="146" y="303"/>
                    <a:pt x="146" y="303"/>
                    <a:pt x="146" y="303"/>
                  </a:cubicBezTo>
                  <a:cubicBezTo>
                    <a:pt x="109" y="306"/>
                    <a:pt x="109" y="306"/>
                    <a:pt x="109" y="306"/>
                  </a:cubicBezTo>
                  <a:cubicBezTo>
                    <a:pt x="107" y="222"/>
                    <a:pt x="107" y="222"/>
                    <a:pt x="107" y="222"/>
                  </a:cubicBezTo>
                  <a:cubicBezTo>
                    <a:pt x="60" y="221"/>
                    <a:pt x="60" y="221"/>
                    <a:pt x="60" y="221"/>
                  </a:cubicBezTo>
                  <a:cubicBezTo>
                    <a:pt x="62" y="310"/>
                    <a:pt x="62" y="310"/>
                    <a:pt x="62" y="310"/>
                  </a:cubicBezTo>
                  <a:cubicBezTo>
                    <a:pt x="12" y="314"/>
                    <a:pt x="12" y="314"/>
                    <a:pt x="12" y="314"/>
                  </a:cubicBezTo>
                  <a:cubicBezTo>
                    <a:pt x="12" y="288"/>
                    <a:pt x="12" y="288"/>
                    <a:pt x="12" y="288"/>
                  </a:cubicBezTo>
                  <a:cubicBezTo>
                    <a:pt x="16" y="284"/>
                    <a:pt x="16" y="284"/>
                    <a:pt x="16" y="284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14" y="170"/>
                    <a:pt x="9" y="169"/>
                    <a:pt x="11" y="164"/>
                  </a:cubicBezTo>
                  <a:cubicBezTo>
                    <a:pt x="13" y="160"/>
                    <a:pt x="9" y="160"/>
                    <a:pt x="11" y="158"/>
                  </a:cubicBezTo>
                  <a:cubicBezTo>
                    <a:pt x="13" y="156"/>
                    <a:pt x="15" y="155"/>
                    <a:pt x="15" y="155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2" y="150"/>
                    <a:pt x="12" y="150"/>
                    <a:pt x="12" y="150"/>
                  </a:cubicBezTo>
                  <a:lnTo>
                    <a:pt x="15" y="145"/>
                  </a:lnTo>
                  <a:close/>
                </a:path>
              </a:pathLst>
            </a:custGeom>
            <a:solidFill>
              <a:srgbClr val="FF8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222"/>
            <p:cNvSpPr>
              <a:spLocks noEditPoints="1"/>
            </p:cNvSpPr>
            <p:nvPr/>
          </p:nvSpPr>
          <p:spPr bwMode="auto">
            <a:xfrm>
              <a:off x="8364834" y="3550498"/>
              <a:ext cx="1487483" cy="1416054"/>
            </a:xfrm>
            <a:custGeom>
              <a:avLst/>
              <a:gdLst>
                <a:gd name="T0" fmla="*/ 430 w 560"/>
                <a:gd name="T1" fmla="*/ 236 h 533"/>
                <a:gd name="T2" fmla="*/ 448 w 560"/>
                <a:gd name="T3" fmla="*/ 199 h 533"/>
                <a:gd name="T4" fmla="*/ 490 w 560"/>
                <a:gd name="T5" fmla="*/ 117 h 533"/>
                <a:gd name="T6" fmla="*/ 545 w 560"/>
                <a:gd name="T7" fmla="*/ 20 h 533"/>
                <a:gd name="T8" fmla="*/ 551 w 560"/>
                <a:gd name="T9" fmla="*/ 11 h 533"/>
                <a:gd name="T10" fmla="*/ 558 w 560"/>
                <a:gd name="T11" fmla="*/ 2 h 533"/>
                <a:gd name="T12" fmla="*/ 548 w 560"/>
                <a:gd name="T13" fmla="*/ 8 h 533"/>
                <a:gd name="T14" fmla="*/ 539 w 560"/>
                <a:gd name="T15" fmla="*/ 14 h 533"/>
                <a:gd name="T16" fmla="*/ 442 w 560"/>
                <a:gd name="T17" fmla="*/ 66 h 533"/>
                <a:gd name="T18" fmla="*/ 383 w 560"/>
                <a:gd name="T19" fmla="*/ 98 h 533"/>
                <a:gd name="T20" fmla="*/ 402 w 560"/>
                <a:gd name="T21" fmla="*/ 208 h 533"/>
                <a:gd name="T22" fmla="*/ 383 w 560"/>
                <a:gd name="T23" fmla="*/ 254 h 533"/>
                <a:gd name="T24" fmla="*/ 383 w 560"/>
                <a:gd name="T25" fmla="*/ 233 h 533"/>
                <a:gd name="T26" fmla="*/ 383 w 560"/>
                <a:gd name="T27" fmla="*/ 229 h 533"/>
                <a:gd name="T28" fmla="*/ 385 w 560"/>
                <a:gd name="T29" fmla="*/ 230 h 533"/>
                <a:gd name="T30" fmla="*/ 383 w 560"/>
                <a:gd name="T31" fmla="*/ 232 h 533"/>
                <a:gd name="T32" fmla="*/ 321 w 560"/>
                <a:gd name="T33" fmla="*/ 329 h 533"/>
                <a:gd name="T34" fmla="*/ 353 w 560"/>
                <a:gd name="T35" fmla="*/ 308 h 533"/>
                <a:gd name="T36" fmla="*/ 383 w 560"/>
                <a:gd name="T37" fmla="*/ 254 h 533"/>
                <a:gd name="T38" fmla="*/ 370 w 560"/>
                <a:gd name="T39" fmla="*/ 218 h 533"/>
                <a:gd name="T40" fmla="*/ 383 w 560"/>
                <a:gd name="T41" fmla="*/ 98 h 533"/>
                <a:gd name="T42" fmla="*/ 333 w 560"/>
                <a:gd name="T43" fmla="*/ 124 h 533"/>
                <a:gd name="T44" fmla="*/ 321 w 560"/>
                <a:gd name="T45" fmla="*/ 142 h 533"/>
                <a:gd name="T46" fmla="*/ 339 w 560"/>
                <a:gd name="T47" fmla="*/ 186 h 533"/>
                <a:gd name="T48" fmla="*/ 321 w 560"/>
                <a:gd name="T49" fmla="*/ 329 h 533"/>
                <a:gd name="T50" fmla="*/ 383 w 560"/>
                <a:gd name="T51" fmla="*/ 233 h 533"/>
                <a:gd name="T52" fmla="*/ 378 w 560"/>
                <a:gd name="T53" fmla="*/ 236 h 533"/>
                <a:gd name="T54" fmla="*/ 376 w 560"/>
                <a:gd name="T55" fmla="*/ 232 h 533"/>
                <a:gd name="T56" fmla="*/ 383 w 560"/>
                <a:gd name="T57" fmla="*/ 229 h 533"/>
                <a:gd name="T58" fmla="*/ 321 w 560"/>
                <a:gd name="T59" fmla="*/ 166 h 533"/>
                <a:gd name="T60" fmla="*/ 324 w 560"/>
                <a:gd name="T61" fmla="*/ 167 h 533"/>
                <a:gd name="T62" fmla="*/ 322 w 560"/>
                <a:gd name="T63" fmla="*/ 169 h 533"/>
                <a:gd name="T64" fmla="*/ 0 w 560"/>
                <a:gd name="T65" fmla="*/ 423 h 533"/>
                <a:gd name="T66" fmla="*/ 321 w 560"/>
                <a:gd name="T67" fmla="*/ 329 h 533"/>
                <a:gd name="T68" fmla="*/ 297 w 560"/>
                <a:gd name="T69" fmla="*/ 186 h 533"/>
                <a:gd name="T70" fmla="*/ 321 w 560"/>
                <a:gd name="T71" fmla="*/ 142 h 533"/>
                <a:gd name="T72" fmla="*/ 320 w 560"/>
                <a:gd name="T73" fmla="*/ 117 h 533"/>
                <a:gd name="T74" fmla="*/ 246 w 560"/>
                <a:gd name="T75" fmla="*/ 193 h 533"/>
                <a:gd name="T76" fmla="*/ 321 w 560"/>
                <a:gd name="T77" fmla="*/ 166 h 533"/>
                <a:gd name="T78" fmla="*/ 318 w 560"/>
                <a:gd name="T79" fmla="*/ 174 h 533"/>
                <a:gd name="T80" fmla="*/ 319 w 560"/>
                <a:gd name="T81" fmla="*/ 168 h 533"/>
                <a:gd name="T82" fmla="*/ 314 w 560"/>
                <a:gd name="T83" fmla="*/ 16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60" h="533">
                  <a:moveTo>
                    <a:pt x="383" y="280"/>
                  </a:moveTo>
                  <a:cubicBezTo>
                    <a:pt x="430" y="236"/>
                    <a:pt x="430" y="236"/>
                    <a:pt x="430" y="236"/>
                  </a:cubicBezTo>
                  <a:cubicBezTo>
                    <a:pt x="425" y="220"/>
                    <a:pt x="425" y="220"/>
                    <a:pt x="425" y="220"/>
                  </a:cubicBezTo>
                  <a:cubicBezTo>
                    <a:pt x="448" y="199"/>
                    <a:pt x="448" y="199"/>
                    <a:pt x="448" y="199"/>
                  </a:cubicBezTo>
                  <a:cubicBezTo>
                    <a:pt x="453" y="169"/>
                    <a:pt x="455" y="171"/>
                    <a:pt x="464" y="141"/>
                  </a:cubicBezTo>
                  <a:cubicBezTo>
                    <a:pt x="490" y="117"/>
                    <a:pt x="490" y="117"/>
                    <a:pt x="490" y="117"/>
                  </a:cubicBezTo>
                  <a:cubicBezTo>
                    <a:pt x="500" y="132"/>
                    <a:pt x="500" y="102"/>
                    <a:pt x="504" y="84"/>
                  </a:cubicBezTo>
                  <a:cubicBezTo>
                    <a:pt x="508" y="67"/>
                    <a:pt x="528" y="35"/>
                    <a:pt x="545" y="20"/>
                  </a:cubicBezTo>
                  <a:cubicBezTo>
                    <a:pt x="546" y="19"/>
                    <a:pt x="546" y="19"/>
                    <a:pt x="546" y="19"/>
                  </a:cubicBezTo>
                  <a:cubicBezTo>
                    <a:pt x="549" y="16"/>
                    <a:pt x="550" y="13"/>
                    <a:pt x="551" y="11"/>
                  </a:cubicBezTo>
                  <a:cubicBezTo>
                    <a:pt x="553" y="11"/>
                    <a:pt x="555" y="11"/>
                    <a:pt x="556" y="9"/>
                  </a:cubicBezTo>
                  <a:cubicBezTo>
                    <a:pt x="559" y="7"/>
                    <a:pt x="560" y="3"/>
                    <a:pt x="558" y="2"/>
                  </a:cubicBezTo>
                  <a:cubicBezTo>
                    <a:pt x="556" y="0"/>
                    <a:pt x="553" y="1"/>
                    <a:pt x="551" y="3"/>
                  </a:cubicBezTo>
                  <a:cubicBezTo>
                    <a:pt x="549" y="5"/>
                    <a:pt x="548" y="7"/>
                    <a:pt x="548" y="8"/>
                  </a:cubicBezTo>
                  <a:cubicBezTo>
                    <a:pt x="546" y="9"/>
                    <a:pt x="543" y="10"/>
                    <a:pt x="540" y="13"/>
                  </a:cubicBezTo>
                  <a:cubicBezTo>
                    <a:pt x="540" y="13"/>
                    <a:pt x="539" y="13"/>
                    <a:pt x="539" y="14"/>
                  </a:cubicBezTo>
                  <a:cubicBezTo>
                    <a:pt x="523" y="30"/>
                    <a:pt x="507" y="37"/>
                    <a:pt x="475" y="48"/>
                  </a:cubicBezTo>
                  <a:cubicBezTo>
                    <a:pt x="442" y="60"/>
                    <a:pt x="428" y="55"/>
                    <a:pt x="442" y="66"/>
                  </a:cubicBezTo>
                  <a:cubicBezTo>
                    <a:pt x="417" y="90"/>
                    <a:pt x="417" y="90"/>
                    <a:pt x="417" y="90"/>
                  </a:cubicBezTo>
                  <a:cubicBezTo>
                    <a:pt x="398" y="94"/>
                    <a:pt x="391" y="96"/>
                    <a:pt x="383" y="98"/>
                  </a:cubicBezTo>
                  <a:cubicBezTo>
                    <a:pt x="383" y="208"/>
                    <a:pt x="383" y="208"/>
                    <a:pt x="383" y="208"/>
                  </a:cubicBezTo>
                  <a:cubicBezTo>
                    <a:pt x="390" y="204"/>
                    <a:pt x="397" y="204"/>
                    <a:pt x="402" y="208"/>
                  </a:cubicBezTo>
                  <a:cubicBezTo>
                    <a:pt x="409" y="216"/>
                    <a:pt x="406" y="232"/>
                    <a:pt x="395" y="244"/>
                  </a:cubicBezTo>
                  <a:cubicBezTo>
                    <a:pt x="391" y="249"/>
                    <a:pt x="387" y="252"/>
                    <a:pt x="383" y="254"/>
                  </a:cubicBezTo>
                  <a:cubicBezTo>
                    <a:pt x="383" y="280"/>
                    <a:pt x="383" y="280"/>
                    <a:pt x="383" y="280"/>
                  </a:cubicBezTo>
                  <a:close/>
                  <a:moveTo>
                    <a:pt x="383" y="233"/>
                  </a:moveTo>
                  <a:cubicBezTo>
                    <a:pt x="383" y="229"/>
                    <a:pt x="383" y="229"/>
                    <a:pt x="383" y="229"/>
                  </a:cubicBezTo>
                  <a:cubicBezTo>
                    <a:pt x="383" y="229"/>
                    <a:pt x="383" y="229"/>
                    <a:pt x="383" y="229"/>
                  </a:cubicBezTo>
                  <a:cubicBezTo>
                    <a:pt x="393" y="216"/>
                    <a:pt x="393" y="216"/>
                    <a:pt x="393" y="216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400" y="233"/>
                    <a:pt x="400" y="233"/>
                    <a:pt x="400" y="233"/>
                  </a:cubicBezTo>
                  <a:cubicBezTo>
                    <a:pt x="383" y="232"/>
                    <a:pt x="383" y="232"/>
                    <a:pt x="383" y="232"/>
                  </a:cubicBezTo>
                  <a:lnTo>
                    <a:pt x="383" y="233"/>
                  </a:lnTo>
                  <a:close/>
                  <a:moveTo>
                    <a:pt x="321" y="329"/>
                  </a:moveTo>
                  <a:cubicBezTo>
                    <a:pt x="349" y="303"/>
                    <a:pt x="349" y="303"/>
                    <a:pt x="349" y="303"/>
                  </a:cubicBezTo>
                  <a:cubicBezTo>
                    <a:pt x="353" y="308"/>
                    <a:pt x="353" y="308"/>
                    <a:pt x="353" y="308"/>
                  </a:cubicBezTo>
                  <a:cubicBezTo>
                    <a:pt x="383" y="280"/>
                    <a:pt x="383" y="280"/>
                    <a:pt x="383" y="280"/>
                  </a:cubicBezTo>
                  <a:cubicBezTo>
                    <a:pt x="383" y="254"/>
                    <a:pt x="383" y="254"/>
                    <a:pt x="383" y="254"/>
                  </a:cubicBezTo>
                  <a:cubicBezTo>
                    <a:pt x="375" y="258"/>
                    <a:pt x="368" y="258"/>
                    <a:pt x="363" y="253"/>
                  </a:cubicBezTo>
                  <a:cubicBezTo>
                    <a:pt x="356" y="246"/>
                    <a:pt x="359" y="230"/>
                    <a:pt x="370" y="218"/>
                  </a:cubicBezTo>
                  <a:cubicBezTo>
                    <a:pt x="374" y="213"/>
                    <a:pt x="378" y="210"/>
                    <a:pt x="383" y="208"/>
                  </a:cubicBezTo>
                  <a:cubicBezTo>
                    <a:pt x="383" y="98"/>
                    <a:pt x="383" y="98"/>
                    <a:pt x="383" y="98"/>
                  </a:cubicBezTo>
                  <a:cubicBezTo>
                    <a:pt x="376" y="100"/>
                    <a:pt x="370" y="101"/>
                    <a:pt x="357" y="102"/>
                  </a:cubicBezTo>
                  <a:cubicBezTo>
                    <a:pt x="333" y="124"/>
                    <a:pt x="333" y="124"/>
                    <a:pt x="333" y="124"/>
                  </a:cubicBezTo>
                  <a:cubicBezTo>
                    <a:pt x="321" y="118"/>
                    <a:pt x="321" y="118"/>
                    <a:pt x="321" y="118"/>
                  </a:cubicBezTo>
                  <a:cubicBezTo>
                    <a:pt x="321" y="142"/>
                    <a:pt x="321" y="142"/>
                    <a:pt x="321" y="142"/>
                  </a:cubicBezTo>
                  <a:cubicBezTo>
                    <a:pt x="331" y="140"/>
                    <a:pt x="340" y="143"/>
                    <a:pt x="346" y="149"/>
                  </a:cubicBezTo>
                  <a:cubicBezTo>
                    <a:pt x="355" y="160"/>
                    <a:pt x="352" y="176"/>
                    <a:pt x="339" y="186"/>
                  </a:cubicBezTo>
                  <a:cubicBezTo>
                    <a:pt x="334" y="190"/>
                    <a:pt x="327" y="193"/>
                    <a:pt x="321" y="194"/>
                  </a:cubicBezTo>
                  <a:cubicBezTo>
                    <a:pt x="321" y="329"/>
                    <a:pt x="321" y="329"/>
                    <a:pt x="321" y="329"/>
                  </a:cubicBezTo>
                  <a:close/>
                  <a:moveTo>
                    <a:pt x="383" y="229"/>
                  </a:moveTo>
                  <a:cubicBezTo>
                    <a:pt x="383" y="233"/>
                    <a:pt x="383" y="233"/>
                    <a:pt x="383" y="233"/>
                  </a:cubicBezTo>
                  <a:cubicBezTo>
                    <a:pt x="380" y="238"/>
                    <a:pt x="380" y="238"/>
                    <a:pt x="380" y="238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232"/>
                    <a:pt x="381" y="232"/>
                    <a:pt x="381" y="232"/>
                  </a:cubicBezTo>
                  <a:cubicBezTo>
                    <a:pt x="376" y="232"/>
                    <a:pt x="376" y="232"/>
                    <a:pt x="376" y="232"/>
                  </a:cubicBezTo>
                  <a:cubicBezTo>
                    <a:pt x="377" y="228"/>
                    <a:pt x="377" y="228"/>
                    <a:pt x="377" y="228"/>
                  </a:cubicBezTo>
                  <a:cubicBezTo>
                    <a:pt x="383" y="229"/>
                    <a:pt x="383" y="229"/>
                    <a:pt x="383" y="229"/>
                  </a:cubicBezTo>
                  <a:close/>
                  <a:moveTo>
                    <a:pt x="321" y="170"/>
                  </a:moveTo>
                  <a:cubicBezTo>
                    <a:pt x="321" y="166"/>
                    <a:pt x="321" y="166"/>
                    <a:pt x="321" y="166"/>
                  </a:cubicBezTo>
                  <a:cubicBezTo>
                    <a:pt x="335" y="155"/>
                    <a:pt x="335" y="155"/>
                    <a:pt x="335" y="155"/>
                  </a:cubicBezTo>
                  <a:cubicBezTo>
                    <a:pt x="324" y="167"/>
                    <a:pt x="324" y="167"/>
                    <a:pt x="324" y="167"/>
                  </a:cubicBezTo>
                  <a:cubicBezTo>
                    <a:pt x="342" y="175"/>
                    <a:pt x="342" y="175"/>
                    <a:pt x="342" y="175"/>
                  </a:cubicBezTo>
                  <a:cubicBezTo>
                    <a:pt x="322" y="169"/>
                    <a:pt x="322" y="169"/>
                    <a:pt x="322" y="169"/>
                  </a:cubicBezTo>
                  <a:lnTo>
                    <a:pt x="321" y="170"/>
                  </a:lnTo>
                  <a:close/>
                  <a:moveTo>
                    <a:pt x="0" y="423"/>
                  </a:moveTo>
                  <a:cubicBezTo>
                    <a:pt x="103" y="533"/>
                    <a:pt x="103" y="533"/>
                    <a:pt x="103" y="533"/>
                  </a:cubicBezTo>
                  <a:cubicBezTo>
                    <a:pt x="321" y="329"/>
                    <a:pt x="321" y="329"/>
                    <a:pt x="321" y="329"/>
                  </a:cubicBezTo>
                  <a:cubicBezTo>
                    <a:pt x="321" y="194"/>
                    <a:pt x="321" y="194"/>
                    <a:pt x="321" y="194"/>
                  </a:cubicBezTo>
                  <a:cubicBezTo>
                    <a:pt x="312" y="195"/>
                    <a:pt x="303" y="192"/>
                    <a:pt x="297" y="186"/>
                  </a:cubicBezTo>
                  <a:cubicBezTo>
                    <a:pt x="288" y="176"/>
                    <a:pt x="291" y="159"/>
                    <a:pt x="304" y="149"/>
                  </a:cubicBezTo>
                  <a:cubicBezTo>
                    <a:pt x="309" y="145"/>
                    <a:pt x="315" y="143"/>
                    <a:pt x="321" y="142"/>
                  </a:cubicBezTo>
                  <a:cubicBezTo>
                    <a:pt x="321" y="118"/>
                    <a:pt x="321" y="118"/>
                    <a:pt x="321" y="118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0" y="423"/>
                    <a:pt x="0" y="423"/>
                    <a:pt x="0" y="423"/>
                  </a:cubicBezTo>
                  <a:close/>
                  <a:moveTo>
                    <a:pt x="321" y="166"/>
                  </a:moveTo>
                  <a:cubicBezTo>
                    <a:pt x="321" y="170"/>
                    <a:pt x="321" y="170"/>
                    <a:pt x="321" y="170"/>
                  </a:cubicBezTo>
                  <a:cubicBezTo>
                    <a:pt x="318" y="174"/>
                    <a:pt x="318" y="174"/>
                    <a:pt x="318" y="174"/>
                  </a:cubicBezTo>
                  <a:cubicBezTo>
                    <a:pt x="315" y="171"/>
                    <a:pt x="315" y="171"/>
                    <a:pt x="315" y="171"/>
                  </a:cubicBezTo>
                  <a:cubicBezTo>
                    <a:pt x="319" y="168"/>
                    <a:pt x="319" y="168"/>
                    <a:pt x="319" y="168"/>
                  </a:cubicBezTo>
                  <a:cubicBezTo>
                    <a:pt x="313" y="166"/>
                    <a:pt x="313" y="166"/>
                    <a:pt x="313" y="166"/>
                  </a:cubicBezTo>
                  <a:cubicBezTo>
                    <a:pt x="314" y="163"/>
                    <a:pt x="314" y="163"/>
                    <a:pt x="314" y="163"/>
                  </a:cubicBezTo>
                  <a:cubicBezTo>
                    <a:pt x="321" y="166"/>
                    <a:pt x="321" y="166"/>
                    <a:pt x="321" y="166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223"/>
            <p:cNvSpPr/>
            <p:nvPr/>
          </p:nvSpPr>
          <p:spPr bwMode="auto">
            <a:xfrm>
              <a:off x="2206942" y="3555260"/>
              <a:ext cx="1587495" cy="1539879"/>
            </a:xfrm>
            <a:custGeom>
              <a:avLst/>
              <a:gdLst>
                <a:gd name="T0" fmla="*/ 445 w 598"/>
                <a:gd name="T1" fmla="*/ 579 h 579"/>
                <a:gd name="T2" fmla="*/ 428 w 598"/>
                <a:gd name="T3" fmla="*/ 547 h 579"/>
                <a:gd name="T4" fmla="*/ 344 w 598"/>
                <a:gd name="T5" fmla="*/ 441 h 579"/>
                <a:gd name="T6" fmla="*/ 344 w 598"/>
                <a:gd name="T7" fmla="*/ 415 h 579"/>
                <a:gd name="T8" fmla="*/ 242 w 598"/>
                <a:gd name="T9" fmla="*/ 308 h 579"/>
                <a:gd name="T10" fmla="*/ 209 w 598"/>
                <a:gd name="T11" fmla="*/ 283 h 579"/>
                <a:gd name="T12" fmla="*/ 198 w 598"/>
                <a:gd name="T13" fmla="*/ 278 h 579"/>
                <a:gd name="T14" fmla="*/ 163 w 598"/>
                <a:gd name="T15" fmla="*/ 250 h 579"/>
                <a:gd name="T16" fmla="*/ 116 w 598"/>
                <a:gd name="T17" fmla="*/ 260 h 579"/>
                <a:gd name="T18" fmla="*/ 52 w 598"/>
                <a:gd name="T19" fmla="*/ 280 h 579"/>
                <a:gd name="T20" fmla="*/ 14 w 598"/>
                <a:gd name="T21" fmla="*/ 312 h 579"/>
                <a:gd name="T22" fmla="*/ 6 w 598"/>
                <a:gd name="T23" fmla="*/ 315 h 579"/>
                <a:gd name="T24" fmla="*/ 0 w 598"/>
                <a:gd name="T25" fmla="*/ 313 h 579"/>
                <a:gd name="T26" fmla="*/ 2 w 598"/>
                <a:gd name="T27" fmla="*/ 307 h 579"/>
                <a:gd name="T28" fmla="*/ 13 w 598"/>
                <a:gd name="T29" fmla="*/ 296 h 579"/>
                <a:gd name="T30" fmla="*/ 13 w 598"/>
                <a:gd name="T31" fmla="*/ 288 h 579"/>
                <a:gd name="T32" fmla="*/ 30 w 598"/>
                <a:gd name="T33" fmla="*/ 276 h 579"/>
                <a:gd name="T34" fmla="*/ 39 w 598"/>
                <a:gd name="T35" fmla="*/ 273 h 579"/>
                <a:gd name="T36" fmla="*/ 52 w 598"/>
                <a:gd name="T37" fmla="*/ 260 h 579"/>
                <a:gd name="T38" fmla="*/ 81 w 598"/>
                <a:gd name="T39" fmla="*/ 226 h 579"/>
                <a:gd name="T40" fmla="*/ 94 w 598"/>
                <a:gd name="T41" fmla="*/ 204 h 579"/>
                <a:gd name="T42" fmla="*/ 111 w 598"/>
                <a:gd name="T43" fmla="*/ 181 h 579"/>
                <a:gd name="T44" fmla="*/ 119 w 598"/>
                <a:gd name="T45" fmla="*/ 172 h 579"/>
                <a:gd name="T46" fmla="*/ 124 w 598"/>
                <a:gd name="T47" fmla="*/ 164 h 579"/>
                <a:gd name="T48" fmla="*/ 94 w 598"/>
                <a:gd name="T49" fmla="*/ 106 h 579"/>
                <a:gd name="T50" fmla="*/ 143 w 598"/>
                <a:gd name="T51" fmla="*/ 125 h 579"/>
                <a:gd name="T52" fmla="*/ 186 w 598"/>
                <a:gd name="T53" fmla="*/ 111 h 579"/>
                <a:gd name="T54" fmla="*/ 222 w 598"/>
                <a:gd name="T55" fmla="*/ 80 h 579"/>
                <a:gd name="T56" fmla="*/ 248 w 598"/>
                <a:gd name="T57" fmla="*/ 45 h 579"/>
                <a:gd name="T58" fmla="*/ 255 w 598"/>
                <a:gd name="T59" fmla="*/ 28 h 579"/>
                <a:gd name="T60" fmla="*/ 269 w 598"/>
                <a:gd name="T61" fmla="*/ 12 h 579"/>
                <a:gd name="T62" fmla="*/ 277 w 598"/>
                <a:gd name="T63" fmla="*/ 4 h 579"/>
                <a:gd name="T64" fmla="*/ 285 w 598"/>
                <a:gd name="T65" fmla="*/ 2 h 579"/>
                <a:gd name="T66" fmla="*/ 287 w 598"/>
                <a:gd name="T67" fmla="*/ 8 h 579"/>
                <a:gd name="T68" fmla="*/ 284 w 598"/>
                <a:gd name="T69" fmla="*/ 16 h 579"/>
                <a:gd name="T70" fmla="*/ 261 w 598"/>
                <a:gd name="T71" fmla="*/ 56 h 579"/>
                <a:gd name="T72" fmla="*/ 271 w 598"/>
                <a:gd name="T73" fmla="*/ 92 h 579"/>
                <a:gd name="T74" fmla="*/ 229 w 598"/>
                <a:gd name="T75" fmla="*/ 158 h 579"/>
                <a:gd name="T76" fmla="*/ 317 w 598"/>
                <a:gd name="T77" fmla="*/ 229 h 579"/>
                <a:gd name="T78" fmla="*/ 352 w 598"/>
                <a:gd name="T79" fmla="*/ 264 h 579"/>
                <a:gd name="T80" fmla="*/ 384 w 598"/>
                <a:gd name="T81" fmla="*/ 298 h 579"/>
                <a:gd name="T82" fmla="*/ 443 w 598"/>
                <a:gd name="T83" fmla="*/ 315 h 579"/>
                <a:gd name="T84" fmla="*/ 460 w 598"/>
                <a:gd name="T85" fmla="*/ 318 h 579"/>
                <a:gd name="T86" fmla="*/ 571 w 598"/>
                <a:gd name="T87" fmla="*/ 391 h 579"/>
                <a:gd name="T88" fmla="*/ 527 w 598"/>
                <a:gd name="T89" fmla="*/ 48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8" h="579">
                  <a:moveTo>
                    <a:pt x="527" y="489"/>
                  </a:moveTo>
                  <a:cubicBezTo>
                    <a:pt x="445" y="579"/>
                    <a:pt x="445" y="579"/>
                    <a:pt x="445" y="579"/>
                  </a:cubicBezTo>
                  <a:cubicBezTo>
                    <a:pt x="421" y="554"/>
                    <a:pt x="421" y="554"/>
                    <a:pt x="421" y="554"/>
                  </a:cubicBezTo>
                  <a:cubicBezTo>
                    <a:pt x="428" y="547"/>
                    <a:pt x="428" y="547"/>
                    <a:pt x="428" y="547"/>
                  </a:cubicBezTo>
                  <a:cubicBezTo>
                    <a:pt x="339" y="450"/>
                    <a:pt x="339" y="450"/>
                    <a:pt x="339" y="450"/>
                  </a:cubicBezTo>
                  <a:cubicBezTo>
                    <a:pt x="344" y="441"/>
                    <a:pt x="344" y="441"/>
                    <a:pt x="344" y="441"/>
                  </a:cubicBezTo>
                  <a:cubicBezTo>
                    <a:pt x="335" y="433"/>
                    <a:pt x="335" y="433"/>
                    <a:pt x="335" y="433"/>
                  </a:cubicBezTo>
                  <a:cubicBezTo>
                    <a:pt x="344" y="415"/>
                    <a:pt x="344" y="415"/>
                    <a:pt x="344" y="415"/>
                  </a:cubicBezTo>
                  <a:cubicBezTo>
                    <a:pt x="335" y="405"/>
                    <a:pt x="313" y="378"/>
                    <a:pt x="301" y="366"/>
                  </a:cubicBezTo>
                  <a:cubicBezTo>
                    <a:pt x="286" y="351"/>
                    <a:pt x="242" y="308"/>
                    <a:pt x="242" y="308"/>
                  </a:cubicBezTo>
                  <a:cubicBezTo>
                    <a:pt x="242" y="308"/>
                    <a:pt x="235" y="308"/>
                    <a:pt x="230" y="303"/>
                  </a:cubicBezTo>
                  <a:cubicBezTo>
                    <a:pt x="224" y="297"/>
                    <a:pt x="209" y="283"/>
                    <a:pt x="209" y="283"/>
                  </a:cubicBezTo>
                  <a:cubicBezTo>
                    <a:pt x="209" y="283"/>
                    <a:pt x="207" y="285"/>
                    <a:pt x="203" y="282"/>
                  </a:cubicBezTo>
                  <a:cubicBezTo>
                    <a:pt x="200" y="279"/>
                    <a:pt x="198" y="278"/>
                    <a:pt x="198" y="278"/>
                  </a:cubicBezTo>
                  <a:cubicBezTo>
                    <a:pt x="198" y="278"/>
                    <a:pt x="195" y="282"/>
                    <a:pt x="191" y="279"/>
                  </a:cubicBezTo>
                  <a:cubicBezTo>
                    <a:pt x="187" y="275"/>
                    <a:pt x="170" y="259"/>
                    <a:pt x="163" y="250"/>
                  </a:cubicBezTo>
                  <a:cubicBezTo>
                    <a:pt x="156" y="241"/>
                    <a:pt x="152" y="240"/>
                    <a:pt x="152" y="240"/>
                  </a:cubicBezTo>
                  <a:cubicBezTo>
                    <a:pt x="152" y="240"/>
                    <a:pt x="123" y="253"/>
                    <a:pt x="116" y="260"/>
                  </a:cubicBezTo>
                  <a:cubicBezTo>
                    <a:pt x="109" y="268"/>
                    <a:pt x="98" y="285"/>
                    <a:pt x="89" y="286"/>
                  </a:cubicBezTo>
                  <a:cubicBezTo>
                    <a:pt x="81" y="287"/>
                    <a:pt x="54" y="280"/>
                    <a:pt x="52" y="280"/>
                  </a:cubicBezTo>
                  <a:cubicBezTo>
                    <a:pt x="49" y="281"/>
                    <a:pt x="41" y="292"/>
                    <a:pt x="35" y="297"/>
                  </a:cubicBezTo>
                  <a:cubicBezTo>
                    <a:pt x="29" y="302"/>
                    <a:pt x="16" y="311"/>
                    <a:pt x="14" y="312"/>
                  </a:cubicBezTo>
                  <a:cubicBezTo>
                    <a:pt x="11" y="314"/>
                    <a:pt x="11" y="313"/>
                    <a:pt x="11" y="313"/>
                  </a:cubicBezTo>
                  <a:cubicBezTo>
                    <a:pt x="11" y="313"/>
                    <a:pt x="9" y="315"/>
                    <a:pt x="6" y="315"/>
                  </a:cubicBezTo>
                  <a:cubicBezTo>
                    <a:pt x="4" y="315"/>
                    <a:pt x="5" y="315"/>
                    <a:pt x="5" y="315"/>
                  </a:cubicBezTo>
                  <a:cubicBezTo>
                    <a:pt x="5" y="315"/>
                    <a:pt x="1" y="316"/>
                    <a:pt x="0" y="313"/>
                  </a:cubicBezTo>
                  <a:cubicBezTo>
                    <a:pt x="0" y="311"/>
                    <a:pt x="1" y="310"/>
                    <a:pt x="1" y="310"/>
                  </a:cubicBezTo>
                  <a:cubicBezTo>
                    <a:pt x="1" y="310"/>
                    <a:pt x="1" y="310"/>
                    <a:pt x="2" y="307"/>
                  </a:cubicBezTo>
                  <a:cubicBezTo>
                    <a:pt x="4" y="305"/>
                    <a:pt x="7" y="302"/>
                    <a:pt x="9" y="301"/>
                  </a:cubicBezTo>
                  <a:cubicBezTo>
                    <a:pt x="10" y="299"/>
                    <a:pt x="13" y="296"/>
                    <a:pt x="13" y="296"/>
                  </a:cubicBezTo>
                  <a:cubicBezTo>
                    <a:pt x="13" y="296"/>
                    <a:pt x="8" y="297"/>
                    <a:pt x="7" y="295"/>
                  </a:cubicBezTo>
                  <a:cubicBezTo>
                    <a:pt x="7" y="293"/>
                    <a:pt x="11" y="290"/>
                    <a:pt x="13" y="288"/>
                  </a:cubicBezTo>
                  <a:cubicBezTo>
                    <a:pt x="16" y="286"/>
                    <a:pt x="19" y="282"/>
                    <a:pt x="21" y="281"/>
                  </a:cubicBezTo>
                  <a:cubicBezTo>
                    <a:pt x="23" y="279"/>
                    <a:pt x="28" y="276"/>
                    <a:pt x="30" y="276"/>
                  </a:cubicBezTo>
                  <a:cubicBezTo>
                    <a:pt x="33" y="276"/>
                    <a:pt x="35" y="277"/>
                    <a:pt x="37" y="275"/>
                  </a:cubicBezTo>
                  <a:cubicBezTo>
                    <a:pt x="38" y="274"/>
                    <a:pt x="39" y="273"/>
                    <a:pt x="39" y="273"/>
                  </a:cubicBezTo>
                  <a:cubicBezTo>
                    <a:pt x="39" y="273"/>
                    <a:pt x="37" y="272"/>
                    <a:pt x="39" y="270"/>
                  </a:cubicBezTo>
                  <a:cubicBezTo>
                    <a:pt x="42" y="268"/>
                    <a:pt x="48" y="265"/>
                    <a:pt x="52" y="260"/>
                  </a:cubicBezTo>
                  <a:cubicBezTo>
                    <a:pt x="57" y="255"/>
                    <a:pt x="64" y="245"/>
                    <a:pt x="70" y="239"/>
                  </a:cubicBezTo>
                  <a:cubicBezTo>
                    <a:pt x="76" y="233"/>
                    <a:pt x="81" y="226"/>
                    <a:pt x="81" y="226"/>
                  </a:cubicBezTo>
                  <a:cubicBezTo>
                    <a:pt x="81" y="226"/>
                    <a:pt x="84" y="220"/>
                    <a:pt x="85" y="217"/>
                  </a:cubicBezTo>
                  <a:cubicBezTo>
                    <a:pt x="85" y="215"/>
                    <a:pt x="90" y="209"/>
                    <a:pt x="94" y="204"/>
                  </a:cubicBezTo>
                  <a:cubicBezTo>
                    <a:pt x="99" y="199"/>
                    <a:pt x="104" y="189"/>
                    <a:pt x="107" y="186"/>
                  </a:cubicBezTo>
                  <a:cubicBezTo>
                    <a:pt x="110" y="182"/>
                    <a:pt x="111" y="181"/>
                    <a:pt x="111" y="181"/>
                  </a:cubicBezTo>
                  <a:cubicBezTo>
                    <a:pt x="111" y="181"/>
                    <a:pt x="114" y="178"/>
                    <a:pt x="115" y="175"/>
                  </a:cubicBezTo>
                  <a:cubicBezTo>
                    <a:pt x="117" y="172"/>
                    <a:pt x="119" y="172"/>
                    <a:pt x="119" y="172"/>
                  </a:cubicBezTo>
                  <a:cubicBezTo>
                    <a:pt x="119" y="172"/>
                    <a:pt x="121" y="167"/>
                    <a:pt x="122" y="165"/>
                  </a:cubicBezTo>
                  <a:cubicBezTo>
                    <a:pt x="122" y="164"/>
                    <a:pt x="124" y="164"/>
                    <a:pt x="124" y="164"/>
                  </a:cubicBezTo>
                  <a:cubicBezTo>
                    <a:pt x="124" y="164"/>
                    <a:pt x="116" y="154"/>
                    <a:pt x="107" y="145"/>
                  </a:cubicBezTo>
                  <a:cubicBezTo>
                    <a:pt x="98" y="135"/>
                    <a:pt x="81" y="120"/>
                    <a:pt x="94" y="106"/>
                  </a:cubicBezTo>
                  <a:cubicBezTo>
                    <a:pt x="100" y="99"/>
                    <a:pt x="108" y="98"/>
                    <a:pt x="116" y="103"/>
                  </a:cubicBezTo>
                  <a:cubicBezTo>
                    <a:pt x="123" y="109"/>
                    <a:pt x="139" y="121"/>
                    <a:pt x="143" y="125"/>
                  </a:cubicBezTo>
                  <a:cubicBezTo>
                    <a:pt x="147" y="128"/>
                    <a:pt x="153" y="134"/>
                    <a:pt x="153" y="134"/>
                  </a:cubicBezTo>
                  <a:cubicBezTo>
                    <a:pt x="153" y="134"/>
                    <a:pt x="171" y="120"/>
                    <a:pt x="186" y="111"/>
                  </a:cubicBezTo>
                  <a:cubicBezTo>
                    <a:pt x="201" y="102"/>
                    <a:pt x="209" y="98"/>
                    <a:pt x="213" y="94"/>
                  </a:cubicBezTo>
                  <a:cubicBezTo>
                    <a:pt x="216" y="90"/>
                    <a:pt x="213" y="89"/>
                    <a:pt x="222" y="80"/>
                  </a:cubicBezTo>
                  <a:cubicBezTo>
                    <a:pt x="230" y="71"/>
                    <a:pt x="236" y="68"/>
                    <a:pt x="242" y="59"/>
                  </a:cubicBezTo>
                  <a:cubicBezTo>
                    <a:pt x="248" y="49"/>
                    <a:pt x="247" y="44"/>
                    <a:pt x="248" y="45"/>
                  </a:cubicBezTo>
                  <a:cubicBezTo>
                    <a:pt x="250" y="47"/>
                    <a:pt x="251" y="45"/>
                    <a:pt x="252" y="42"/>
                  </a:cubicBezTo>
                  <a:cubicBezTo>
                    <a:pt x="252" y="39"/>
                    <a:pt x="252" y="32"/>
                    <a:pt x="255" y="28"/>
                  </a:cubicBezTo>
                  <a:cubicBezTo>
                    <a:pt x="259" y="24"/>
                    <a:pt x="261" y="18"/>
                    <a:pt x="264" y="15"/>
                  </a:cubicBezTo>
                  <a:cubicBezTo>
                    <a:pt x="267" y="11"/>
                    <a:pt x="269" y="10"/>
                    <a:pt x="269" y="12"/>
                  </a:cubicBezTo>
                  <a:cubicBezTo>
                    <a:pt x="269" y="15"/>
                    <a:pt x="270" y="15"/>
                    <a:pt x="270" y="15"/>
                  </a:cubicBezTo>
                  <a:cubicBezTo>
                    <a:pt x="270" y="15"/>
                    <a:pt x="276" y="6"/>
                    <a:pt x="277" y="4"/>
                  </a:cubicBezTo>
                  <a:cubicBezTo>
                    <a:pt x="279" y="2"/>
                    <a:pt x="281" y="3"/>
                    <a:pt x="281" y="3"/>
                  </a:cubicBezTo>
                  <a:cubicBezTo>
                    <a:pt x="281" y="3"/>
                    <a:pt x="282" y="0"/>
                    <a:pt x="285" y="2"/>
                  </a:cubicBezTo>
                  <a:cubicBezTo>
                    <a:pt x="287" y="3"/>
                    <a:pt x="285" y="5"/>
                    <a:pt x="285" y="5"/>
                  </a:cubicBezTo>
                  <a:cubicBezTo>
                    <a:pt x="285" y="5"/>
                    <a:pt x="288" y="6"/>
                    <a:pt x="287" y="8"/>
                  </a:cubicBezTo>
                  <a:cubicBezTo>
                    <a:pt x="287" y="9"/>
                    <a:pt x="285" y="12"/>
                    <a:pt x="285" y="12"/>
                  </a:cubicBezTo>
                  <a:cubicBezTo>
                    <a:pt x="285" y="12"/>
                    <a:pt x="285" y="13"/>
                    <a:pt x="284" y="16"/>
                  </a:cubicBezTo>
                  <a:cubicBezTo>
                    <a:pt x="283" y="19"/>
                    <a:pt x="274" y="39"/>
                    <a:pt x="270" y="44"/>
                  </a:cubicBezTo>
                  <a:cubicBezTo>
                    <a:pt x="265" y="48"/>
                    <a:pt x="260" y="53"/>
                    <a:pt x="261" y="56"/>
                  </a:cubicBezTo>
                  <a:cubicBezTo>
                    <a:pt x="262" y="60"/>
                    <a:pt x="267" y="63"/>
                    <a:pt x="269" y="70"/>
                  </a:cubicBezTo>
                  <a:cubicBezTo>
                    <a:pt x="272" y="78"/>
                    <a:pt x="275" y="88"/>
                    <a:pt x="271" y="92"/>
                  </a:cubicBezTo>
                  <a:cubicBezTo>
                    <a:pt x="268" y="96"/>
                    <a:pt x="247" y="125"/>
                    <a:pt x="241" y="136"/>
                  </a:cubicBezTo>
                  <a:cubicBezTo>
                    <a:pt x="235" y="147"/>
                    <a:pt x="229" y="158"/>
                    <a:pt x="229" y="158"/>
                  </a:cubicBezTo>
                  <a:cubicBezTo>
                    <a:pt x="229" y="158"/>
                    <a:pt x="257" y="180"/>
                    <a:pt x="272" y="192"/>
                  </a:cubicBezTo>
                  <a:cubicBezTo>
                    <a:pt x="286" y="204"/>
                    <a:pt x="315" y="227"/>
                    <a:pt x="317" y="229"/>
                  </a:cubicBezTo>
                  <a:cubicBezTo>
                    <a:pt x="320" y="232"/>
                    <a:pt x="320" y="238"/>
                    <a:pt x="325" y="242"/>
                  </a:cubicBezTo>
                  <a:cubicBezTo>
                    <a:pt x="329" y="245"/>
                    <a:pt x="349" y="262"/>
                    <a:pt x="352" y="264"/>
                  </a:cubicBezTo>
                  <a:cubicBezTo>
                    <a:pt x="355" y="267"/>
                    <a:pt x="355" y="273"/>
                    <a:pt x="355" y="273"/>
                  </a:cubicBezTo>
                  <a:cubicBezTo>
                    <a:pt x="355" y="273"/>
                    <a:pt x="376" y="291"/>
                    <a:pt x="384" y="298"/>
                  </a:cubicBezTo>
                  <a:cubicBezTo>
                    <a:pt x="391" y="305"/>
                    <a:pt x="415" y="321"/>
                    <a:pt x="423" y="327"/>
                  </a:cubicBezTo>
                  <a:cubicBezTo>
                    <a:pt x="443" y="315"/>
                    <a:pt x="443" y="315"/>
                    <a:pt x="443" y="315"/>
                  </a:cubicBezTo>
                  <a:cubicBezTo>
                    <a:pt x="452" y="323"/>
                    <a:pt x="452" y="323"/>
                    <a:pt x="452" y="323"/>
                  </a:cubicBezTo>
                  <a:cubicBezTo>
                    <a:pt x="460" y="318"/>
                    <a:pt x="460" y="318"/>
                    <a:pt x="460" y="318"/>
                  </a:cubicBezTo>
                  <a:cubicBezTo>
                    <a:pt x="565" y="398"/>
                    <a:pt x="565" y="398"/>
                    <a:pt x="565" y="398"/>
                  </a:cubicBezTo>
                  <a:cubicBezTo>
                    <a:pt x="571" y="391"/>
                    <a:pt x="571" y="391"/>
                    <a:pt x="571" y="391"/>
                  </a:cubicBezTo>
                  <a:cubicBezTo>
                    <a:pt x="598" y="412"/>
                    <a:pt x="598" y="412"/>
                    <a:pt x="598" y="412"/>
                  </a:cubicBezTo>
                  <a:lnTo>
                    <a:pt x="527" y="489"/>
                  </a:lnTo>
                  <a:close/>
                </a:path>
              </a:pathLst>
            </a:custGeom>
            <a:solidFill>
              <a:srgbClr val="4A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224"/>
            <p:cNvSpPr>
              <a:spLocks noEditPoints="1"/>
            </p:cNvSpPr>
            <p:nvPr/>
          </p:nvSpPr>
          <p:spPr bwMode="auto">
            <a:xfrm>
              <a:off x="7696499" y="2537670"/>
              <a:ext cx="1422395" cy="1784355"/>
            </a:xfrm>
            <a:custGeom>
              <a:avLst/>
              <a:gdLst>
                <a:gd name="T0" fmla="*/ 259 w 536"/>
                <a:gd name="T1" fmla="*/ 427 h 671"/>
                <a:gd name="T2" fmla="*/ 245 w 536"/>
                <a:gd name="T3" fmla="*/ 384 h 671"/>
                <a:gd name="T4" fmla="*/ 250 w 536"/>
                <a:gd name="T5" fmla="*/ 314 h 671"/>
                <a:gd name="T6" fmla="*/ 250 w 536"/>
                <a:gd name="T7" fmla="*/ 314 h 671"/>
                <a:gd name="T8" fmla="*/ 250 w 536"/>
                <a:gd name="T9" fmla="*/ 314 h 671"/>
                <a:gd name="T10" fmla="*/ 251 w 536"/>
                <a:gd name="T11" fmla="*/ 313 h 671"/>
                <a:gd name="T12" fmla="*/ 251 w 536"/>
                <a:gd name="T13" fmla="*/ 313 h 671"/>
                <a:gd name="T14" fmla="*/ 251 w 536"/>
                <a:gd name="T15" fmla="*/ 313 h 671"/>
                <a:gd name="T16" fmla="*/ 251 w 536"/>
                <a:gd name="T17" fmla="*/ 313 h 671"/>
                <a:gd name="T18" fmla="*/ 251 w 536"/>
                <a:gd name="T19" fmla="*/ 313 h 671"/>
                <a:gd name="T20" fmla="*/ 251 w 536"/>
                <a:gd name="T21" fmla="*/ 313 h 671"/>
                <a:gd name="T22" fmla="*/ 338 w 536"/>
                <a:gd name="T23" fmla="*/ 234 h 671"/>
                <a:gd name="T24" fmla="*/ 458 w 536"/>
                <a:gd name="T25" fmla="*/ 85 h 671"/>
                <a:gd name="T26" fmla="*/ 481 w 536"/>
                <a:gd name="T27" fmla="*/ 41 h 671"/>
                <a:gd name="T28" fmla="*/ 490 w 536"/>
                <a:gd name="T29" fmla="*/ 29 h 671"/>
                <a:gd name="T30" fmla="*/ 510 w 536"/>
                <a:gd name="T31" fmla="*/ 21 h 671"/>
                <a:gd name="T32" fmla="*/ 535 w 536"/>
                <a:gd name="T33" fmla="*/ 8 h 671"/>
                <a:gd name="T34" fmla="*/ 525 w 536"/>
                <a:gd name="T35" fmla="*/ 52 h 671"/>
                <a:gd name="T36" fmla="*/ 515 w 536"/>
                <a:gd name="T37" fmla="*/ 65 h 671"/>
                <a:gd name="T38" fmla="*/ 487 w 536"/>
                <a:gd name="T39" fmla="*/ 91 h 671"/>
                <a:gd name="T40" fmla="*/ 481 w 536"/>
                <a:gd name="T41" fmla="*/ 101 h 671"/>
                <a:gd name="T42" fmla="*/ 473 w 536"/>
                <a:gd name="T43" fmla="*/ 114 h 671"/>
                <a:gd name="T44" fmla="*/ 457 w 536"/>
                <a:gd name="T45" fmla="*/ 140 h 671"/>
                <a:gd name="T46" fmla="*/ 440 w 536"/>
                <a:gd name="T47" fmla="*/ 168 h 671"/>
                <a:gd name="T48" fmla="*/ 430 w 536"/>
                <a:gd name="T49" fmla="*/ 183 h 671"/>
                <a:gd name="T50" fmla="*/ 416 w 536"/>
                <a:gd name="T51" fmla="*/ 206 h 671"/>
                <a:gd name="T52" fmla="*/ 409 w 536"/>
                <a:gd name="T53" fmla="*/ 218 h 671"/>
                <a:gd name="T54" fmla="*/ 399 w 536"/>
                <a:gd name="T55" fmla="*/ 234 h 671"/>
                <a:gd name="T56" fmla="*/ 390 w 536"/>
                <a:gd name="T57" fmla="*/ 250 h 671"/>
                <a:gd name="T58" fmla="*/ 372 w 536"/>
                <a:gd name="T59" fmla="*/ 280 h 671"/>
                <a:gd name="T60" fmla="*/ 350 w 536"/>
                <a:gd name="T61" fmla="*/ 321 h 671"/>
                <a:gd name="T62" fmla="*/ 349 w 536"/>
                <a:gd name="T63" fmla="*/ 321 h 671"/>
                <a:gd name="T64" fmla="*/ 329 w 536"/>
                <a:gd name="T65" fmla="*/ 362 h 671"/>
                <a:gd name="T66" fmla="*/ 336 w 536"/>
                <a:gd name="T67" fmla="*/ 373 h 671"/>
                <a:gd name="T68" fmla="*/ 336 w 536"/>
                <a:gd name="T69" fmla="*/ 374 h 671"/>
                <a:gd name="T70" fmla="*/ 336 w 536"/>
                <a:gd name="T71" fmla="*/ 374 h 671"/>
                <a:gd name="T72" fmla="*/ 336 w 536"/>
                <a:gd name="T73" fmla="*/ 374 h 671"/>
                <a:gd name="T74" fmla="*/ 336 w 536"/>
                <a:gd name="T75" fmla="*/ 374 h 671"/>
                <a:gd name="T76" fmla="*/ 336 w 536"/>
                <a:gd name="T77" fmla="*/ 374 h 671"/>
                <a:gd name="T78" fmla="*/ 336 w 536"/>
                <a:gd name="T79" fmla="*/ 374 h 671"/>
                <a:gd name="T80" fmla="*/ 336 w 536"/>
                <a:gd name="T81" fmla="*/ 374 h 671"/>
                <a:gd name="T82" fmla="*/ 317 w 536"/>
                <a:gd name="T83" fmla="*/ 389 h 671"/>
                <a:gd name="T84" fmla="*/ 285 w 536"/>
                <a:gd name="T85" fmla="*/ 513 h 671"/>
                <a:gd name="T86" fmla="*/ 274 w 536"/>
                <a:gd name="T87" fmla="*/ 552 h 671"/>
                <a:gd name="T88" fmla="*/ 269 w 536"/>
                <a:gd name="T89" fmla="*/ 616 h 671"/>
                <a:gd name="T90" fmla="*/ 236 w 536"/>
                <a:gd name="T91" fmla="*/ 456 h 671"/>
                <a:gd name="T92" fmla="*/ 216 w 536"/>
                <a:gd name="T93" fmla="*/ 442 h 671"/>
                <a:gd name="T94" fmla="*/ 236 w 536"/>
                <a:gd name="T95" fmla="*/ 456 h 671"/>
                <a:gd name="T96" fmla="*/ 210 w 536"/>
                <a:gd name="T97" fmla="*/ 605 h 671"/>
                <a:gd name="T98" fmla="*/ 210 w 536"/>
                <a:gd name="T99" fmla="*/ 549 h 671"/>
                <a:gd name="T100" fmla="*/ 206 w 536"/>
                <a:gd name="T101" fmla="*/ 540 h 671"/>
                <a:gd name="T102" fmla="*/ 146 w 536"/>
                <a:gd name="T103" fmla="*/ 394 h 671"/>
                <a:gd name="T104" fmla="*/ 166 w 536"/>
                <a:gd name="T105" fmla="*/ 393 h 671"/>
                <a:gd name="T106" fmla="*/ 226 w 536"/>
                <a:gd name="T107" fmla="*/ 404 h 671"/>
                <a:gd name="T108" fmla="*/ 206 w 536"/>
                <a:gd name="T109" fmla="*/ 422 h 671"/>
                <a:gd name="T110" fmla="*/ 138 w 536"/>
                <a:gd name="T111" fmla="*/ 492 h 671"/>
                <a:gd name="T112" fmla="*/ 80 w 536"/>
                <a:gd name="T113" fmla="*/ 505 h 671"/>
                <a:gd name="T114" fmla="*/ 0 w 536"/>
                <a:gd name="T115" fmla="*/ 495 h 671"/>
                <a:gd name="T116" fmla="*/ 69 w 536"/>
                <a:gd name="T117" fmla="*/ 447 h 671"/>
                <a:gd name="T118" fmla="*/ 127 w 536"/>
                <a:gd name="T119" fmla="*/ 422 h 671"/>
                <a:gd name="T120" fmla="*/ 136 w 536"/>
                <a:gd name="T121" fmla="*/ 408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36" h="671">
                  <a:moveTo>
                    <a:pt x="236" y="456"/>
                  </a:moveTo>
                  <a:cubicBezTo>
                    <a:pt x="245" y="462"/>
                    <a:pt x="245" y="462"/>
                    <a:pt x="245" y="462"/>
                  </a:cubicBezTo>
                  <a:cubicBezTo>
                    <a:pt x="246" y="459"/>
                    <a:pt x="247" y="455"/>
                    <a:pt x="249" y="452"/>
                  </a:cubicBezTo>
                  <a:cubicBezTo>
                    <a:pt x="249" y="452"/>
                    <a:pt x="249" y="452"/>
                    <a:pt x="249" y="452"/>
                  </a:cubicBezTo>
                  <a:cubicBezTo>
                    <a:pt x="252" y="444"/>
                    <a:pt x="255" y="436"/>
                    <a:pt x="259" y="428"/>
                  </a:cubicBezTo>
                  <a:cubicBezTo>
                    <a:pt x="259" y="427"/>
                    <a:pt x="259" y="427"/>
                    <a:pt x="259" y="427"/>
                  </a:cubicBezTo>
                  <a:cubicBezTo>
                    <a:pt x="259" y="427"/>
                    <a:pt x="259" y="427"/>
                    <a:pt x="259" y="427"/>
                  </a:cubicBezTo>
                  <a:cubicBezTo>
                    <a:pt x="263" y="419"/>
                    <a:pt x="267" y="411"/>
                    <a:pt x="272" y="403"/>
                  </a:cubicBezTo>
                  <a:cubicBezTo>
                    <a:pt x="272" y="403"/>
                    <a:pt x="272" y="403"/>
                    <a:pt x="272" y="402"/>
                  </a:cubicBezTo>
                  <a:cubicBezTo>
                    <a:pt x="273" y="401"/>
                    <a:pt x="274" y="399"/>
                    <a:pt x="275" y="397"/>
                  </a:cubicBezTo>
                  <a:cubicBezTo>
                    <a:pt x="249" y="379"/>
                    <a:pt x="249" y="379"/>
                    <a:pt x="249" y="379"/>
                  </a:cubicBezTo>
                  <a:cubicBezTo>
                    <a:pt x="248" y="381"/>
                    <a:pt x="246" y="382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2" y="387"/>
                    <a:pt x="239" y="390"/>
                    <a:pt x="236" y="393"/>
                  </a:cubicBezTo>
                  <a:cubicBezTo>
                    <a:pt x="236" y="342"/>
                    <a:pt x="236" y="342"/>
                    <a:pt x="236" y="342"/>
                  </a:cubicBezTo>
                  <a:cubicBezTo>
                    <a:pt x="238" y="341"/>
                    <a:pt x="240" y="339"/>
                    <a:pt x="243" y="337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3"/>
                    <a:pt x="250" y="313"/>
                    <a:pt x="250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2" y="311"/>
                    <a:pt x="252" y="311"/>
                    <a:pt x="252" y="311"/>
                  </a:cubicBezTo>
                  <a:cubicBezTo>
                    <a:pt x="252" y="311"/>
                    <a:pt x="252" y="311"/>
                    <a:pt x="252" y="311"/>
                  </a:cubicBezTo>
                  <a:cubicBezTo>
                    <a:pt x="253" y="310"/>
                    <a:pt x="254" y="310"/>
                    <a:pt x="255" y="310"/>
                  </a:cubicBezTo>
                  <a:cubicBezTo>
                    <a:pt x="255" y="310"/>
                    <a:pt x="255" y="310"/>
                    <a:pt x="255" y="310"/>
                  </a:cubicBezTo>
                  <a:cubicBezTo>
                    <a:pt x="264" y="317"/>
                    <a:pt x="264" y="317"/>
                    <a:pt x="264" y="317"/>
                  </a:cubicBezTo>
                  <a:cubicBezTo>
                    <a:pt x="284" y="296"/>
                    <a:pt x="308" y="269"/>
                    <a:pt x="338" y="234"/>
                  </a:cubicBezTo>
                  <a:cubicBezTo>
                    <a:pt x="338" y="234"/>
                    <a:pt x="338" y="234"/>
                    <a:pt x="338" y="234"/>
                  </a:cubicBezTo>
                  <a:cubicBezTo>
                    <a:pt x="338" y="234"/>
                    <a:pt x="338" y="234"/>
                    <a:pt x="338" y="234"/>
                  </a:cubicBezTo>
                  <a:cubicBezTo>
                    <a:pt x="364" y="203"/>
                    <a:pt x="394" y="166"/>
                    <a:pt x="430" y="121"/>
                  </a:cubicBezTo>
                  <a:cubicBezTo>
                    <a:pt x="430" y="121"/>
                    <a:pt x="430" y="121"/>
                    <a:pt x="430" y="121"/>
                  </a:cubicBezTo>
                  <a:cubicBezTo>
                    <a:pt x="430" y="121"/>
                    <a:pt x="430" y="121"/>
                    <a:pt x="430" y="121"/>
                  </a:cubicBezTo>
                  <a:cubicBezTo>
                    <a:pt x="439" y="110"/>
                    <a:pt x="448" y="98"/>
                    <a:pt x="458" y="85"/>
                  </a:cubicBezTo>
                  <a:cubicBezTo>
                    <a:pt x="458" y="85"/>
                    <a:pt x="458" y="85"/>
                    <a:pt x="458" y="85"/>
                  </a:cubicBezTo>
                  <a:cubicBezTo>
                    <a:pt x="459" y="85"/>
                    <a:pt x="459" y="85"/>
                    <a:pt x="459" y="85"/>
                  </a:cubicBezTo>
                  <a:cubicBezTo>
                    <a:pt x="464" y="78"/>
                    <a:pt x="469" y="71"/>
                    <a:pt x="475" y="63"/>
                  </a:cubicBezTo>
                  <a:cubicBezTo>
                    <a:pt x="476" y="62"/>
                    <a:pt x="476" y="62"/>
                    <a:pt x="476" y="62"/>
                  </a:cubicBezTo>
                  <a:cubicBezTo>
                    <a:pt x="474" y="56"/>
                    <a:pt x="474" y="51"/>
                    <a:pt x="478" y="45"/>
                  </a:cubicBezTo>
                  <a:cubicBezTo>
                    <a:pt x="481" y="41"/>
                    <a:pt x="481" y="41"/>
                    <a:pt x="481" y="41"/>
                  </a:cubicBezTo>
                  <a:cubicBezTo>
                    <a:pt x="481" y="41"/>
                    <a:pt x="481" y="41"/>
                    <a:pt x="481" y="41"/>
                  </a:cubicBezTo>
                  <a:cubicBezTo>
                    <a:pt x="481" y="41"/>
                    <a:pt x="481" y="41"/>
                    <a:pt x="481" y="41"/>
                  </a:cubicBezTo>
                  <a:cubicBezTo>
                    <a:pt x="481" y="40"/>
                    <a:pt x="481" y="40"/>
                    <a:pt x="481" y="40"/>
                  </a:cubicBezTo>
                  <a:cubicBezTo>
                    <a:pt x="483" y="39"/>
                    <a:pt x="485" y="39"/>
                    <a:pt x="488" y="40"/>
                  </a:cubicBezTo>
                  <a:cubicBezTo>
                    <a:pt x="494" y="32"/>
                    <a:pt x="494" y="32"/>
                    <a:pt x="494" y="32"/>
                  </a:cubicBezTo>
                  <a:cubicBezTo>
                    <a:pt x="490" y="29"/>
                    <a:pt x="490" y="29"/>
                    <a:pt x="490" y="29"/>
                  </a:cubicBezTo>
                  <a:cubicBezTo>
                    <a:pt x="490" y="29"/>
                    <a:pt x="490" y="29"/>
                    <a:pt x="490" y="29"/>
                  </a:cubicBezTo>
                  <a:cubicBezTo>
                    <a:pt x="489" y="28"/>
                    <a:pt x="489" y="28"/>
                    <a:pt x="489" y="27"/>
                  </a:cubicBezTo>
                  <a:cubicBezTo>
                    <a:pt x="493" y="21"/>
                    <a:pt x="493" y="21"/>
                    <a:pt x="493" y="21"/>
                  </a:cubicBezTo>
                  <a:cubicBezTo>
                    <a:pt x="493" y="21"/>
                    <a:pt x="493" y="21"/>
                    <a:pt x="493" y="21"/>
                  </a:cubicBezTo>
                  <a:cubicBezTo>
                    <a:pt x="494" y="20"/>
                    <a:pt x="495" y="20"/>
                    <a:pt x="495" y="21"/>
                  </a:cubicBezTo>
                  <a:cubicBezTo>
                    <a:pt x="499" y="23"/>
                    <a:pt x="504" y="24"/>
                    <a:pt x="510" y="21"/>
                  </a:cubicBezTo>
                  <a:cubicBezTo>
                    <a:pt x="515" y="18"/>
                    <a:pt x="521" y="13"/>
                    <a:pt x="528" y="3"/>
                  </a:cubicBezTo>
                  <a:cubicBezTo>
                    <a:pt x="528" y="3"/>
                    <a:pt x="528" y="3"/>
                    <a:pt x="528" y="3"/>
                  </a:cubicBezTo>
                  <a:cubicBezTo>
                    <a:pt x="529" y="2"/>
                    <a:pt x="530" y="1"/>
                    <a:pt x="531" y="0"/>
                  </a:cubicBezTo>
                  <a:cubicBezTo>
                    <a:pt x="532" y="0"/>
                    <a:pt x="534" y="0"/>
                    <a:pt x="535" y="0"/>
                  </a:cubicBezTo>
                  <a:cubicBezTo>
                    <a:pt x="536" y="1"/>
                    <a:pt x="536" y="2"/>
                    <a:pt x="536" y="4"/>
                  </a:cubicBezTo>
                  <a:cubicBezTo>
                    <a:pt x="536" y="5"/>
                    <a:pt x="535" y="7"/>
                    <a:pt x="535" y="8"/>
                  </a:cubicBezTo>
                  <a:cubicBezTo>
                    <a:pt x="534" y="8"/>
                    <a:pt x="534" y="8"/>
                    <a:pt x="534" y="8"/>
                  </a:cubicBezTo>
                  <a:cubicBezTo>
                    <a:pt x="528" y="17"/>
                    <a:pt x="525" y="25"/>
                    <a:pt x="524" y="31"/>
                  </a:cubicBezTo>
                  <a:cubicBezTo>
                    <a:pt x="523" y="38"/>
                    <a:pt x="526" y="42"/>
                    <a:pt x="529" y="44"/>
                  </a:cubicBezTo>
                  <a:cubicBezTo>
                    <a:pt x="530" y="45"/>
                    <a:pt x="530" y="46"/>
                    <a:pt x="529" y="46"/>
                  </a:cubicBezTo>
                  <a:cubicBezTo>
                    <a:pt x="529" y="47"/>
                    <a:pt x="529" y="47"/>
                    <a:pt x="529" y="47"/>
                  </a:cubicBezTo>
                  <a:cubicBezTo>
                    <a:pt x="525" y="52"/>
                    <a:pt x="525" y="52"/>
                    <a:pt x="525" y="52"/>
                  </a:cubicBezTo>
                  <a:cubicBezTo>
                    <a:pt x="525" y="52"/>
                    <a:pt x="525" y="52"/>
                    <a:pt x="525" y="52"/>
                  </a:cubicBezTo>
                  <a:cubicBezTo>
                    <a:pt x="525" y="53"/>
                    <a:pt x="524" y="53"/>
                    <a:pt x="523" y="53"/>
                  </a:cubicBezTo>
                  <a:cubicBezTo>
                    <a:pt x="519" y="50"/>
                    <a:pt x="519" y="50"/>
                    <a:pt x="519" y="50"/>
                  </a:cubicBezTo>
                  <a:cubicBezTo>
                    <a:pt x="514" y="58"/>
                    <a:pt x="514" y="58"/>
                    <a:pt x="514" y="58"/>
                  </a:cubicBezTo>
                  <a:cubicBezTo>
                    <a:pt x="516" y="60"/>
                    <a:pt x="517" y="63"/>
                    <a:pt x="516" y="64"/>
                  </a:cubicBezTo>
                  <a:cubicBezTo>
                    <a:pt x="515" y="65"/>
                    <a:pt x="515" y="65"/>
                    <a:pt x="515" y="65"/>
                  </a:cubicBezTo>
                  <a:cubicBezTo>
                    <a:pt x="515" y="65"/>
                    <a:pt x="515" y="65"/>
                    <a:pt x="515" y="65"/>
                  </a:cubicBezTo>
                  <a:cubicBezTo>
                    <a:pt x="515" y="65"/>
                    <a:pt x="515" y="65"/>
                    <a:pt x="515" y="65"/>
                  </a:cubicBezTo>
                  <a:cubicBezTo>
                    <a:pt x="512" y="69"/>
                    <a:pt x="512" y="69"/>
                    <a:pt x="512" y="69"/>
                  </a:cubicBezTo>
                  <a:cubicBezTo>
                    <a:pt x="508" y="75"/>
                    <a:pt x="503" y="77"/>
                    <a:pt x="497" y="77"/>
                  </a:cubicBezTo>
                  <a:cubicBezTo>
                    <a:pt x="496" y="78"/>
                    <a:pt x="496" y="78"/>
                    <a:pt x="496" y="78"/>
                  </a:cubicBezTo>
                  <a:cubicBezTo>
                    <a:pt x="493" y="82"/>
                    <a:pt x="490" y="87"/>
                    <a:pt x="487" y="91"/>
                  </a:cubicBezTo>
                  <a:cubicBezTo>
                    <a:pt x="487" y="91"/>
                    <a:pt x="487" y="91"/>
                    <a:pt x="487" y="91"/>
                  </a:cubicBezTo>
                  <a:cubicBezTo>
                    <a:pt x="487" y="91"/>
                    <a:pt x="487" y="91"/>
                    <a:pt x="487" y="91"/>
                  </a:cubicBezTo>
                  <a:cubicBezTo>
                    <a:pt x="487" y="91"/>
                    <a:pt x="487" y="91"/>
                    <a:pt x="487" y="91"/>
                  </a:cubicBezTo>
                  <a:cubicBezTo>
                    <a:pt x="487" y="91"/>
                    <a:pt x="487" y="91"/>
                    <a:pt x="487" y="91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79" y="105"/>
                    <a:pt x="476" y="109"/>
                    <a:pt x="473" y="114"/>
                  </a:cubicBezTo>
                  <a:cubicBezTo>
                    <a:pt x="473" y="114"/>
                    <a:pt x="473" y="114"/>
                    <a:pt x="473" y="114"/>
                  </a:cubicBezTo>
                  <a:cubicBezTo>
                    <a:pt x="473" y="114"/>
                    <a:pt x="473" y="114"/>
                    <a:pt x="473" y="114"/>
                  </a:cubicBezTo>
                  <a:cubicBezTo>
                    <a:pt x="470" y="118"/>
                    <a:pt x="467" y="123"/>
                    <a:pt x="465" y="127"/>
                  </a:cubicBezTo>
                  <a:cubicBezTo>
                    <a:pt x="465" y="127"/>
                    <a:pt x="465" y="127"/>
                    <a:pt x="465" y="127"/>
                  </a:cubicBezTo>
                  <a:cubicBezTo>
                    <a:pt x="465" y="127"/>
                    <a:pt x="465" y="127"/>
                    <a:pt x="465" y="127"/>
                  </a:cubicBezTo>
                  <a:cubicBezTo>
                    <a:pt x="465" y="127"/>
                    <a:pt x="465" y="127"/>
                    <a:pt x="465" y="127"/>
                  </a:cubicBezTo>
                  <a:cubicBezTo>
                    <a:pt x="462" y="132"/>
                    <a:pt x="459" y="136"/>
                    <a:pt x="457" y="140"/>
                  </a:cubicBezTo>
                  <a:cubicBezTo>
                    <a:pt x="457" y="140"/>
                    <a:pt x="456" y="140"/>
                    <a:pt x="456" y="141"/>
                  </a:cubicBezTo>
                  <a:cubicBezTo>
                    <a:pt x="454" y="145"/>
                    <a:pt x="451" y="149"/>
                    <a:pt x="448" y="153"/>
                  </a:cubicBezTo>
                  <a:cubicBezTo>
                    <a:pt x="448" y="153"/>
                    <a:pt x="448" y="153"/>
                    <a:pt x="448" y="153"/>
                  </a:cubicBezTo>
                  <a:cubicBezTo>
                    <a:pt x="448" y="153"/>
                    <a:pt x="448" y="153"/>
                    <a:pt x="448" y="153"/>
                  </a:cubicBezTo>
                  <a:cubicBezTo>
                    <a:pt x="448" y="153"/>
                    <a:pt x="448" y="153"/>
                    <a:pt x="448" y="153"/>
                  </a:cubicBezTo>
                  <a:cubicBezTo>
                    <a:pt x="445" y="158"/>
                    <a:pt x="442" y="163"/>
                    <a:pt x="440" y="168"/>
                  </a:cubicBezTo>
                  <a:cubicBezTo>
                    <a:pt x="439" y="168"/>
                    <a:pt x="439" y="168"/>
                    <a:pt x="439" y="168"/>
                  </a:cubicBezTo>
                  <a:cubicBezTo>
                    <a:pt x="439" y="168"/>
                    <a:pt x="439" y="168"/>
                    <a:pt x="439" y="168"/>
                  </a:cubicBezTo>
                  <a:cubicBezTo>
                    <a:pt x="439" y="168"/>
                    <a:pt x="439" y="168"/>
                    <a:pt x="439" y="168"/>
                  </a:cubicBezTo>
                  <a:cubicBezTo>
                    <a:pt x="439" y="168"/>
                    <a:pt x="439" y="168"/>
                    <a:pt x="439" y="168"/>
                  </a:cubicBezTo>
                  <a:cubicBezTo>
                    <a:pt x="436" y="173"/>
                    <a:pt x="433" y="178"/>
                    <a:pt x="430" y="183"/>
                  </a:cubicBezTo>
                  <a:cubicBezTo>
                    <a:pt x="430" y="183"/>
                    <a:pt x="430" y="183"/>
                    <a:pt x="430" y="183"/>
                  </a:cubicBezTo>
                  <a:cubicBezTo>
                    <a:pt x="430" y="183"/>
                    <a:pt x="430" y="183"/>
                    <a:pt x="430" y="183"/>
                  </a:cubicBezTo>
                  <a:cubicBezTo>
                    <a:pt x="430" y="183"/>
                    <a:pt x="430" y="183"/>
                    <a:pt x="430" y="183"/>
                  </a:cubicBezTo>
                  <a:cubicBezTo>
                    <a:pt x="428" y="187"/>
                    <a:pt x="425" y="191"/>
                    <a:pt x="423" y="194"/>
                  </a:cubicBezTo>
                  <a:cubicBezTo>
                    <a:pt x="423" y="194"/>
                    <a:pt x="423" y="195"/>
                    <a:pt x="423" y="195"/>
                  </a:cubicBezTo>
                  <a:cubicBezTo>
                    <a:pt x="423" y="195"/>
                    <a:pt x="423" y="195"/>
                    <a:pt x="423" y="195"/>
                  </a:cubicBezTo>
                  <a:cubicBezTo>
                    <a:pt x="421" y="198"/>
                    <a:pt x="418" y="202"/>
                    <a:pt x="416" y="206"/>
                  </a:cubicBezTo>
                  <a:cubicBezTo>
                    <a:pt x="416" y="206"/>
                    <a:pt x="416" y="206"/>
                    <a:pt x="416" y="206"/>
                  </a:cubicBezTo>
                  <a:cubicBezTo>
                    <a:pt x="416" y="206"/>
                    <a:pt x="416" y="206"/>
                    <a:pt x="416" y="206"/>
                  </a:cubicBezTo>
                  <a:cubicBezTo>
                    <a:pt x="416" y="206"/>
                    <a:pt x="416" y="206"/>
                    <a:pt x="416" y="206"/>
                  </a:cubicBezTo>
                  <a:cubicBezTo>
                    <a:pt x="416" y="206"/>
                    <a:pt x="416" y="206"/>
                    <a:pt x="416" y="207"/>
                  </a:cubicBezTo>
                  <a:cubicBezTo>
                    <a:pt x="413" y="210"/>
                    <a:pt x="411" y="214"/>
                    <a:pt x="409" y="218"/>
                  </a:cubicBezTo>
                  <a:cubicBezTo>
                    <a:pt x="409" y="218"/>
                    <a:pt x="409" y="218"/>
                    <a:pt x="409" y="218"/>
                  </a:cubicBezTo>
                  <a:cubicBezTo>
                    <a:pt x="409" y="218"/>
                    <a:pt x="409" y="218"/>
                    <a:pt x="409" y="218"/>
                  </a:cubicBezTo>
                  <a:cubicBezTo>
                    <a:pt x="409" y="218"/>
                    <a:pt x="409" y="218"/>
                    <a:pt x="409" y="218"/>
                  </a:cubicBezTo>
                  <a:cubicBezTo>
                    <a:pt x="409" y="218"/>
                    <a:pt x="409" y="218"/>
                    <a:pt x="409" y="218"/>
                  </a:cubicBezTo>
                  <a:cubicBezTo>
                    <a:pt x="409" y="218"/>
                    <a:pt x="409" y="218"/>
                    <a:pt x="409" y="218"/>
                  </a:cubicBezTo>
                  <a:cubicBezTo>
                    <a:pt x="406" y="223"/>
                    <a:pt x="403" y="228"/>
                    <a:pt x="400" y="233"/>
                  </a:cubicBezTo>
                  <a:cubicBezTo>
                    <a:pt x="399" y="234"/>
                    <a:pt x="399" y="234"/>
                    <a:pt x="399" y="234"/>
                  </a:cubicBezTo>
                  <a:cubicBezTo>
                    <a:pt x="396" y="239"/>
                    <a:pt x="393" y="245"/>
                    <a:pt x="390" y="250"/>
                  </a:cubicBezTo>
                  <a:cubicBezTo>
                    <a:pt x="390" y="250"/>
                    <a:pt x="390" y="250"/>
                    <a:pt x="390" y="250"/>
                  </a:cubicBezTo>
                  <a:cubicBezTo>
                    <a:pt x="390" y="250"/>
                    <a:pt x="390" y="250"/>
                    <a:pt x="390" y="250"/>
                  </a:cubicBezTo>
                  <a:cubicBezTo>
                    <a:pt x="390" y="250"/>
                    <a:pt x="390" y="250"/>
                    <a:pt x="390" y="250"/>
                  </a:cubicBezTo>
                  <a:cubicBezTo>
                    <a:pt x="390" y="250"/>
                    <a:pt x="390" y="250"/>
                    <a:pt x="390" y="250"/>
                  </a:cubicBezTo>
                  <a:cubicBezTo>
                    <a:pt x="390" y="250"/>
                    <a:pt x="390" y="250"/>
                    <a:pt x="390" y="250"/>
                  </a:cubicBezTo>
                  <a:cubicBezTo>
                    <a:pt x="387" y="255"/>
                    <a:pt x="384" y="259"/>
                    <a:pt x="382" y="264"/>
                  </a:cubicBezTo>
                  <a:cubicBezTo>
                    <a:pt x="382" y="264"/>
                    <a:pt x="382" y="264"/>
                    <a:pt x="382" y="265"/>
                  </a:cubicBezTo>
                  <a:cubicBezTo>
                    <a:pt x="381" y="265"/>
                    <a:pt x="381" y="265"/>
                    <a:pt x="381" y="265"/>
                  </a:cubicBezTo>
                  <a:cubicBezTo>
                    <a:pt x="378" y="270"/>
                    <a:pt x="375" y="275"/>
                    <a:pt x="372" y="280"/>
                  </a:cubicBezTo>
                  <a:cubicBezTo>
                    <a:pt x="372" y="280"/>
                    <a:pt x="372" y="280"/>
                    <a:pt x="372" y="280"/>
                  </a:cubicBezTo>
                  <a:cubicBezTo>
                    <a:pt x="372" y="280"/>
                    <a:pt x="372" y="280"/>
                    <a:pt x="372" y="280"/>
                  </a:cubicBezTo>
                  <a:cubicBezTo>
                    <a:pt x="368" y="287"/>
                    <a:pt x="365" y="293"/>
                    <a:pt x="361" y="300"/>
                  </a:cubicBezTo>
                  <a:cubicBezTo>
                    <a:pt x="361" y="300"/>
                    <a:pt x="361" y="300"/>
                    <a:pt x="361" y="300"/>
                  </a:cubicBezTo>
                  <a:cubicBezTo>
                    <a:pt x="361" y="300"/>
                    <a:pt x="361" y="300"/>
                    <a:pt x="361" y="300"/>
                  </a:cubicBezTo>
                  <a:cubicBezTo>
                    <a:pt x="361" y="300"/>
                    <a:pt x="361" y="300"/>
                    <a:pt x="361" y="300"/>
                  </a:cubicBezTo>
                  <a:cubicBezTo>
                    <a:pt x="361" y="300"/>
                    <a:pt x="361" y="300"/>
                    <a:pt x="361" y="300"/>
                  </a:cubicBezTo>
                  <a:cubicBezTo>
                    <a:pt x="357" y="307"/>
                    <a:pt x="353" y="314"/>
                    <a:pt x="350" y="321"/>
                  </a:cubicBezTo>
                  <a:cubicBezTo>
                    <a:pt x="350" y="321"/>
                    <a:pt x="350" y="321"/>
                    <a:pt x="350" y="321"/>
                  </a:cubicBezTo>
                  <a:cubicBezTo>
                    <a:pt x="350" y="321"/>
                    <a:pt x="350" y="321"/>
                    <a:pt x="350" y="321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5" y="330"/>
                    <a:pt x="341" y="338"/>
                    <a:pt x="337" y="345"/>
                  </a:cubicBezTo>
                  <a:cubicBezTo>
                    <a:pt x="337" y="345"/>
                    <a:pt x="337" y="345"/>
                    <a:pt x="337" y="345"/>
                  </a:cubicBezTo>
                  <a:cubicBezTo>
                    <a:pt x="337" y="345"/>
                    <a:pt x="337" y="345"/>
                    <a:pt x="337" y="345"/>
                  </a:cubicBezTo>
                  <a:cubicBezTo>
                    <a:pt x="337" y="345"/>
                    <a:pt x="337" y="345"/>
                    <a:pt x="337" y="345"/>
                  </a:cubicBezTo>
                  <a:cubicBezTo>
                    <a:pt x="334" y="351"/>
                    <a:pt x="331" y="357"/>
                    <a:pt x="329" y="362"/>
                  </a:cubicBezTo>
                  <a:cubicBezTo>
                    <a:pt x="338" y="369"/>
                    <a:pt x="338" y="369"/>
                    <a:pt x="338" y="369"/>
                  </a:cubicBezTo>
                  <a:cubicBezTo>
                    <a:pt x="338" y="369"/>
                    <a:pt x="338" y="369"/>
                    <a:pt x="338" y="369"/>
                  </a:cubicBezTo>
                  <a:cubicBezTo>
                    <a:pt x="338" y="369"/>
                    <a:pt x="339" y="370"/>
                    <a:pt x="338" y="371"/>
                  </a:cubicBezTo>
                  <a:cubicBezTo>
                    <a:pt x="338" y="371"/>
                    <a:pt x="338" y="371"/>
                    <a:pt x="338" y="371"/>
                  </a:cubicBezTo>
                  <a:cubicBezTo>
                    <a:pt x="336" y="373"/>
                    <a:pt x="336" y="373"/>
                    <a:pt x="336" y="373"/>
                  </a:cubicBezTo>
                  <a:cubicBezTo>
                    <a:pt x="336" y="373"/>
                    <a:pt x="336" y="373"/>
                    <a:pt x="336" y="373"/>
                  </a:cubicBezTo>
                  <a:cubicBezTo>
                    <a:pt x="336" y="373"/>
                    <a:pt x="336" y="373"/>
                    <a:pt x="336" y="373"/>
                  </a:cubicBezTo>
                  <a:cubicBezTo>
                    <a:pt x="336" y="373"/>
                    <a:pt x="336" y="373"/>
                    <a:pt x="336" y="373"/>
                  </a:cubicBezTo>
                  <a:cubicBezTo>
                    <a:pt x="336" y="373"/>
                    <a:pt x="336" y="373"/>
                    <a:pt x="336" y="373"/>
                  </a:cubicBezTo>
                  <a:cubicBezTo>
                    <a:pt x="336" y="373"/>
                    <a:pt x="336" y="373"/>
                    <a:pt x="336" y="373"/>
                  </a:cubicBezTo>
                  <a:cubicBezTo>
                    <a:pt x="336" y="373"/>
                    <a:pt x="336" y="373"/>
                    <a:pt x="336" y="373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17" y="389"/>
                    <a:pt x="317" y="389"/>
                    <a:pt x="317" y="389"/>
                  </a:cubicBezTo>
                  <a:cubicBezTo>
                    <a:pt x="299" y="430"/>
                    <a:pt x="293" y="459"/>
                    <a:pt x="288" y="493"/>
                  </a:cubicBezTo>
                  <a:cubicBezTo>
                    <a:pt x="295" y="497"/>
                    <a:pt x="295" y="497"/>
                    <a:pt x="295" y="497"/>
                  </a:cubicBezTo>
                  <a:cubicBezTo>
                    <a:pt x="295" y="497"/>
                    <a:pt x="295" y="497"/>
                    <a:pt x="295" y="497"/>
                  </a:cubicBezTo>
                  <a:cubicBezTo>
                    <a:pt x="295" y="498"/>
                    <a:pt x="295" y="499"/>
                    <a:pt x="295" y="499"/>
                  </a:cubicBezTo>
                  <a:cubicBezTo>
                    <a:pt x="295" y="499"/>
                    <a:pt x="295" y="499"/>
                    <a:pt x="295" y="499"/>
                  </a:cubicBezTo>
                  <a:cubicBezTo>
                    <a:pt x="285" y="513"/>
                    <a:pt x="285" y="513"/>
                    <a:pt x="285" y="513"/>
                  </a:cubicBezTo>
                  <a:cubicBezTo>
                    <a:pt x="285" y="513"/>
                    <a:pt x="285" y="513"/>
                    <a:pt x="285" y="513"/>
                  </a:cubicBezTo>
                  <a:cubicBezTo>
                    <a:pt x="285" y="513"/>
                    <a:pt x="285" y="513"/>
                    <a:pt x="285" y="513"/>
                  </a:cubicBezTo>
                  <a:cubicBezTo>
                    <a:pt x="276" y="527"/>
                    <a:pt x="276" y="527"/>
                    <a:pt x="276" y="527"/>
                  </a:cubicBezTo>
                  <a:cubicBezTo>
                    <a:pt x="274" y="546"/>
                    <a:pt x="274" y="546"/>
                    <a:pt x="274" y="546"/>
                  </a:cubicBezTo>
                  <a:cubicBezTo>
                    <a:pt x="274" y="546"/>
                    <a:pt x="274" y="546"/>
                    <a:pt x="274" y="546"/>
                  </a:cubicBezTo>
                  <a:cubicBezTo>
                    <a:pt x="274" y="552"/>
                    <a:pt x="274" y="552"/>
                    <a:pt x="274" y="552"/>
                  </a:cubicBezTo>
                  <a:cubicBezTo>
                    <a:pt x="274" y="553"/>
                    <a:pt x="274" y="554"/>
                    <a:pt x="274" y="554"/>
                  </a:cubicBezTo>
                  <a:cubicBezTo>
                    <a:pt x="274" y="554"/>
                    <a:pt x="274" y="554"/>
                    <a:pt x="274" y="554"/>
                  </a:cubicBezTo>
                  <a:cubicBezTo>
                    <a:pt x="271" y="589"/>
                    <a:pt x="271" y="589"/>
                    <a:pt x="271" y="589"/>
                  </a:cubicBezTo>
                  <a:cubicBezTo>
                    <a:pt x="271" y="589"/>
                    <a:pt x="271" y="589"/>
                    <a:pt x="271" y="590"/>
                  </a:cubicBezTo>
                  <a:cubicBezTo>
                    <a:pt x="269" y="616"/>
                    <a:pt x="269" y="616"/>
                    <a:pt x="269" y="616"/>
                  </a:cubicBezTo>
                  <a:cubicBezTo>
                    <a:pt x="269" y="616"/>
                    <a:pt x="269" y="616"/>
                    <a:pt x="269" y="616"/>
                  </a:cubicBezTo>
                  <a:cubicBezTo>
                    <a:pt x="267" y="646"/>
                    <a:pt x="267" y="646"/>
                    <a:pt x="267" y="646"/>
                  </a:cubicBezTo>
                  <a:cubicBezTo>
                    <a:pt x="267" y="646"/>
                    <a:pt x="267" y="647"/>
                    <a:pt x="267" y="647"/>
                  </a:cubicBezTo>
                  <a:cubicBezTo>
                    <a:pt x="266" y="647"/>
                    <a:pt x="264" y="650"/>
                    <a:pt x="262" y="653"/>
                  </a:cubicBezTo>
                  <a:cubicBezTo>
                    <a:pt x="249" y="671"/>
                    <a:pt x="249" y="671"/>
                    <a:pt x="249" y="671"/>
                  </a:cubicBezTo>
                  <a:cubicBezTo>
                    <a:pt x="236" y="662"/>
                    <a:pt x="236" y="662"/>
                    <a:pt x="236" y="662"/>
                  </a:cubicBezTo>
                  <a:lnTo>
                    <a:pt x="236" y="456"/>
                  </a:lnTo>
                  <a:close/>
                  <a:moveTo>
                    <a:pt x="198" y="429"/>
                  </a:moveTo>
                  <a:cubicBezTo>
                    <a:pt x="207" y="435"/>
                    <a:pt x="207" y="435"/>
                    <a:pt x="207" y="435"/>
                  </a:cubicBezTo>
                  <a:cubicBezTo>
                    <a:pt x="207" y="435"/>
                    <a:pt x="207" y="435"/>
                    <a:pt x="207" y="435"/>
                  </a:cubicBezTo>
                  <a:cubicBezTo>
                    <a:pt x="207" y="435"/>
                    <a:pt x="207" y="435"/>
                    <a:pt x="207" y="435"/>
                  </a:cubicBezTo>
                  <a:cubicBezTo>
                    <a:pt x="216" y="442"/>
                    <a:pt x="216" y="442"/>
                    <a:pt x="216" y="442"/>
                  </a:cubicBezTo>
                  <a:cubicBezTo>
                    <a:pt x="216" y="442"/>
                    <a:pt x="216" y="442"/>
                    <a:pt x="216" y="442"/>
                  </a:cubicBezTo>
                  <a:cubicBezTo>
                    <a:pt x="217" y="442"/>
                    <a:pt x="217" y="442"/>
                    <a:pt x="217" y="442"/>
                  </a:cubicBezTo>
                  <a:cubicBezTo>
                    <a:pt x="226" y="449"/>
                    <a:pt x="226" y="449"/>
                    <a:pt x="226" y="449"/>
                  </a:cubicBezTo>
                  <a:cubicBezTo>
                    <a:pt x="226" y="449"/>
                    <a:pt x="226" y="449"/>
                    <a:pt x="226" y="449"/>
                  </a:cubicBezTo>
                  <a:cubicBezTo>
                    <a:pt x="226" y="449"/>
                    <a:pt x="226" y="449"/>
                    <a:pt x="226" y="449"/>
                  </a:cubicBezTo>
                  <a:cubicBezTo>
                    <a:pt x="236" y="456"/>
                    <a:pt x="236" y="456"/>
                    <a:pt x="236" y="456"/>
                  </a:cubicBezTo>
                  <a:cubicBezTo>
                    <a:pt x="236" y="456"/>
                    <a:pt x="236" y="456"/>
                    <a:pt x="236" y="456"/>
                  </a:cubicBezTo>
                  <a:cubicBezTo>
                    <a:pt x="236" y="456"/>
                    <a:pt x="236" y="456"/>
                    <a:pt x="236" y="456"/>
                  </a:cubicBezTo>
                  <a:cubicBezTo>
                    <a:pt x="236" y="456"/>
                    <a:pt x="236" y="456"/>
                    <a:pt x="236" y="456"/>
                  </a:cubicBezTo>
                  <a:cubicBezTo>
                    <a:pt x="236" y="662"/>
                    <a:pt x="236" y="662"/>
                    <a:pt x="236" y="662"/>
                  </a:cubicBezTo>
                  <a:cubicBezTo>
                    <a:pt x="145" y="598"/>
                    <a:pt x="145" y="598"/>
                    <a:pt x="145" y="598"/>
                  </a:cubicBezTo>
                  <a:cubicBezTo>
                    <a:pt x="145" y="559"/>
                    <a:pt x="145" y="559"/>
                    <a:pt x="145" y="559"/>
                  </a:cubicBezTo>
                  <a:cubicBezTo>
                    <a:pt x="210" y="605"/>
                    <a:pt x="210" y="605"/>
                    <a:pt x="210" y="605"/>
                  </a:cubicBezTo>
                  <a:cubicBezTo>
                    <a:pt x="211" y="603"/>
                    <a:pt x="212" y="601"/>
                    <a:pt x="213" y="598"/>
                  </a:cubicBezTo>
                  <a:cubicBezTo>
                    <a:pt x="213" y="598"/>
                    <a:pt x="213" y="598"/>
                    <a:pt x="213" y="598"/>
                  </a:cubicBezTo>
                  <a:cubicBezTo>
                    <a:pt x="213" y="598"/>
                    <a:pt x="213" y="598"/>
                    <a:pt x="213" y="598"/>
                  </a:cubicBezTo>
                  <a:cubicBezTo>
                    <a:pt x="218" y="581"/>
                    <a:pt x="216" y="564"/>
                    <a:pt x="210" y="549"/>
                  </a:cubicBezTo>
                  <a:cubicBezTo>
                    <a:pt x="210" y="549"/>
                    <a:pt x="210" y="549"/>
                    <a:pt x="210" y="549"/>
                  </a:cubicBezTo>
                  <a:cubicBezTo>
                    <a:pt x="210" y="549"/>
                    <a:pt x="210" y="549"/>
                    <a:pt x="210" y="549"/>
                  </a:cubicBezTo>
                  <a:cubicBezTo>
                    <a:pt x="209" y="547"/>
                    <a:pt x="208" y="545"/>
                    <a:pt x="207" y="543"/>
                  </a:cubicBezTo>
                  <a:cubicBezTo>
                    <a:pt x="207" y="542"/>
                    <a:pt x="206" y="541"/>
                    <a:pt x="206" y="540"/>
                  </a:cubicBezTo>
                  <a:cubicBezTo>
                    <a:pt x="206" y="540"/>
                    <a:pt x="206" y="540"/>
                    <a:pt x="206" y="540"/>
                  </a:cubicBezTo>
                  <a:cubicBezTo>
                    <a:pt x="206" y="540"/>
                    <a:pt x="206" y="540"/>
                    <a:pt x="206" y="540"/>
                  </a:cubicBezTo>
                  <a:cubicBezTo>
                    <a:pt x="206" y="540"/>
                    <a:pt x="206" y="540"/>
                    <a:pt x="206" y="540"/>
                  </a:cubicBezTo>
                  <a:cubicBezTo>
                    <a:pt x="206" y="540"/>
                    <a:pt x="206" y="540"/>
                    <a:pt x="206" y="540"/>
                  </a:cubicBezTo>
                  <a:cubicBezTo>
                    <a:pt x="199" y="527"/>
                    <a:pt x="189" y="517"/>
                    <a:pt x="177" y="508"/>
                  </a:cubicBezTo>
                  <a:cubicBezTo>
                    <a:pt x="167" y="502"/>
                    <a:pt x="156" y="496"/>
                    <a:pt x="145" y="494"/>
                  </a:cubicBezTo>
                  <a:cubicBezTo>
                    <a:pt x="145" y="396"/>
                    <a:pt x="145" y="396"/>
                    <a:pt x="145" y="396"/>
                  </a:cubicBezTo>
                  <a:cubicBezTo>
                    <a:pt x="146" y="395"/>
                    <a:pt x="146" y="395"/>
                    <a:pt x="146" y="395"/>
                  </a:cubicBezTo>
                  <a:cubicBezTo>
                    <a:pt x="146" y="395"/>
                    <a:pt x="146" y="395"/>
                    <a:pt x="146" y="395"/>
                  </a:cubicBezTo>
                  <a:cubicBezTo>
                    <a:pt x="146" y="394"/>
                    <a:pt x="146" y="394"/>
                    <a:pt x="146" y="394"/>
                  </a:cubicBezTo>
                  <a:cubicBezTo>
                    <a:pt x="147" y="394"/>
                    <a:pt x="147" y="394"/>
                    <a:pt x="148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55" y="399"/>
                    <a:pt x="155" y="399"/>
                    <a:pt x="155" y="399"/>
                  </a:cubicBezTo>
                  <a:cubicBezTo>
                    <a:pt x="158" y="397"/>
                    <a:pt x="162" y="395"/>
                    <a:pt x="166" y="393"/>
                  </a:cubicBezTo>
                  <a:cubicBezTo>
                    <a:pt x="166" y="393"/>
                    <a:pt x="166" y="393"/>
                    <a:pt x="166" y="393"/>
                  </a:cubicBezTo>
                  <a:cubicBezTo>
                    <a:pt x="166" y="393"/>
                    <a:pt x="166" y="393"/>
                    <a:pt x="166" y="393"/>
                  </a:cubicBezTo>
                  <a:cubicBezTo>
                    <a:pt x="188" y="380"/>
                    <a:pt x="209" y="367"/>
                    <a:pt x="233" y="345"/>
                  </a:cubicBezTo>
                  <a:cubicBezTo>
                    <a:pt x="233" y="345"/>
                    <a:pt x="233" y="345"/>
                    <a:pt x="233" y="345"/>
                  </a:cubicBezTo>
                  <a:cubicBezTo>
                    <a:pt x="234" y="344"/>
                    <a:pt x="235" y="343"/>
                    <a:pt x="236" y="342"/>
                  </a:cubicBezTo>
                  <a:cubicBezTo>
                    <a:pt x="236" y="393"/>
                    <a:pt x="236" y="393"/>
                    <a:pt x="236" y="393"/>
                  </a:cubicBezTo>
                  <a:cubicBezTo>
                    <a:pt x="233" y="397"/>
                    <a:pt x="229" y="400"/>
                    <a:pt x="226" y="404"/>
                  </a:cubicBezTo>
                  <a:cubicBezTo>
                    <a:pt x="226" y="404"/>
                    <a:pt x="226" y="404"/>
                    <a:pt x="226" y="404"/>
                  </a:cubicBezTo>
                  <a:cubicBezTo>
                    <a:pt x="226" y="404"/>
                    <a:pt x="226" y="404"/>
                    <a:pt x="226" y="404"/>
                  </a:cubicBezTo>
                  <a:cubicBezTo>
                    <a:pt x="226" y="404"/>
                    <a:pt x="226" y="404"/>
                    <a:pt x="226" y="404"/>
                  </a:cubicBezTo>
                  <a:cubicBezTo>
                    <a:pt x="226" y="404"/>
                    <a:pt x="226" y="404"/>
                    <a:pt x="226" y="404"/>
                  </a:cubicBezTo>
                  <a:cubicBezTo>
                    <a:pt x="219" y="410"/>
                    <a:pt x="213" y="416"/>
                    <a:pt x="206" y="422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03" y="425"/>
                    <a:pt x="201" y="427"/>
                    <a:pt x="198" y="429"/>
                  </a:cubicBezTo>
                  <a:close/>
                  <a:moveTo>
                    <a:pt x="145" y="396"/>
                  </a:moveTo>
                  <a:cubicBezTo>
                    <a:pt x="145" y="494"/>
                    <a:pt x="145" y="494"/>
                    <a:pt x="145" y="494"/>
                  </a:cubicBezTo>
                  <a:cubicBezTo>
                    <a:pt x="143" y="493"/>
                    <a:pt x="140" y="492"/>
                    <a:pt x="138" y="492"/>
                  </a:cubicBezTo>
                  <a:cubicBezTo>
                    <a:pt x="138" y="492"/>
                    <a:pt x="138" y="492"/>
                    <a:pt x="138" y="492"/>
                  </a:cubicBezTo>
                  <a:cubicBezTo>
                    <a:pt x="138" y="492"/>
                    <a:pt x="138" y="492"/>
                    <a:pt x="138" y="492"/>
                  </a:cubicBezTo>
                  <a:cubicBezTo>
                    <a:pt x="138" y="492"/>
                    <a:pt x="138" y="492"/>
                    <a:pt x="138" y="492"/>
                  </a:cubicBezTo>
                  <a:cubicBezTo>
                    <a:pt x="137" y="492"/>
                    <a:pt x="136" y="492"/>
                    <a:pt x="135" y="492"/>
                  </a:cubicBezTo>
                  <a:cubicBezTo>
                    <a:pt x="132" y="491"/>
                    <a:pt x="130" y="491"/>
                    <a:pt x="127" y="491"/>
                  </a:cubicBezTo>
                  <a:cubicBezTo>
                    <a:pt x="127" y="491"/>
                    <a:pt x="127" y="491"/>
                    <a:pt x="127" y="491"/>
                  </a:cubicBezTo>
                  <a:cubicBezTo>
                    <a:pt x="127" y="491"/>
                    <a:pt x="127" y="491"/>
                    <a:pt x="127" y="491"/>
                  </a:cubicBezTo>
                  <a:cubicBezTo>
                    <a:pt x="111" y="490"/>
                    <a:pt x="95" y="494"/>
                    <a:pt x="80" y="505"/>
                  </a:cubicBezTo>
                  <a:cubicBezTo>
                    <a:pt x="80" y="505"/>
                    <a:pt x="80" y="505"/>
                    <a:pt x="80" y="505"/>
                  </a:cubicBezTo>
                  <a:cubicBezTo>
                    <a:pt x="80" y="505"/>
                    <a:pt x="80" y="505"/>
                    <a:pt x="80" y="505"/>
                  </a:cubicBezTo>
                  <a:cubicBezTo>
                    <a:pt x="78" y="507"/>
                    <a:pt x="76" y="508"/>
                    <a:pt x="75" y="510"/>
                  </a:cubicBezTo>
                  <a:cubicBezTo>
                    <a:pt x="145" y="559"/>
                    <a:pt x="145" y="559"/>
                    <a:pt x="145" y="559"/>
                  </a:cubicBezTo>
                  <a:cubicBezTo>
                    <a:pt x="145" y="598"/>
                    <a:pt x="145" y="598"/>
                    <a:pt x="145" y="598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17" y="471"/>
                    <a:pt x="17" y="471"/>
                    <a:pt x="17" y="471"/>
                  </a:cubicBezTo>
                  <a:cubicBezTo>
                    <a:pt x="17" y="471"/>
                    <a:pt x="17" y="471"/>
                    <a:pt x="17" y="471"/>
                  </a:cubicBezTo>
                  <a:cubicBezTo>
                    <a:pt x="17" y="471"/>
                    <a:pt x="17" y="470"/>
                    <a:pt x="17" y="470"/>
                  </a:cubicBezTo>
                  <a:cubicBezTo>
                    <a:pt x="44" y="458"/>
                    <a:pt x="44" y="458"/>
                    <a:pt x="44" y="458"/>
                  </a:cubicBezTo>
                  <a:cubicBezTo>
                    <a:pt x="45" y="458"/>
                    <a:pt x="45" y="458"/>
                    <a:pt x="45" y="458"/>
                  </a:cubicBezTo>
                  <a:cubicBezTo>
                    <a:pt x="69" y="447"/>
                    <a:pt x="69" y="447"/>
                    <a:pt x="69" y="447"/>
                  </a:cubicBezTo>
                  <a:cubicBezTo>
                    <a:pt x="69" y="447"/>
                    <a:pt x="69" y="447"/>
                    <a:pt x="69" y="447"/>
                  </a:cubicBezTo>
                  <a:cubicBezTo>
                    <a:pt x="102" y="433"/>
                    <a:pt x="102" y="433"/>
                    <a:pt x="102" y="433"/>
                  </a:cubicBezTo>
                  <a:cubicBezTo>
                    <a:pt x="102" y="433"/>
                    <a:pt x="103" y="433"/>
                    <a:pt x="103" y="433"/>
                  </a:cubicBezTo>
                  <a:cubicBezTo>
                    <a:pt x="109" y="430"/>
                    <a:pt x="109" y="430"/>
                    <a:pt x="109" y="430"/>
                  </a:cubicBezTo>
                  <a:cubicBezTo>
                    <a:pt x="109" y="430"/>
                    <a:pt x="109" y="430"/>
                    <a:pt x="109" y="430"/>
                  </a:cubicBezTo>
                  <a:cubicBezTo>
                    <a:pt x="127" y="422"/>
                    <a:pt x="127" y="422"/>
                    <a:pt x="127" y="422"/>
                  </a:cubicBezTo>
                  <a:cubicBezTo>
                    <a:pt x="136" y="408"/>
                    <a:pt x="136" y="408"/>
                    <a:pt x="136" y="408"/>
                  </a:cubicBezTo>
                  <a:cubicBezTo>
                    <a:pt x="136" y="408"/>
                    <a:pt x="136" y="408"/>
                    <a:pt x="136" y="408"/>
                  </a:cubicBezTo>
                  <a:cubicBezTo>
                    <a:pt x="136" y="408"/>
                    <a:pt x="136" y="408"/>
                    <a:pt x="136" y="408"/>
                  </a:cubicBezTo>
                  <a:cubicBezTo>
                    <a:pt x="136" y="408"/>
                    <a:pt x="136" y="408"/>
                    <a:pt x="136" y="408"/>
                  </a:cubicBezTo>
                  <a:cubicBezTo>
                    <a:pt x="136" y="408"/>
                    <a:pt x="136" y="408"/>
                    <a:pt x="136" y="408"/>
                  </a:cubicBezTo>
                  <a:cubicBezTo>
                    <a:pt x="136" y="408"/>
                    <a:pt x="136" y="408"/>
                    <a:pt x="136" y="408"/>
                  </a:cubicBezTo>
                  <a:lnTo>
                    <a:pt x="145" y="396"/>
                  </a:lnTo>
                  <a:close/>
                </a:path>
              </a:pathLst>
            </a:custGeom>
            <a:solidFill>
              <a:srgbClr val="FF8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225"/>
            <p:cNvSpPr>
              <a:spLocks noEditPoints="1"/>
            </p:cNvSpPr>
            <p:nvPr/>
          </p:nvSpPr>
          <p:spPr bwMode="auto">
            <a:xfrm>
              <a:off x="3829362" y="2275732"/>
              <a:ext cx="1258883" cy="1720854"/>
            </a:xfrm>
            <a:custGeom>
              <a:avLst/>
              <a:gdLst>
                <a:gd name="T0" fmla="*/ 184 w 474"/>
                <a:gd name="T1" fmla="*/ 117 h 648"/>
                <a:gd name="T2" fmla="*/ 168 w 474"/>
                <a:gd name="T3" fmla="*/ 113 h 648"/>
                <a:gd name="T4" fmla="*/ 145 w 474"/>
                <a:gd name="T5" fmla="*/ 111 h 648"/>
                <a:gd name="T6" fmla="*/ 145 w 474"/>
                <a:gd name="T7" fmla="*/ 154 h 648"/>
                <a:gd name="T8" fmla="*/ 158 w 474"/>
                <a:gd name="T9" fmla="*/ 164 h 648"/>
                <a:gd name="T10" fmla="*/ 148 w 474"/>
                <a:gd name="T11" fmla="*/ 179 h 648"/>
                <a:gd name="T12" fmla="*/ 156 w 474"/>
                <a:gd name="T13" fmla="*/ 261 h 648"/>
                <a:gd name="T14" fmla="*/ 181 w 474"/>
                <a:gd name="T15" fmla="*/ 339 h 648"/>
                <a:gd name="T16" fmla="*/ 211 w 474"/>
                <a:gd name="T17" fmla="*/ 402 h 648"/>
                <a:gd name="T18" fmla="*/ 254 w 474"/>
                <a:gd name="T19" fmla="*/ 475 h 648"/>
                <a:gd name="T20" fmla="*/ 270 w 474"/>
                <a:gd name="T21" fmla="*/ 579 h 648"/>
                <a:gd name="T22" fmla="*/ 243 w 474"/>
                <a:gd name="T23" fmla="*/ 622 h 648"/>
                <a:gd name="T24" fmla="*/ 468 w 474"/>
                <a:gd name="T25" fmla="*/ 546 h 648"/>
                <a:gd name="T26" fmla="*/ 424 w 474"/>
                <a:gd name="T27" fmla="*/ 522 h 648"/>
                <a:gd name="T28" fmla="*/ 381 w 474"/>
                <a:gd name="T29" fmla="*/ 458 h 648"/>
                <a:gd name="T30" fmla="*/ 365 w 474"/>
                <a:gd name="T31" fmla="*/ 407 h 648"/>
                <a:gd name="T32" fmla="*/ 341 w 474"/>
                <a:gd name="T33" fmla="*/ 278 h 648"/>
                <a:gd name="T34" fmla="*/ 318 w 474"/>
                <a:gd name="T35" fmla="*/ 227 h 648"/>
                <a:gd name="T36" fmla="*/ 292 w 474"/>
                <a:gd name="T37" fmla="*/ 193 h 648"/>
                <a:gd name="T38" fmla="*/ 249 w 474"/>
                <a:gd name="T39" fmla="*/ 182 h 648"/>
                <a:gd name="T40" fmla="*/ 214 w 474"/>
                <a:gd name="T41" fmla="*/ 167 h 648"/>
                <a:gd name="T42" fmla="*/ 203 w 474"/>
                <a:gd name="T43" fmla="*/ 144 h 648"/>
                <a:gd name="T44" fmla="*/ 195 w 474"/>
                <a:gd name="T45" fmla="*/ 125 h 648"/>
                <a:gd name="T46" fmla="*/ 145 w 474"/>
                <a:gd name="T47" fmla="*/ 119 h 648"/>
                <a:gd name="T48" fmla="*/ 137 w 474"/>
                <a:gd name="T49" fmla="*/ 126 h 648"/>
                <a:gd name="T50" fmla="*/ 137 w 474"/>
                <a:gd name="T51" fmla="*/ 138 h 648"/>
                <a:gd name="T52" fmla="*/ 139 w 474"/>
                <a:gd name="T53" fmla="*/ 144 h 648"/>
                <a:gd name="T54" fmla="*/ 137 w 474"/>
                <a:gd name="T55" fmla="*/ 158 h 648"/>
                <a:gd name="T56" fmla="*/ 145 w 474"/>
                <a:gd name="T57" fmla="*/ 245 h 648"/>
                <a:gd name="T58" fmla="*/ 137 w 474"/>
                <a:gd name="T59" fmla="*/ 168 h 648"/>
                <a:gd name="T60" fmla="*/ 130 w 474"/>
                <a:gd name="T61" fmla="*/ 104 h 648"/>
                <a:gd name="T62" fmla="*/ 130 w 474"/>
                <a:gd name="T63" fmla="*/ 126 h 648"/>
                <a:gd name="T64" fmla="*/ 137 w 474"/>
                <a:gd name="T65" fmla="*/ 134 h 648"/>
                <a:gd name="T66" fmla="*/ 130 w 474"/>
                <a:gd name="T67" fmla="*/ 143 h 648"/>
                <a:gd name="T68" fmla="*/ 130 w 474"/>
                <a:gd name="T69" fmla="*/ 230 h 648"/>
                <a:gd name="T70" fmla="*/ 131 w 474"/>
                <a:gd name="T71" fmla="*/ 161 h 648"/>
                <a:gd name="T72" fmla="*/ 130 w 474"/>
                <a:gd name="T73" fmla="*/ 230 h 648"/>
                <a:gd name="T74" fmla="*/ 130 w 474"/>
                <a:gd name="T75" fmla="*/ 101 h 648"/>
                <a:gd name="T76" fmla="*/ 130 w 474"/>
                <a:gd name="T77" fmla="*/ 126 h 648"/>
                <a:gd name="T78" fmla="*/ 122 w 474"/>
                <a:gd name="T79" fmla="*/ 156 h 648"/>
                <a:gd name="T80" fmla="*/ 130 w 474"/>
                <a:gd name="T81" fmla="*/ 230 h 648"/>
                <a:gd name="T82" fmla="*/ 104 w 474"/>
                <a:gd name="T83" fmla="*/ 180 h 648"/>
                <a:gd name="T84" fmla="*/ 57 w 474"/>
                <a:gd name="T85" fmla="*/ 124 h 648"/>
                <a:gd name="T86" fmla="*/ 43 w 474"/>
                <a:gd name="T87" fmla="*/ 109 h 648"/>
                <a:gd name="T88" fmla="*/ 32 w 474"/>
                <a:gd name="T89" fmla="*/ 89 h 648"/>
                <a:gd name="T90" fmla="*/ 28 w 474"/>
                <a:gd name="T91" fmla="*/ 76 h 648"/>
                <a:gd name="T92" fmla="*/ 15 w 474"/>
                <a:gd name="T93" fmla="*/ 68 h 648"/>
                <a:gd name="T94" fmla="*/ 0 w 474"/>
                <a:gd name="T95" fmla="*/ 53 h 648"/>
                <a:gd name="T96" fmla="*/ 5 w 474"/>
                <a:gd name="T97" fmla="*/ 46 h 648"/>
                <a:gd name="T98" fmla="*/ 12 w 474"/>
                <a:gd name="T99" fmla="*/ 36 h 648"/>
                <a:gd name="T100" fmla="*/ 21 w 474"/>
                <a:gd name="T101" fmla="*/ 13 h 648"/>
                <a:gd name="T102" fmla="*/ 29 w 474"/>
                <a:gd name="T103" fmla="*/ 24 h 648"/>
                <a:gd name="T104" fmla="*/ 30 w 474"/>
                <a:gd name="T105" fmla="*/ 36 h 648"/>
                <a:gd name="T106" fmla="*/ 43 w 474"/>
                <a:gd name="T107" fmla="*/ 35 h 648"/>
                <a:gd name="T108" fmla="*/ 50 w 474"/>
                <a:gd name="T109" fmla="*/ 51 h 648"/>
                <a:gd name="T110" fmla="*/ 44 w 474"/>
                <a:gd name="T111" fmla="*/ 72 h 648"/>
                <a:gd name="T112" fmla="*/ 89 w 474"/>
                <a:gd name="T113" fmla="*/ 121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4" h="648">
                  <a:moveTo>
                    <a:pt x="195" y="125"/>
                  </a:moveTo>
                  <a:cubicBezTo>
                    <a:pt x="220" y="107"/>
                    <a:pt x="220" y="107"/>
                    <a:pt x="220" y="107"/>
                  </a:cubicBezTo>
                  <a:cubicBezTo>
                    <a:pt x="189" y="120"/>
                    <a:pt x="189" y="120"/>
                    <a:pt x="189" y="120"/>
                  </a:cubicBezTo>
                  <a:cubicBezTo>
                    <a:pt x="187" y="119"/>
                    <a:pt x="186" y="118"/>
                    <a:pt x="184" y="117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175" y="114"/>
                    <a:pt x="174" y="114"/>
                    <a:pt x="173" y="113"/>
                  </a:cubicBezTo>
                  <a:cubicBezTo>
                    <a:pt x="171" y="113"/>
                    <a:pt x="170" y="113"/>
                    <a:pt x="168" y="113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0" y="114"/>
                    <a:pt x="160" y="114"/>
                    <a:pt x="160" y="114"/>
                  </a:cubicBezTo>
                  <a:cubicBezTo>
                    <a:pt x="157" y="114"/>
                    <a:pt x="154" y="115"/>
                    <a:pt x="152" y="116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8" y="156"/>
                    <a:pt x="149" y="160"/>
                    <a:pt x="151" y="162"/>
                  </a:cubicBezTo>
                  <a:cubicBezTo>
                    <a:pt x="153" y="165"/>
                    <a:pt x="154" y="167"/>
                    <a:pt x="156" y="166"/>
                  </a:cubicBezTo>
                  <a:cubicBezTo>
                    <a:pt x="157" y="166"/>
                    <a:pt x="158" y="164"/>
                    <a:pt x="158" y="164"/>
                  </a:cubicBezTo>
                  <a:cubicBezTo>
                    <a:pt x="160" y="166"/>
                    <a:pt x="160" y="166"/>
                    <a:pt x="160" y="166"/>
                  </a:cubicBezTo>
                  <a:cubicBezTo>
                    <a:pt x="160" y="166"/>
                    <a:pt x="160" y="171"/>
                    <a:pt x="159" y="174"/>
                  </a:cubicBezTo>
                  <a:cubicBezTo>
                    <a:pt x="159" y="177"/>
                    <a:pt x="159" y="181"/>
                    <a:pt x="159" y="181"/>
                  </a:cubicBezTo>
                  <a:cubicBezTo>
                    <a:pt x="159" y="181"/>
                    <a:pt x="151" y="180"/>
                    <a:pt x="148" y="179"/>
                  </a:cubicBezTo>
                  <a:cubicBezTo>
                    <a:pt x="147" y="178"/>
                    <a:pt x="146" y="178"/>
                    <a:pt x="145" y="178"/>
                  </a:cubicBezTo>
                  <a:cubicBezTo>
                    <a:pt x="145" y="245"/>
                    <a:pt x="145" y="245"/>
                    <a:pt x="145" y="245"/>
                  </a:cubicBezTo>
                  <a:cubicBezTo>
                    <a:pt x="145" y="246"/>
                    <a:pt x="145" y="246"/>
                    <a:pt x="145" y="246"/>
                  </a:cubicBezTo>
                  <a:cubicBezTo>
                    <a:pt x="151" y="255"/>
                    <a:pt x="150" y="255"/>
                    <a:pt x="156" y="261"/>
                  </a:cubicBezTo>
                  <a:cubicBezTo>
                    <a:pt x="161" y="267"/>
                    <a:pt x="163" y="268"/>
                    <a:pt x="163" y="268"/>
                  </a:cubicBezTo>
                  <a:cubicBezTo>
                    <a:pt x="163" y="268"/>
                    <a:pt x="158" y="284"/>
                    <a:pt x="161" y="301"/>
                  </a:cubicBezTo>
                  <a:cubicBezTo>
                    <a:pt x="164" y="318"/>
                    <a:pt x="170" y="332"/>
                    <a:pt x="174" y="334"/>
                  </a:cubicBezTo>
                  <a:cubicBezTo>
                    <a:pt x="178" y="337"/>
                    <a:pt x="181" y="339"/>
                    <a:pt x="181" y="339"/>
                  </a:cubicBezTo>
                  <a:cubicBezTo>
                    <a:pt x="181" y="339"/>
                    <a:pt x="183" y="354"/>
                    <a:pt x="188" y="364"/>
                  </a:cubicBezTo>
                  <a:cubicBezTo>
                    <a:pt x="193" y="375"/>
                    <a:pt x="197" y="382"/>
                    <a:pt x="200" y="387"/>
                  </a:cubicBezTo>
                  <a:cubicBezTo>
                    <a:pt x="203" y="391"/>
                    <a:pt x="206" y="394"/>
                    <a:pt x="206" y="394"/>
                  </a:cubicBezTo>
                  <a:cubicBezTo>
                    <a:pt x="206" y="394"/>
                    <a:pt x="208" y="399"/>
                    <a:pt x="211" y="402"/>
                  </a:cubicBezTo>
                  <a:cubicBezTo>
                    <a:pt x="213" y="405"/>
                    <a:pt x="215" y="409"/>
                    <a:pt x="215" y="409"/>
                  </a:cubicBezTo>
                  <a:cubicBezTo>
                    <a:pt x="215" y="409"/>
                    <a:pt x="225" y="433"/>
                    <a:pt x="230" y="440"/>
                  </a:cubicBezTo>
                  <a:cubicBezTo>
                    <a:pt x="235" y="448"/>
                    <a:pt x="237" y="452"/>
                    <a:pt x="240" y="457"/>
                  </a:cubicBezTo>
                  <a:cubicBezTo>
                    <a:pt x="244" y="462"/>
                    <a:pt x="249" y="468"/>
                    <a:pt x="254" y="475"/>
                  </a:cubicBezTo>
                  <a:cubicBezTo>
                    <a:pt x="259" y="481"/>
                    <a:pt x="266" y="488"/>
                    <a:pt x="266" y="488"/>
                  </a:cubicBezTo>
                  <a:cubicBezTo>
                    <a:pt x="266" y="488"/>
                    <a:pt x="268" y="492"/>
                    <a:pt x="271" y="503"/>
                  </a:cubicBezTo>
                  <a:cubicBezTo>
                    <a:pt x="275" y="513"/>
                    <a:pt x="285" y="545"/>
                    <a:pt x="283" y="554"/>
                  </a:cubicBezTo>
                  <a:cubicBezTo>
                    <a:pt x="281" y="563"/>
                    <a:pt x="274" y="572"/>
                    <a:pt x="270" y="579"/>
                  </a:cubicBezTo>
                  <a:cubicBezTo>
                    <a:pt x="270" y="580"/>
                    <a:pt x="270" y="581"/>
                    <a:pt x="270" y="581"/>
                  </a:cubicBezTo>
                  <a:cubicBezTo>
                    <a:pt x="244" y="595"/>
                    <a:pt x="244" y="595"/>
                    <a:pt x="244" y="595"/>
                  </a:cubicBezTo>
                  <a:cubicBezTo>
                    <a:pt x="250" y="611"/>
                    <a:pt x="250" y="611"/>
                    <a:pt x="250" y="611"/>
                  </a:cubicBezTo>
                  <a:cubicBezTo>
                    <a:pt x="243" y="622"/>
                    <a:pt x="243" y="622"/>
                    <a:pt x="243" y="622"/>
                  </a:cubicBezTo>
                  <a:cubicBezTo>
                    <a:pt x="252" y="629"/>
                    <a:pt x="252" y="629"/>
                    <a:pt x="252" y="629"/>
                  </a:cubicBezTo>
                  <a:cubicBezTo>
                    <a:pt x="260" y="648"/>
                    <a:pt x="260" y="648"/>
                    <a:pt x="260" y="648"/>
                  </a:cubicBezTo>
                  <a:cubicBezTo>
                    <a:pt x="474" y="560"/>
                    <a:pt x="474" y="560"/>
                    <a:pt x="474" y="560"/>
                  </a:cubicBezTo>
                  <a:cubicBezTo>
                    <a:pt x="468" y="546"/>
                    <a:pt x="468" y="546"/>
                    <a:pt x="468" y="546"/>
                  </a:cubicBezTo>
                  <a:cubicBezTo>
                    <a:pt x="470" y="534"/>
                    <a:pt x="470" y="534"/>
                    <a:pt x="470" y="534"/>
                  </a:cubicBezTo>
                  <a:cubicBezTo>
                    <a:pt x="458" y="534"/>
                    <a:pt x="458" y="534"/>
                    <a:pt x="458" y="534"/>
                  </a:cubicBezTo>
                  <a:cubicBezTo>
                    <a:pt x="452" y="518"/>
                    <a:pt x="452" y="518"/>
                    <a:pt x="452" y="518"/>
                  </a:cubicBezTo>
                  <a:cubicBezTo>
                    <a:pt x="424" y="522"/>
                    <a:pt x="424" y="522"/>
                    <a:pt x="424" y="522"/>
                  </a:cubicBezTo>
                  <a:cubicBezTo>
                    <a:pt x="423" y="522"/>
                    <a:pt x="422" y="521"/>
                    <a:pt x="421" y="520"/>
                  </a:cubicBezTo>
                  <a:cubicBezTo>
                    <a:pt x="409" y="510"/>
                    <a:pt x="398" y="494"/>
                    <a:pt x="398" y="494"/>
                  </a:cubicBezTo>
                  <a:cubicBezTo>
                    <a:pt x="398" y="494"/>
                    <a:pt x="402" y="496"/>
                    <a:pt x="397" y="486"/>
                  </a:cubicBezTo>
                  <a:cubicBezTo>
                    <a:pt x="392" y="476"/>
                    <a:pt x="384" y="464"/>
                    <a:pt x="381" y="458"/>
                  </a:cubicBezTo>
                  <a:cubicBezTo>
                    <a:pt x="378" y="452"/>
                    <a:pt x="376" y="444"/>
                    <a:pt x="376" y="444"/>
                  </a:cubicBezTo>
                  <a:cubicBezTo>
                    <a:pt x="376" y="444"/>
                    <a:pt x="380" y="439"/>
                    <a:pt x="377" y="434"/>
                  </a:cubicBezTo>
                  <a:cubicBezTo>
                    <a:pt x="373" y="429"/>
                    <a:pt x="366" y="415"/>
                    <a:pt x="366" y="415"/>
                  </a:cubicBezTo>
                  <a:cubicBezTo>
                    <a:pt x="366" y="415"/>
                    <a:pt x="369" y="415"/>
                    <a:pt x="365" y="407"/>
                  </a:cubicBezTo>
                  <a:cubicBezTo>
                    <a:pt x="361" y="399"/>
                    <a:pt x="319" y="317"/>
                    <a:pt x="319" y="317"/>
                  </a:cubicBezTo>
                  <a:cubicBezTo>
                    <a:pt x="319" y="317"/>
                    <a:pt x="324" y="316"/>
                    <a:pt x="328" y="317"/>
                  </a:cubicBezTo>
                  <a:cubicBezTo>
                    <a:pt x="331" y="318"/>
                    <a:pt x="342" y="313"/>
                    <a:pt x="343" y="302"/>
                  </a:cubicBezTo>
                  <a:cubicBezTo>
                    <a:pt x="344" y="291"/>
                    <a:pt x="343" y="283"/>
                    <a:pt x="341" y="278"/>
                  </a:cubicBezTo>
                  <a:cubicBezTo>
                    <a:pt x="340" y="273"/>
                    <a:pt x="341" y="264"/>
                    <a:pt x="339" y="259"/>
                  </a:cubicBezTo>
                  <a:cubicBezTo>
                    <a:pt x="337" y="255"/>
                    <a:pt x="334" y="244"/>
                    <a:pt x="330" y="242"/>
                  </a:cubicBezTo>
                  <a:cubicBezTo>
                    <a:pt x="326" y="240"/>
                    <a:pt x="324" y="235"/>
                    <a:pt x="322" y="232"/>
                  </a:cubicBezTo>
                  <a:cubicBezTo>
                    <a:pt x="319" y="229"/>
                    <a:pt x="320" y="228"/>
                    <a:pt x="318" y="227"/>
                  </a:cubicBezTo>
                  <a:cubicBezTo>
                    <a:pt x="316" y="225"/>
                    <a:pt x="313" y="223"/>
                    <a:pt x="313" y="223"/>
                  </a:cubicBezTo>
                  <a:cubicBezTo>
                    <a:pt x="313" y="201"/>
                    <a:pt x="313" y="201"/>
                    <a:pt x="313" y="201"/>
                  </a:cubicBezTo>
                  <a:cubicBezTo>
                    <a:pt x="300" y="191"/>
                    <a:pt x="300" y="191"/>
                    <a:pt x="300" y="191"/>
                  </a:cubicBezTo>
                  <a:cubicBezTo>
                    <a:pt x="292" y="193"/>
                    <a:pt x="292" y="193"/>
                    <a:pt x="292" y="193"/>
                  </a:cubicBezTo>
                  <a:cubicBezTo>
                    <a:pt x="291" y="211"/>
                    <a:pt x="291" y="211"/>
                    <a:pt x="291" y="211"/>
                  </a:cubicBezTo>
                  <a:cubicBezTo>
                    <a:pt x="291" y="211"/>
                    <a:pt x="288" y="210"/>
                    <a:pt x="286" y="210"/>
                  </a:cubicBezTo>
                  <a:cubicBezTo>
                    <a:pt x="284" y="209"/>
                    <a:pt x="268" y="196"/>
                    <a:pt x="263" y="192"/>
                  </a:cubicBezTo>
                  <a:cubicBezTo>
                    <a:pt x="258" y="187"/>
                    <a:pt x="253" y="184"/>
                    <a:pt x="249" y="182"/>
                  </a:cubicBezTo>
                  <a:cubicBezTo>
                    <a:pt x="244" y="180"/>
                    <a:pt x="243" y="179"/>
                    <a:pt x="239" y="179"/>
                  </a:cubicBezTo>
                  <a:cubicBezTo>
                    <a:pt x="236" y="179"/>
                    <a:pt x="239" y="176"/>
                    <a:pt x="233" y="176"/>
                  </a:cubicBezTo>
                  <a:cubicBezTo>
                    <a:pt x="227" y="176"/>
                    <a:pt x="221" y="174"/>
                    <a:pt x="217" y="170"/>
                  </a:cubicBezTo>
                  <a:cubicBezTo>
                    <a:pt x="214" y="166"/>
                    <a:pt x="214" y="167"/>
                    <a:pt x="214" y="167"/>
                  </a:cubicBezTo>
                  <a:cubicBezTo>
                    <a:pt x="214" y="167"/>
                    <a:pt x="217" y="167"/>
                    <a:pt x="217" y="164"/>
                  </a:cubicBezTo>
                  <a:cubicBezTo>
                    <a:pt x="217" y="161"/>
                    <a:pt x="211" y="158"/>
                    <a:pt x="211" y="158"/>
                  </a:cubicBezTo>
                  <a:cubicBezTo>
                    <a:pt x="211" y="158"/>
                    <a:pt x="211" y="150"/>
                    <a:pt x="208" y="147"/>
                  </a:cubicBezTo>
                  <a:cubicBezTo>
                    <a:pt x="206" y="144"/>
                    <a:pt x="203" y="144"/>
                    <a:pt x="203" y="144"/>
                  </a:cubicBezTo>
                  <a:cubicBezTo>
                    <a:pt x="200" y="139"/>
                    <a:pt x="200" y="139"/>
                    <a:pt x="200" y="139"/>
                  </a:cubicBezTo>
                  <a:cubicBezTo>
                    <a:pt x="200" y="139"/>
                    <a:pt x="202" y="141"/>
                    <a:pt x="202" y="138"/>
                  </a:cubicBezTo>
                  <a:cubicBezTo>
                    <a:pt x="203" y="134"/>
                    <a:pt x="202" y="133"/>
                    <a:pt x="198" y="128"/>
                  </a:cubicBezTo>
                  <a:cubicBezTo>
                    <a:pt x="197" y="127"/>
                    <a:pt x="196" y="126"/>
                    <a:pt x="195" y="125"/>
                  </a:cubicBezTo>
                  <a:close/>
                  <a:moveTo>
                    <a:pt x="145" y="111"/>
                  </a:moveTo>
                  <a:cubicBezTo>
                    <a:pt x="137" y="106"/>
                    <a:pt x="137" y="106"/>
                    <a:pt x="137" y="106"/>
                  </a:cubicBezTo>
                  <a:cubicBezTo>
                    <a:pt x="137" y="111"/>
                    <a:pt x="137" y="111"/>
                    <a:pt x="137" y="111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5" y="111"/>
                    <a:pt x="145" y="111"/>
                    <a:pt x="145" y="111"/>
                  </a:cubicBezTo>
                  <a:close/>
                  <a:moveTo>
                    <a:pt x="145" y="119"/>
                  </a:moveTo>
                  <a:cubicBezTo>
                    <a:pt x="143" y="121"/>
                    <a:pt x="141" y="123"/>
                    <a:pt x="139" y="126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37" y="132"/>
                    <a:pt x="137" y="132"/>
                    <a:pt x="137" y="132"/>
                  </a:cubicBezTo>
                  <a:cubicBezTo>
                    <a:pt x="138" y="132"/>
                    <a:pt x="138" y="132"/>
                    <a:pt x="138" y="132"/>
                  </a:cubicBezTo>
                  <a:cubicBezTo>
                    <a:pt x="137" y="132"/>
                    <a:pt x="137" y="133"/>
                    <a:pt x="137" y="134"/>
                  </a:cubicBezTo>
                  <a:cubicBezTo>
                    <a:pt x="137" y="138"/>
                    <a:pt x="137" y="138"/>
                    <a:pt x="137" y="138"/>
                  </a:cubicBezTo>
                  <a:cubicBezTo>
                    <a:pt x="137" y="139"/>
                    <a:pt x="137" y="139"/>
                    <a:pt x="137" y="139"/>
                  </a:cubicBezTo>
                  <a:cubicBezTo>
                    <a:pt x="137" y="139"/>
                    <a:pt x="137" y="139"/>
                    <a:pt x="137" y="139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141" y="147"/>
                    <a:pt x="144" y="148"/>
                    <a:pt x="144" y="148"/>
                  </a:cubicBezTo>
                  <a:cubicBezTo>
                    <a:pt x="144" y="149"/>
                    <a:pt x="144" y="149"/>
                    <a:pt x="144" y="149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7" y="158"/>
                    <a:pt x="137" y="158"/>
                    <a:pt x="137" y="158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45" y="119"/>
                    <a:pt x="145" y="119"/>
                    <a:pt x="145" y="119"/>
                  </a:cubicBezTo>
                  <a:close/>
                  <a:moveTo>
                    <a:pt x="137" y="238"/>
                  </a:moveTo>
                  <a:cubicBezTo>
                    <a:pt x="140" y="239"/>
                    <a:pt x="141" y="238"/>
                    <a:pt x="145" y="245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44" y="177"/>
                    <a:pt x="144" y="177"/>
                    <a:pt x="143" y="176"/>
                  </a:cubicBezTo>
                  <a:cubicBezTo>
                    <a:pt x="141" y="173"/>
                    <a:pt x="141" y="171"/>
                    <a:pt x="138" y="169"/>
                  </a:cubicBezTo>
                  <a:cubicBezTo>
                    <a:pt x="138" y="169"/>
                    <a:pt x="137" y="169"/>
                    <a:pt x="137" y="168"/>
                  </a:cubicBezTo>
                  <a:lnTo>
                    <a:pt x="137" y="238"/>
                  </a:lnTo>
                  <a:close/>
                  <a:moveTo>
                    <a:pt x="137" y="106"/>
                  </a:moveTo>
                  <a:cubicBezTo>
                    <a:pt x="130" y="101"/>
                    <a:pt x="130" y="101"/>
                    <a:pt x="130" y="101"/>
                  </a:cubicBezTo>
                  <a:cubicBezTo>
                    <a:pt x="130" y="104"/>
                    <a:pt x="130" y="104"/>
                    <a:pt x="130" y="104"/>
                  </a:cubicBezTo>
                  <a:cubicBezTo>
                    <a:pt x="137" y="111"/>
                    <a:pt x="137" y="111"/>
                    <a:pt x="137" y="111"/>
                  </a:cubicBezTo>
                  <a:cubicBezTo>
                    <a:pt x="137" y="106"/>
                    <a:pt x="137" y="106"/>
                    <a:pt x="137" y="106"/>
                  </a:cubicBezTo>
                  <a:close/>
                  <a:moveTo>
                    <a:pt x="137" y="126"/>
                  </a:moveTo>
                  <a:cubicBezTo>
                    <a:pt x="130" y="126"/>
                    <a:pt x="130" y="126"/>
                    <a:pt x="130" y="126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37" y="132"/>
                    <a:pt x="137" y="132"/>
                    <a:pt x="137" y="132"/>
                  </a:cubicBezTo>
                  <a:cubicBezTo>
                    <a:pt x="137" y="126"/>
                    <a:pt x="137" y="126"/>
                    <a:pt x="137" y="126"/>
                  </a:cubicBezTo>
                  <a:close/>
                  <a:moveTo>
                    <a:pt x="137" y="134"/>
                  </a:moveTo>
                  <a:cubicBezTo>
                    <a:pt x="137" y="135"/>
                    <a:pt x="137" y="137"/>
                    <a:pt x="137" y="138"/>
                  </a:cubicBezTo>
                  <a:cubicBezTo>
                    <a:pt x="137" y="134"/>
                    <a:pt x="137" y="134"/>
                    <a:pt x="137" y="134"/>
                  </a:cubicBezTo>
                  <a:close/>
                  <a:moveTo>
                    <a:pt x="137" y="139"/>
                  </a:moveTo>
                  <a:cubicBezTo>
                    <a:pt x="130" y="143"/>
                    <a:pt x="130" y="143"/>
                    <a:pt x="130" y="143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39"/>
                    <a:pt x="137" y="139"/>
                    <a:pt x="137" y="139"/>
                  </a:cubicBezTo>
                  <a:close/>
                  <a:moveTo>
                    <a:pt x="130" y="230"/>
                  </a:moveTo>
                  <a:cubicBezTo>
                    <a:pt x="131" y="230"/>
                    <a:pt x="132" y="236"/>
                    <a:pt x="136" y="238"/>
                  </a:cubicBezTo>
                  <a:cubicBezTo>
                    <a:pt x="137" y="238"/>
                    <a:pt x="137" y="238"/>
                    <a:pt x="137" y="238"/>
                  </a:cubicBezTo>
                  <a:cubicBezTo>
                    <a:pt x="137" y="168"/>
                    <a:pt x="137" y="168"/>
                    <a:pt x="137" y="168"/>
                  </a:cubicBezTo>
                  <a:cubicBezTo>
                    <a:pt x="135" y="166"/>
                    <a:pt x="134" y="163"/>
                    <a:pt x="131" y="161"/>
                  </a:cubicBezTo>
                  <a:cubicBezTo>
                    <a:pt x="137" y="158"/>
                    <a:pt x="137" y="158"/>
                    <a:pt x="137" y="158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0" y="161"/>
                    <a:pt x="130" y="161"/>
                    <a:pt x="130" y="161"/>
                  </a:cubicBezTo>
                  <a:lnTo>
                    <a:pt x="130" y="230"/>
                  </a:lnTo>
                  <a:close/>
                  <a:moveTo>
                    <a:pt x="130" y="101"/>
                  </a:moveTo>
                  <a:cubicBezTo>
                    <a:pt x="121" y="95"/>
                    <a:pt x="121" y="95"/>
                    <a:pt x="121" y="95"/>
                  </a:cubicBezTo>
                  <a:cubicBezTo>
                    <a:pt x="130" y="104"/>
                    <a:pt x="130" y="104"/>
                    <a:pt x="130" y="104"/>
                  </a:cubicBezTo>
                  <a:cubicBezTo>
                    <a:pt x="130" y="101"/>
                    <a:pt x="130" y="101"/>
                    <a:pt x="130" y="101"/>
                  </a:cubicBezTo>
                  <a:close/>
                  <a:moveTo>
                    <a:pt x="130" y="126"/>
                  </a:moveTo>
                  <a:cubicBezTo>
                    <a:pt x="102" y="124"/>
                    <a:pt x="102" y="124"/>
                    <a:pt x="102" y="124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30" y="126"/>
                    <a:pt x="130" y="126"/>
                    <a:pt x="130" y="126"/>
                  </a:cubicBezTo>
                  <a:close/>
                  <a:moveTo>
                    <a:pt x="130" y="143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8" y="156"/>
                    <a:pt x="121" y="156"/>
                    <a:pt x="122" y="156"/>
                  </a:cubicBezTo>
                  <a:cubicBezTo>
                    <a:pt x="124" y="155"/>
                    <a:pt x="127" y="158"/>
                    <a:pt x="130" y="161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230"/>
                    <a:pt x="130" y="230"/>
                    <a:pt x="130" y="230"/>
                  </a:cubicBezTo>
                  <a:cubicBezTo>
                    <a:pt x="130" y="230"/>
                    <a:pt x="130" y="230"/>
                    <a:pt x="130" y="230"/>
                  </a:cubicBezTo>
                  <a:cubicBezTo>
                    <a:pt x="129" y="231"/>
                    <a:pt x="127" y="229"/>
                    <a:pt x="123" y="231"/>
                  </a:cubicBezTo>
                  <a:cubicBezTo>
                    <a:pt x="118" y="234"/>
                    <a:pt x="117" y="227"/>
                    <a:pt x="114" y="218"/>
                  </a:cubicBezTo>
                  <a:cubicBezTo>
                    <a:pt x="110" y="209"/>
                    <a:pt x="110" y="195"/>
                    <a:pt x="111" y="192"/>
                  </a:cubicBezTo>
                  <a:cubicBezTo>
                    <a:pt x="111" y="188"/>
                    <a:pt x="108" y="184"/>
                    <a:pt x="104" y="180"/>
                  </a:cubicBezTo>
                  <a:cubicBezTo>
                    <a:pt x="101" y="176"/>
                    <a:pt x="97" y="171"/>
                    <a:pt x="89" y="163"/>
                  </a:cubicBezTo>
                  <a:cubicBezTo>
                    <a:pt x="81" y="154"/>
                    <a:pt x="70" y="137"/>
                    <a:pt x="67" y="131"/>
                  </a:cubicBezTo>
                  <a:cubicBezTo>
                    <a:pt x="64" y="126"/>
                    <a:pt x="59" y="118"/>
                    <a:pt x="59" y="119"/>
                  </a:cubicBezTo>
                  <a:cubicBezTo>
                    <a:pt x="60" y="120"/>
                    <a:pt x="59" y="123"/>
                    <a:pt x="57" y="124"/>
                  </a:cubicBezTo>
                  <a:cubicBezTo>
                    <a:pt x="55" y="125"/>
                    <a:pt x="50" y="121"/>
                    <a:pt x="50" y="121"/>
                  </a:cubicBezTo>
                  <a:cubicBezTo>
                    <a:pt x="50" y="121"/>
                    <a:pt x="50" y="121"/>
                    <a:pt x="48" y="117"/>
                  </a:cubicBezTo>
                  <a:cubicBezTo>
                    <a:pt x="46" y="114"/>
                    <a:pt x="45" y="114"/>
                    <a:pt x="43" y="113"/>
                  </a:cubicBezTo>
                  <a:cubicBezTo>
                    <a:pt x="42" y="111"/>
                    <a:pt x="43" y="109"/>
                    <a:pt x="43" y="109"/>
                  </a:cubicBezTo>
                  <a:cubicBezTo>
                    <a:pt x="43" y="109"/>
                    <a:pt x="42" y="107"/>
                    <a:pt x="42" y="105"/>
                  </a:cubicBezTo>
                  <a:cubicBezTo>
                    <a:pt x="42" y="102"/>
                    <a:pt x="38" y="96"/>
                    <a:pt x="38" y="96"/>
                  </a:cubicBezTo>
                  <a:cubicBezTo>
                    <a:pt x="38" y="96"/>
                    <a:pt x="36" y="96"/>
                    <a:pt x="33" y="94"/>
                  </a:cubicBezTo>
                  <a:cubicBezTo>
                    <a:pt x="30" y="91"/>
                    <a:pt x="32" y="89"/>
                    <a:pt x="32" y="89"/>
                  </a:cubicBezTo>
                  <a:cubicBezTo>
                    <a:pt x="32" y="89"/>
                    <a:pt x="29" y="89"/>
                    <a:pt x="28" y="86"/>
                  </a:cubicBezTo>
                  <a:cubicBezTo>
                    <a:pt x="27" y="84"/>
                    <a:pt x="29" y="83"/>
                    <a:pt x="29" y="83"/>
                  </a:cubicBezTo>
                  <a:cubicBezTo>
                    <a:pt x="29" y="83"/>
                    <a:pt x="26" y="82"/>
                    <a:pt x="25" y="80"/>
                  </a:cubicBezTo>
                  <a:cubicBezTo>
                    <a:pt x="25" y="77"/>
                    <a:pt x="28" y="76"/>
                    <a:pt x="28" y="76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5" y="72"/>
                    <a:pt x="24" y="71"/>
                  </a:cubicBezTo>
                  <a:cubicBezTo>
                    <a:pt x="20" y="70"/>
                    <a:pt x="17" y="69"/>
                    <a:pt x="18" y="67"/>
                  </a:cubicBezTo>
                  <a:cubicBezTo>
                    <a:pt x="17" y="67"/>
                    <a:pt x="16" y="67"/>
                    <a:pt x="15" y="68"/>
                  </a:cubicBezTo>
                  <a:cubicBezTo>
                    <a:pt x="12" y="68"/>
                    <a:pt x="10" y="66"/>
                    <a:pt x="8" y="65"/>
                  </a:cubicBezTo>
                  <a:cubicBezTo>
                    <a:pt x="6" y="65"/>
                    <a:pt x="6" y="63"/>
                    <a:pt x="7" y="62"/>
                  </a:cubicBezTo>
                  <a:cubicBezTo>
                    <a:pt x="7" y="61"/>
                    <a:pt x="6" y="57"/>
                    <a:pt x="6" y="56"/>
                  </a:cubicBezTo>
                  <a:cubicBezTo>
                    <a:pt x="5" y="53"/>
                    <a:pt x="0" y="53"/>
                    <a:pt x="0" y="53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39"/>
                    <a:pt x="14" y="38"/>
                    <a:pt x="12" y="36"/>
                  </a:cubicBezTo>
                  <a:cubicBezTo>
                    <a:pt x="8" y="34"/>
                    <a:pt x="3" y="29"/>
                    <a:pt x="4" y="23"/>
                  </a:cubicBezTo>
                  <a:cubicBezTo>
                    <a:pt x="6" y="18"/>
                    <a:pt x="8" y="19"/>
                    <a:pt x="9" y="15"/>
                  </a:cubicBezTo>
                  <a:cubicBezTo>
                    <a:pt x="11" y="11"/>
                    <a:pt x="12" y="6"/>
                    <a:pt x="15" y="7"/>
                  </a:cubicBezTo>
                  <a:cubicBezTo>
                    <a:pt x="19" y="7"/>
                    <a:pt x="19" y="15"/>
                    <a:pt x="21" y="13"/>
                  </a:cubicBezTo>
                  <a:cubicBezTo>
                    <a:pt x="23" y="10"/>
                    <a:pt x="25" y="12"/>
                    <a:pt x="27" y="9"/>
                  </a:cubicBezTo>
                  <a:cubicBezTo>
                    <a:pt x="29" y="6"/>
                    <a:pt x="30" y="0"/>
                    <a:pt x="31" y="1"/>
                  </a:cubicBezTo>
                  <a:cubicBezTo>
                    <a:pt x="33" y="2"/>
                    <a:pt x="33" y="5"/>
                    <a:pt x="33" y="8"/>
                  </a:cubicBezTo>
                  <a:cubicBezTo>
                    <a:pt x="34" y="11"/>
                    <a:pt x="29" y="20"/>
                    <a:pt x="29" y="24"/>
                  </a:cubicBezTo>
                  <a:cubicBezTo>
                    <a:pt x="29" y="27"/>
                    <a:pt x="29" y="29"/>
                    <a:pt x="28" y="30"/>
                  </a:cubicBezTo>
                  <a:cubicBezTo>
                    <a:pt x="27" y="31"/>
                    <a:pt x="28" y="32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4"/>
                    <a:pt x="30" y="35"/>
                    <a:pt x="30" y="36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4"/>
                    <a:pt x="45" y="37"/>
                    <a:pt x="45" y="39"/>
                  </a:cubicBezTo>
                  <a:cubicBezTo>
                    <a:pt x="44" y="42"/>
                    <a:pt x="47" y="43"/>
                    <a:pt x="50" y="45"/>
                  </a:cubicBezTo>
                  <a:cubicBezTo>
                    <a:pt x="52" y="47"/>
                    <a:pt x="49" y="50"/>
                    <a:pt x="50" y="51"/>
                  </a:cubicBezTo>
                  <a:cubicBezTo>
                    <a:pt x="51" y="53"/>
                    <a:pt x="41" y="59"/>
                    <a:pt x="41" y="59"/>
                  </a:cubicBezTo>
                  <a:cubicBezTo>
                    <a:pt x="41" y="59"/>
                    <a:pt x="43" y="60"/>
                    <a:pt x="44" y="62"/>
                  </a:cubicBezTo>
                  <a:cubicBezTo>
                    <a:pt x="44" y="63"/>
                    <a:pt x="42" y="65"/>
                    <a:pt x="42" y="65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5" y="72"/>
                    <a:pt x="49" y="75"/>
                  </a:cubicBezTo>
                  <a:cubicBezTo>
                    <a:pt x="53" y="77"/>
                    <a:pt x="58" y="81"/>
                    <a:pt x="62" y="86"/>
                  </a:cubicBezTo>
                  <a:cubicBezTo>
                    <a:pt x="66" y="92"/>
                    <a:pt x="67" y="95"/>
                    <a:pt x="74" y="103"/>
                  </a:cubicBezTo>
                  <a:cubicBezTo>
                    <a:pt x="80" y="111"/>
                    <a:pt x="78" y="110"/>
                    <a:pt x="89" y="121"/>
                  </a:cubicBezTo>
                  <a:cubicBezTo>
                    <a:pt x="101" y="131"/>
                    <a:pt x="113" y="146"/>
                    <a:pt x="115" y="151"/>
                  </a:cubicBezTo>
                  <a:cubicBezTo>
                    <a:pt x="115" y="151"/>
                    <a:pt x="116" y="152"/>
                    <a:pt x="116" y="152"/>
                  </a:cubicBezTo>
                  <a:lnTo>
                    <a:pt x="130" y="143"/>
                  </a:lnTo>
                  <a:close/>
                </a:path>
              </a:pathLst>
            </a:custGeom>
            <a:solidFill>
              <a:srgbClr val="4A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226"/>
            <p:cNvSpPr>
              <a:spLocks noEditPoints="1"/>
            </p:cNvSpPr>
            <p:nvPr/>
          </p:nvSpPr>
          <p:spPr bwMode="auto">
            <a:xfrm>
              <a:off x="6667802" y="2982171"/>
              <a:ext cx="990597" cy="720727"/>
            </a:xfrm>
            <a:custGeom>
              <a:avLst/>
              <a:gdLst>
                <a:gd name="T0" fmla="*/ 330 w 373"/>
                <a:gd name="T1" fmla="*/ 177 h 271"/>
                <a:gd name="T2" fmla="*/ 338 w 373"/>
                <a:gd name="T3" fmla="*/ 146 h 271"/>
                <a:gd name="T4" fmla="*/ 344 w 373"/>
                <a:gd name="T5" fmla="*/ 124 h 271"/>
                <a:gd name="T6" fmla="*/ 323 w 373"/>
                <a:gd name="T7" fmla="*/ 70 h 271"/>
                <a:gd name="T8" fmla="*/ 351 w 373"/>
                <a:gd name="T9" fmla="*/ 182 h 271"/>
                <a:gd name="T10" fmla="*/ 323 w 373"/>
                <a:gd name="T11" fmla="*/ 265 h 271"/>
                <a:gd name="T12" fmla="*/ 302 w 373"/>
                <a:gd name="T13" fmla="*/ 95 h 271"/>
                <a:gd name="T14" fmla="*/ 323 w 373"/>
                <a:gd name="T15" fmla="*/ 142 h 271"/>
                <a:gd name="T16" fmla="*/ 283 w 373"/>
                <a:gd name="T17" fmla="*/ 79 h 271"/>
                <a:gd name="T18" fmla="*/ 283 w 373"/>
                <a:gd name="T19" fmla="*/ 141 h 271"/>
                <a:gd name="T20" fmla="*/ 321 w 373"/>
                <a:gd name="T21" fmla="*/ 162 h 271"/>
                <a:gd name="T22" fmla="*/ 323 w 373"/>
                <a:gd name="T23" fmla="*/ 265 h 271"/>
                <a:gd name="T24" fmla="*/ 283 w 373"/>
                <a:gd name="T25" fmla="*/ 193 h 271"/>
                <a:gd name="T26" fmla="*/ 283 w 373"/>
                <a:gd name="T27" fmla="*/ 271 h 271"/>
                <a:gd name="T28" fmla="*/ 283 w 373"/>
                <a:gd name="T29" fmla="*/ 271 h 271"/>
                <a:gd name="T30" fmla="*/ 256 w 373"/>
                <a:gd name="T31" fmla="*/ 70 h 271"/>
                <a:gd name="T32" fmla="*/ 283 w 373"/>
                <a:gd name="T33" fmla="*/ 107 h 271"/>
                <a:gd name="T34" fmla="*/ 245 w 373"/>
                <a:gd name="T35" fmla="*/ 110 h 271"/>
                <a:gd name="T36" fmla="*/ 283 w 373"/>
                <a:gd name="T37" fmla="*/ 141 h 271"/>
                <a:gd name="T38" fmla="*/ 268 w 373"/>
                <a:gd name="T39" fmla="*/ 160 h 271"/>
                <a:gd name="T40" fmla="*/ 243 w 373"/>
                <a:gd name="T41" fmla="*/ 244 h 271"/>
                <a:gd name="T42" fmla="*/ 279 w 373"/>
                <a:gd name="T43" fmla="*/ 181 h 271"/>
                <a:gd name="T44" fmla="*/ 283 w 373"/>
                <a:gd name="T45" fmla="*/ 271 h 271"/>
                <a:gd name="T46" fmla="*/ 243 w 373"/>
                <a:gd name="T47" fmla="*/ 48 h 271"/>
                <a:gd name="T48" fmla="*/ 243 w 373"/>
                <a:gd name="T49" fmla="*/ 110 h 271"/>
                <a:gd name="T50" fmla="*/ 184 w 373"/>
                <a:gd name="T51" fmla="*/ 94 h 271"/>
                <a:gd name="T52" fmla="*/ 217 w 373"/>
                <a:gd name="T53" fmla="*/ 60 h 271"/>
                <a:gd name="T54" fmla="*/ 243 w 373"/>
                <a:gd name="T55" fmla="*/ 48 h 271"/>
                <a:gd name="T56" fmla="*/ 199 w 373"/>
                <a:gd name="T57" fmla="*/ 129 h 271"/>
                <a:gd name="T58" fmla="*/ 182 w 373"/>
                <a:gd name="T59" fmla="*/ 168 h 271"/>
                <a:gd name="T60" fmla="*/ 220 w 373"/>
                <a:gd name="T61" fmla="*/ 237 h 271"/>
                <a:gd name="T62" fmla="*/ 218 w 373"/>
                <a:gd name="T63" fmla="*/ 165 h 271"/>
                <a:gd name="T64" fmla="*/ 243 w 373"/>
                <a:gd name="T65" fmla="*/ 130 h 271"/>
                <a:gd name="T66" fmla="*/ 175 w 373"/>
                <a:gd name="T67" fmla="*/ 79 h 271"/>
                <a:gd name="T68" fmla="*/ 139 w 373"/>
                <a:gd name="T69" fmla="*/ 82 h 271"/>
                <a:gd name="T70" fmla="*/ 156 w 373"/>
                <a:gd name="T71" fmla="*/ 44 h 271"/>
                <a:gd name="T72" fmla="*/ 182 w 373"/>
                <a:gd name="T73" fmla="*/ 114 h 271"/>
                <a:gd name="T74" fmla="*/ 142 w 373"/>
                <a:gd name="T75" fmla="*/ 144 h 271"/>
                <a:gd name="T76" fmla="*/ 182 w 373"/>
                <a:gd name="T77" fmla="*/ 168 h 271"/>
                <a:gd name="T78" fmla="*/ 176 w 373"/>
                <a:gd name="T79" fmla="*/ 123 h 271"/>
                <a:gd name="T80" fmla="*/ 119 w 373"/>
                <a:gd name="T81" fmla="*/ 210 h 271"/>
                <a:gd name="T82" fmla="*/ 139 w 373"/>
                <a:gd name="T83" fmla="*/ 21 h 271"/>
                <a:gd name="T84" fmla="*/ 114 w 373"/>
                <a:gd name="T85" fmla="*/ 63 h 271"/>
                <a:gd name="T86" fmla="*/ 102 w 373"/>
                <a:gd name="T87" fmla="*/ 83 h 271"/>
                <a:gd name="T88" fmla="*/ 102 w 373"/>
                <a:gd name="T89" fmla="*/ 11 h 271"/>
                <a:gd name="T90" fmla="*/ 102 w 373"/>
                <a:gd name="T91" fmla="*/ 111 h 271"/>
                <a:gd name="T92" fmla="*/ 139 w 373"/>
                <a:gd name="T93" fmla="*/ 102 h 271"/>
                <a:gd name="T94" fmla="*/ 102 w 373"/>
                <a:gd name="T95" fmla="*/ 146 h 271"/>
                <a:gd name="T96" fmla="*/ 139 w 373"/>
                <a:gd name="T97" fmla="*/ 216 h 271"/>
                <a:gd name="T98" fmla="*/ 86 w 373"/>
                <a:gd name="T99" fmla="*/ 201 h 271"/>
                <a:gd name="T100" fmla="*/ 77 w 373"/>
                <a:gd name="T101" fmla="*/ 4 h 271"/>
                <a:gd name="T102" fmla="*/ 39 w 373"/>
                <a:gd name="T103" fmla="*/ 100 h 271"/>
                <a:gd name="T104" fmla="*/ 62 w 373"/>
                <a:gd name="T105" fmla="*/ 195 h 271"/>
                <a:gd name="T106" fmla="*/ 96 w 373"/>
                <a:gd name="T107" fmla="*/ 132 h 271"/>
                <a:gd name="T108" fmla="*/ 45 w 373"/>
                <a:gd name="T109" fmla="*/ 77 h 271"/>
                <a:gd name="T110" fmla="*/ 99 w 373"/>
                <a:gd name="T111" fmla="*/ 59 h 271"/>
                <a:gd name="T112" fmla="*/ 57 w 373"/>
                <a:gd name="T113" fmla="*/ 30 h 271"/>
                <a:gd name="T114" fmla="*/ 102 w 373"/>
                <a:gd name="T115" fmla="*/ 1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3" h="271">
                  <a:moveTo>
                    <a:pt x="323" y="265"/>
                  </a:moveTo>
                  <a:cubicBezTo>
                    <a:pt x="323" y="198"/>
                    <a:pt x="323" y="198"/>
                    <a:pt x="323" y="198"/>
                  </a:cubicBezTo>
                  <a:cubicBezTo>
                    <a:pt x="324" y="196"/>
                    <a:pt x="325" y="195"/>
                    <a:pt x="325" y="193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31" y="171"/>
                    <a:pt x="328" y="165"/>
                    <a:pt x="323" y="163"/>
                  </a:cubicBezTo>
                  <a:cubicBezTo>
                    <a:pt x="323" y="151"/>
                    <a:pt x="323" y="151"/>
                    <a:pt x="323" y="151"/>
                  </a:cubicBezTo>
                  <a:cubicBezTo>
                    <a:pt x="336" y="155"/>
                    <a:pt x="336" y="155"/>
                    <a:pt x="336" y="155"/>
                  </a:cubicBezTo>
                  <a:cubicBezTo>
                    <a:pt x="338" y="146"/>
                    <a:pt x="338" y="146"/>
                    <a:pt x="338" y="146"/>
                  </a:cubicBezTo>
                  <a:cubicBezTo>
                    <a:pt x="323" y="142"/>
                    <a:pt x="323" y="142"/>
                    <a:pt x="323" y="142"/>
                  </a:cubicBezTo>
                  <a:cubicBezTo>
                    <a:pt x="323" y="131"/>
                    <a:pt x="323" y="131"/>
                    <a:pt x="323" y="131"/>
                  </a:cubicBezTo>
                  <a:cubicBezTo>
                    <a:pt x="329" y="133"/>
                    <a:pt x="329" y="133"/>
                    <a:pt x="329" y="133"/>
                  </a:cubicBezTo>
                  <a:cubicBezTo>
                    <a:pt x="335" y="135"/>
                    <a:pt x="342" y="131"/>
                    <a:pt x="344" y="124"/>
                  </a:cubicBezTo>
                  <a:cubicBezTo>
                    <a:pt x="348" y="108"/>
                    <a:pt x="348" y="108"/>
                    <a:pt x="348" y="108"/>
                  </a:cubicBezTo>
                  <a:cubicBezTo>
                    <a:pt x="350" y="101"/>
                    <a:pt x="346" y="94"/>
                    <a:pt x="340" y="93"/>
                  </a:cubicBezTo>
                  <a:cubicBezTo>
                    <a:pt x="323" y="88"/>
                    <a:pt x="323" y="88"/>
                    <a:pt x="323" y="88"/>
                  </a:cubicBezTo>
                  <a:cubicBezTo>
                    <a:pt x="323" y="70"/>
                    <a:pt x="323" y="70"/>
                    <a:pt x="323" y="70"/>
                  </a:cubicBezTo>
                  <a:cubicBezTo>
                    <a:pt x="347" y="76"/>
                    <a:pt x="347" y="76"/>
                    <a:pt x="347" y="76"/>
                  </a:cubicBezTo>
                  <a:cubicBezTo>
                    <a:pt x="363" y="80"/>
                    <a:pt x="373" y="95"/>
                    <a:pt x="369" y="109"/>
                  </a:cubicBezTo>
                  <a:cubicBezTo>
                    <a:pt x="349" y="182"/>
                    <a:pt x="349" y="182"/>
                    <a:pt x="349" y="182"/>
                  </a:cubicBezTo>
                  <a:cubicBezTo>
                    <a:pt x="351" y="182"/>
                    <a:pt x="351" y="182"/>
                    <a:pt x="351" y="182"/>
                  </a:cubicBezTo>
                  <a:cubicBezTo>
                    <a:pt x="359" y="184"/>
                    <a:pt x="363" y="191"/>
                    <a:pt x="361" y="198"/>
                  </a:cubicBezTo>
                  <a:cubicBezTo>
                    <a:pt x="342" y="270"/>
                    <a:pt x="342" y="270"/>
                    <a:pt x="342" y="270"/>
                  </a:cubicBezTo>
                  <a:cubicBezTo>
                    <a:pt x="327" y="266"/>
                    <a:pt x="327" y="266"/>
                    <a:pt x="327" y="266"/>
                  </a:cubicBezTo>
                  <a:lnTo>
                    <a:pt x="323" y="265"/>
                  </a:lnTo>
                  <a:close/>
                  <a:moveTo>
                    <a:pt x="323" y="70"/>
                  </a:moveTo>
                  <a:cubicBezTo>
                    <a:pt x="323" y="88"/>
                    <a:pt x="323" y="88"/>
                    <a:pt x="323" y="88"/>
                  </a:cubicBezTo>
                  <a:cubicBezTo>
                    <a:pt x="317" y="87"/>
                    <a:pt x="317" y="87"/>
                    <a:pt x="317" y="87"/>
                  </a:cubicBezTo>
                  <a:cubicBezTo>
                    <a:pt x="311" y="85"/>
                    <a:pt x="304" y="89"/>
                    <a:pt x="302" y="95"/>
                  </a:cubicBezTo>
                  <a:cubicBezTo>
                    <a:pt x="298" y="112"/>
                    <a:pt x="298" y="112"/>
                    <a:pt x="298" y="112"/>
                  </a:cubicBezTo>
                  <a:cubicBezTo>
                    <a:pt x="296" y="118"/>
                    <a:pt x="300" y="125"/>
                    <a:pt x="307" y="127"/>
                  </a:cubicBezTo>
                  <a:cubicBezTo>
                    <a:pt x="323" y="131"/>
                    <a:pt x="323" y="131"/>
                    <a:pt x="323" y="131"/>
                  </a:cubicBezTo>
                  <a:cubicBezTo>
                    <a:pt x="323" y="142"/>
                    <a:pt x="323" y="142"/>
                    <a:pt x="323" y="142"/>
                  </a:cubicBezTo>
                  <a:cubicBezTo>
                    <a:pt x="283" y="131"/>
                    <a:pt x="283" y="131"/>
                    <a:pt x="283" y="131"/>
                  </a:cubicBezTo>
                  <a:cubicBezTo>
                    <a:pt x="283" y="107"/>
                    <a:pt x="283" y="107"/>
                    <a:pt x="283" y="107"/>
                  </a:cubicBezTo>
                  <a:cubicBezTo>
                    <a:pt x="287" y="91"/>
                    <a:pt x="287" y="91"/>
                    <a:pt x="287" y="91"/>
                  </a:cubicBezTo>
                  <a:cubicBezTo>
                    <a:pt x="288" y="87"/>
                    <a:pt x="286" y="82"/>
                    <a:pt x="283" y="79"/>
                  </a:cubicBezTo>
                  <a:cubicBezTo>
                    <a:pt x="283" y="59"/>
                    <a:pt x="283" y="59"/>
                    <a:pt x="283" y="59"/>
                  </a:cubicBezTo>
                  <a:cubicBezTo>
                    <a:pt x="323" y="70"/>
                    <a:pt x="323" y="70"/>
                    <a:pt x="323" y="70"/>
                  </a:cubicBezTo>
                  <a:close/>
                  <a:moveTo>
                    <a:pt x="323" y="151"/>
                  </a:moveTo>
                  <a:cubicBezTo>
                    <a:pt x="283" y="141"/>
                    <a:pt x="283" y="141"/>
                    <a:pt x="283" y="141"/>
                  </a:cubicBezTo>
                  <a:cubicBezTo>
                    <a:pt x="283" y="168"/>
                    <a:pt x="283" y="168"/>
                    <a:pt x="283" y="168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6" y="158"/>
                    <a:pt x="292" y="154"/>
                    <a:pt x="299" y="156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22" y="162"/>
                    <a:pt x="322" y="162"/>
                    <a:pt x="323" y="163"/>
                  </a:cubicBezTo>
                  <a:cubicBezTo>
                    <a:pt x="323" y="151"/>
                    <a:pt x="323" y="151"/>
                    <a:pt x="323" y="151"/>
                  </a:cubicBezTo>
                  <a:close/>
                  <a:moveTo>
                    <a:pt x="323" y="198"/>
                  </a:moveTo>
                  <a:cubicBezTo>
                    <a:pt x="323" y="265"/>
                    <a:pt x="323" y="265"/>
                    <a:pt x="323" y="265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11" y="247"/>
                    <a:pt x="303" y="233"/>
                    <a:pt x="289" y="230"/>
                  </a:cubicBezTo>
                  <a:cubicBezTo>
                    <a:pt x="287" y="229"/>
                    <a:pt x="285" y="229"/>
                    <a:pt x="283" y="229"/>
                  </a:cubicBezTo>
                  <a:cubicBezTo>
                    <a:pt x="283" y="193"/>
                    <a:pt x="283" y="193"/>
                    <a:pt x="283" y="193"/>
                  </a:cubicBezTo>
                  <a:cubicBezTo>
                    <a:pt x="284" y="194"/>
                    <a:pt x="286" y="195"/>
                    <a:pt x="288" y="196"/>
                  </a:cubicBezTo>
                  <a:cubicBezTo>
                    <a:pt x="310" y="202"/>
                    <a:pt x="310" y="202"/>
                    <a:pt x="310" y="202"/>
                  </a:cubicBezTo>
                  <a:cubicBezTo>
                    <a:pt x="315" y="203"/>
                    <a:pt x="320" y="201"/>
                    <a:pt x="323" y="198"/>
                  </a:cubicBezTo>
                  <a:close/>
                  <a:moveTo>
                    <a:pt x="283" y="271"/>
                  </a:moveTo>
                  <a:cubicBezTo>
                    <a:pt x="290" y="271"/>
                    <a:pt x="297" y="266"/>
                    <a:pt x="299" y="259"/>
                  </a:cubicBezTo>
                  <a:cubicBezTo>
                    <a:pt x="302" y="249"/>
                    <a:pt x="296" y="240"/>
                    <a:pt x="287" y="238"/>
                  </a:cubicBezTo>
                  <a:cubicBezTo>
                    <a:pt x="286" y="237"/>
                    <a:pt x="284" y="237"/>
                    <a:pt x="283" y="237"/>
                  </a:cubicBezTo>
                  <a:lnTo>
                    <a:pt x="283" y="271"/>
                  </a:lnTo>
                  <a:close/>
                  <a:moveTo>
                    <a:pt x="283" y="59"/>
                  </a:moveTo>
                  <a:cubicBezTo>
                    <a:pt x="283" y="79"/>
                    <a:pt x="283" y="79"/>
                    <a:pt x="283" y="79"/>
                  </a:cubicBezTo>
                  <a:cubicBezTo>
                    <a:pt x="282" y="78"/>
                    <a:pt x="280" y="77"/>
                    <a:pt x="278" y="76"/>
                  </a:cubicBezTo>
                  <a:cubicBezTo>
                    <a:pt x="256" y="70"/>
                    <a:pt x="256" y="70"/>
                    <a:pt x="256" y="70"/>
                  </a:cubicBezTo>
                  <a:cubicBezTo>
                    <a:pt x="251" y="69"/>
                    <a:pt x="246" y="71"/>
                    <a:pt x="243" y="75"/>
                  </a:cubicBezTo>
                  <a:cubicBezTo>
                    <a:pt x="243" y="48"/>
                    <a:pt x="243" y="48"/>
                    <a:pt x="243" y="48"/>
                  </a:cubicBezTo>
                  <a:cubicBezTo>
                    <a:pt x="283" y="59"/>
                    <a:pt x="283" y="59"/>
                    <a:pt x="283" y="59"/>
                  </a:cubicBezTo>
                  <a:close/>
                  <a:moveTo>
                    <a:pt x="283" y="107"/>
                  </a:moveTo>
                  <a:cubicBezTo>
                    <a:pt x="283" y="131"/>
                    <a:pt x="283" y="131"/>
                    <a:pt x="283" y="131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3" y="110"/>
                    <a:pt x="243" y="110"/>
                    <a:pt x="243" y="110"/>
                  </a:cubicBezTo>
                  <a:cubicBezTo>
                    <a:pt x="244" y="110"/>
                    <a:pt x="245" y="110"/>
                    <a:pt x="245" y="110"/>
                  </a:cubicBezTo>
                  <a:cubicBezTo>
                    <a:pt x="268" y="116"/>
                    <a:pt x="268" y="116"/>
                    <a:pt x="268" y="116"/>
                  </a:cubicBezTo>
                  <a:cubicBezTo>
                    <a:pt x="274" y="118"/>
                    <a:pt x="281" y="114"/>
                    <a:pt x="283" y="108"/>
                  </a:cubicBezTo>
                  <a:cubicBezTo>
                    <a:pt x="283" y="107"/>
                    <a:pt x="283" y="107"/>
                    <a:pt x="283" y="107"/>
                  </a:cubicBezTo>
                  <a:close/>
                  <a:moveTo>
                    <a:pt x="283" y="141"/>
                  </a:moveTo>
                  <a:cubicBezTo>
                    <a:pt x="243" y="130"/>
                    <a:pt x="243" y="130"/>
                    <a:pt x="243" y="130"/>
                  </a:cubicBezTo>
                  <a:cubicBezTo>
                    <a:pt x="243" y="141"/>
                    <a:pt x="243" y="141"/>
                    <a:pt x="243" y="141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6" y="147"/>
                    <a:pt x="270" y="154"/>
                    <a:pt x="268" y="160"/>
                  </a:cubicBezTo>
                  <a:cubicBezTo>
                    <a:pt x="264" y="177"/>
                    <a:pt x="264" y="177"/>
                    <a:pt x="264" y="177"/>
                  </a:cubicBezTo>
                  <a:cubicBezTo>
                    <a:pt x="262" y="183"/>
                    <a:pt x="256" y="187"/>
                    <a:pt x="249" y="185"/>
                  </a:cubicBezTo>
                  <a:cubicBezTo>
                    <a:pt x="243" y="184"/>
                    <a:pt x="243" y="184"/>
                    <a:pt x="243" y="184"/>
                  </a:cubicBezTo>
                  <a:cubicBezTo>
                    <a:pt x="243" y="244"/>
                    <a:pt x="243" y="244"/>
                    <a:pt x="243" y="244"/>
                  </a:cubicBezTo>
                  <a:cubicBezTo>
                    <a:pt x="258" y="248"/>
                    <a:pt x="258" y="248"/>
                    <a:pt x="258" y="248"/>
                  </a:cubicBezTo>
                  <a:cubicBezTo>
                    <a:pt x="261" y="236"/>
                    <a:pt x="272" y="229"/>
                    <a:pt x="283" y="229"/>
                  </a:cubicBezTo>
                  <a:cubicBezTo>
                    <a:pt x="283" y="193"/>
                    <a:pt x="283" y="193"/>
                    <a:pt x="283" y="193"/>
                  </a:cubicBezTo>
                  <a:cubicBezTo>
                    <a:pt x="280" y="190"/>
                    <a:pt x="278" y="185"/>
                    <a:pt x="279" y="181"/>
                  </a:cubicBezTo>
                  <a:cubicBezTo>
                    <a:pt x="283" y="168"/>
                    <a:pt x="283" y="168"/>
                    <a:pt x="283" y="168"/>
                  </a:cubicBezTo>
                  <a:cubicBezTo>
                    <a:pt x="283" y="141"/>
                    <a:pt x="283" y="141"/>
                    <a:pt x="283" y="141"/>
                  </a:cubicBezTo>
                  <a:close/>
                  <a:moveTo>
                    <a:pt x="283" y="237"/>
                  </a:moveTo>
                  <a:cubicBezTo>
                    <a:pt x="283" y="271"/>
                    <a:pt x="283" y="271"/>
                    <a:pt x="283" y="271"/>
                  </a:cubicBezTo>
                  <a:cubicBezTo>
                    <a:pt x="281" y="271"/>
                    <a:pt x="280" y="271"/>
                    <a:pt x="278" y="271"/>
                  </a:cubicBezTo>
                  <a:cubicBezTo>
                    <a:pt x="269" y="268"/>
                    <a:pt x="264" y="259"/>
                    <a:pt x="266" y="250"/>
                  </a:cubicBezTo>
                  <a:cubicBezTo>
                    <a:pt x="268" y="242"/>
                    <a:pt x="275" y="237"/>
                    <a:pt x="283" y="237"/>
                  </a:cubicBezTo>
                  <a:close/>
                  <a:moveTo>
                    <a:pt x="243" y="48"/>
                  </a:moveTo>
                  <a:cubicBezTo>
                    <a:pt x="243" y="75"/>
                    <a:pt x="243" y="75"/>
                    <a:pt x="243" y="75"/>
                  </a:cubicBezTo>
                  <a:cubicBezTo>
                    <a:pt x="242" y="76"/>
                    <a:pt x="241" y="77"/>
                    <a:pt x="241" y="79"/>
                  </a:cubicBezTo>
                  <a:cubicBezTo>
                    <a:pt x="237" y="95"/>
                    <a:pt x="237" y="95"/>
                    <a:pt x="237" y="95"/>
                  </a:cubicBezTo>
                  <a:cubicBezTo>
                    <a:pt x="235" y="101"/>
                    <a:pt x="238" y="107"/>
                    <a:pt x="243" y="110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2" y="93"/>
                    <a:pt x="182" y="93"/>
                    <a:pt x="182" y="93"/>
                  </a:cubicBezTo>
                  <a:cubicBezTo>
                    <a:pt x="183" y="94"/>
                    <a:pt x="183" y="94"/>
                    <a:pt x="184" y="94"/>
                  </a:cubicBezTo>
                  <a:cubicBezTo>
                    <a:pt x="206" y="100"/>
                    <a:pt x="206" y="100"/>
                    <a:pt x="206" y="100"/>
                  </a:cubicBezTo>
                  <a:cubicBezTo>
                    <a:pt x="213" y="102"/>
                    <a:pt x="220" y="98"/>
                    <a:pt x="221" y="91"/>
                  </a:cubicBezTo>
                  <a:cubicBezTo>
                    <a:pt x="226" y="75"/>
                    <a:pt x="226" y="75"/>
                    <a:pt x="226" y="75"/>
                  </a:cubicBezTo>
                  <a:cubicBezTo>
                    <a:pt x="227" y="69"/>
                    <a:pt x="224" y="62"/>
                    <a:pt x="217" y="60"/>
                  </a:cubicBezTo>
                  <a:cubicBezTo>
                    <a:pt x="195" y="54"/>
                    <a:pt x="195" y="54"/>
                    <a:pt x="195" y="54"/>
                  </a:cubicBezTo>
                  <a:cubicBezTo>
                    <a:pt x="190" y="53"/>
                    <a:pt x="185" y="55"/>
                    <a:pt x="182" y="58"/>
                  </a:cubicBezTo>
                  <a:cubicBezTo>
                    <a:pt x="182" y="32"/>
                    <a:pt x="182" y="32"/>
                    <a:pt x="182" y="32"/>
                  </a:cubicBezTo>
                  <a:cubicBezTo>
                    <a:pt x="243" y="48"/>
                    <a:pt x="243" y="48"/>
                    <a:pt x="243" y="48"/>
                  </a:cubicBezTo>
                  <a:close/>
                  <a:moveTo>
                    <a:pt x="243" y="130"/>
                  </a:moveTo>
                  <a:cubicBezTo>
                    <a:pt x="182" y="114"/>
                    <a:pt x="182" y="114"/>
                    <a:pt x="182" y="114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99" y="129"/>
                    <a:pt x="199" y="129"/>
                    <a:pt x="199" y="129"/>
                  </a:cubicBezTo>
                  <a:cubicBezTo>
                    <a:pt x="205" y="131"/>
                    <a:pt x="209" y="138"/>
                    <a:pt x="207" y="144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201" y="167"/>
                    <a:pt x="194" y="171"/>
                    <a:pt x="188" y="169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227"/>
                    <a:pt x="182" y="227"/>
                    <a:pt x="182" y="227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199" y="232"/>
                    <a:pt x="199" y="232"/>
                    <a:pt x="199" y="232"/>
                  </a:cubicBezTo>
                  <a:cubicBezTo>
                    <a:pt x="220" y="237"/>
                    <a:pt x="220" y="237"/>
                    <a:pt x="220" y="237"/>
                  </a:cubicBezTo>
                  <a:cubicBezTo>
                    <a:pt x="243" y="244"/>
                    <a:pt x="243" y="244"/>
                    <a:pt x="243" y="244"/>
                  </a:cubicBezTo>
                  <a:cubicBezTo>
                    <a:pt x="243" y="184"/>
                    <a:pt x="243" y="184"/>
                    <a:pt x="243" y="184"/>
                  </a:cubicBezTo>
                  <a:cubicBezTo>
                    <a:pt x="227" y="180"/>
                    <a:pt x="227" y="180"/>
                    <a:pt x="227" y="180"/>
                  </a:cubicBezTo>
                  <a:cubicBezTo>
                    <a:pt x="220" y="178"/>
                    <a:pt x="216" y="171"/>
                    <a:pt x="218" y="165"/>
                  </a:cubicBezTo>
                  <a:cubicBezTo>
                    <a:pt x="223" y="148"/>
                    <a:pt x="223" y="148"/>
                    <a:pt x="223" y="148"/>
                  </a:cubicBezTo>
                  <a:cubicBezTo>
                    <a:pt x="224" y="142"/>
                    <a:pt x="231" y="138"/>
                    <a:pt x="238" y="140"/>
                  </a:cubicBezTo>
                  <a:cubicBezTo>
                    <a:pt x="243" y="141"/>
                    <a:pt x="243" y="141"/>
                    <a:pt x="243" y="141"/>
                  </a:cubicBezTo>
                  <a:lnTo>
                    <a:pt x="243" y="130"/>
                  </a:lnTo>
                  <a:close/>
                  <a:moveTo>
                    <a:pt x="182" y="32"/>
                  </a:moveTo>
                  <a:cubicBezTo>
                    <a:pt x="182" y="58"/>
                    <a:pt x="182" y="58"/>
                    <a:pt x="182" y="58"/>
                  </a:cubicBezTo>
                  <a:cubicBezTo>
                    <a:pt x="181" y="59"/>
                    <a:pt x="180" y="61"/>
                    <a:pt x="180" y="63"/>
                  </a:cubicBezTo>
                  <a:cubicBezTo>
                    <a:pt x="175" y="79"/>
                    <a:pt x="175" y="79"/>
                    <a:pt x="175" y="79"/>
                  </a:cubicBezTo>
                  <a:cubicBezTo>
                    <a:pt x="174" y="85"/>
                    <a:pt x="177" y="91"/>
                    <a:pt x="182" y="93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52" y="85"/>
                    <a:pt x="158" y="82"/>
                    <a:pt x="160" y="75"/>
                  </a:cubicBezTo>
                  <a:cubicBezTo>
                    <a:pt x="164" y="59"/>
                    <a:pt x="164" y="59"/>
                    <a:pt x="164" y="59"/>
                  </a:cubicBezTo>
                  <a:cubicBezTo>
                    <a:pt x="166" y="52"/>
                    <a:pt x="162" y="45"/>
                    <a:pt x="156" y="44"/>
                  </a:cubicBezTo>
                  <a:cubicBezTo>
                    <a:pt x="139" y="39"/>
                    <a:pt x="139" y="39"/>
                    <a:pt x="139" y="39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82" y="32"/>
                    <a:pt x="182" y="32"/>
                    <a:pt x="182" y="32"/>
                  </a:cubicBezTo>
                  <a:close/>
                  <a:moveTo>
                    <a:pt x="182" y="114"/>
                  </a:moveTo>
                  <a:cubicBezTo>
                    <a:pt x="139" y="102"/>
                    <a:pt x="139" y="102"/>
                    <a:pt x="139" y="102"/>
                  </a:cubicBezTo>
                  <a:cubicBezTo>
                    <a:pt x="139" y="113"/>
                    <a:pt x="139" y="113"/>
                    <a:pt x="139" y="113"/>
                  </a:cubicBezTo>
                  <a:cubicBezTo>
                    <a:pt x="145" y="116"/>
                    <a:pt x="148" y="122"/>
                    <a:pt x="146" y="128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1" y="146"/>
                    <a:pt x="140" y="147"/>
                    <a:pt x="139" y="149"/>
                  </a:cubicBezTo>
                  <a:cubicBezTo>
                    <a:pt x="139" y="216"/>
                    <a:pt x="139" y="216"/>
                    <a:pt x="139" y="216"/>
                  </a:cubicBezTo>
                  <a:cubicBezTo>
                    <a:pt x="182" y="227"/>
                    <a:pt x="182" y="227"/>
                    <a:pt x="182" y="227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66" y="163"/>
                    <a:pt x="166" y="163"/>
                    <a:pt x="166" y="163"/>
                  </a:cubicBezTo>
                  <a:cubicBezTo>
                    <a:pt x="159" y="161"/>
                    <a:pt x="155" y="155"/>
                    <a:pt x="157" y="148"/>
                  </a:cubicBezTo>
                  <a:cubicBezTo>
                    <a:pt x="161" y="132"/>
                    <a:pt x="161" y="132"/>
                    <a:pt x="161" y="132"/>
                  </a:cubicBezTo>
                  <a:cubicBezTo>
                    <a:pt x="163" y="125"/>
                    <a:pt x="170" y="121"/>
                    <a:pt x="176" y="123"/>
                  </a:cubicBezTo>
                  <a:cubicBezTo>
                    <a:pt x="182" y="125"/>
                    <a:pt x="182" y="125"/>
                    <a:pt x="182" y="125"/>
                  </a:cubicBezTo>
                  <a:lnTo>
                    <a:pt x="182" y="114"/>
                  </a:lnTo>
                  <a:close/>
                  <a:moveTo>
                    <a:pt x="107" y="189"/>
                  </a:moveTo>
                  <a:cubicBezTo>
                    <a:pt x="116" y="192"/>
                    <a:pt x="121" y="201"/>
                    <a:pt x="119" y="210"/>
                  </a:cubicBezTo>
                  <a:cubicBezTo>
                    <a:pt x="117" y="218"/>
                    <a:pt x="110" y="223"/>
                    <a:pt x="102" y="223"/>
                  </a:cubicBezTo>
                  <a:cubicBezTo>
                    <a:pt x="102" y="189"/>
                    <a:pt x="102" y="189"/>
                    <a:pt x="102" y="189"/>
                  </a:cubicBezTo>
                  <a:cubicBezTo>
                    <a:pt x="104" y="189"/>
                    <a:pt x="105" y="189"/>
                    <a:pt x="107" y="189"/>
                  </a:cubicBezTo>
                  <a:close/>
                  <a:moveTo>
                    <a:pt x="139" y="21"/>
                  </a:moveTo>
                  <a:cubicBezTo>
                    <a:pt x="139" y="39"/>
                    <a:pt x="139" y="39"/>
                    <a:pt x="139" y="39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27" y="36"/>
                    <a:pt x="120" y="40"/>
                    <a:pt x="118" y="46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2" y="69"/>
                    <a:pt x="116" y="76"/>
                    <a:pt x="123" y="78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4" y="39"/>
                    <a:pt x="104" y="36"/>
                    <a:pt x="102" y="33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139" y="21"/>
                    <a:pt x="139" y="21"/>
                    <a:pt x="139" y="21"/>
                  </a:cubicBezTo>
                  <a:close/>
                  <a:moveTo>
                    <a:pt x="139" y="102"/>
                  </a:moveTo>
                  <a:cubicBezTo>
                    <a:pt x="102" y="92"/>
                    <a:pt x="102" y="92"/>
                    <a:pt x="102" y="92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5" y="107"/>
                    <a:pt x="110" y="105"/>
                    <a:pt x="115" y="107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8" y="113"/>
                    <a:pt x="139" y="113"/>
                    <a:pt x="139" y="113"/>
                  </a:cubicBezTo>
                  <a:cubicBezTo>
                    <a:pt x="139" y="102"/>
                    <a:pt x="139" y="102"/>
                    <a:pt x="139" y="102"/>
                  </a:cubicBezTo>
                  <a:close/>
                  <a:moveTo>
                    <a:pt x="139" y="149"/>
                  </a:moveTo>
                  <a:cubicBezTo>
                    <a:pt x="136" y="152"/>
                    <a:pt x="131" y="154"/>
                    <a:pt x="127" y="153"/>
                  </a:cubicBezTo>
                  <a:cubicBezTo>
                    <a:pt x="104" y="147"/>
                    <a:pt x="104" y="147"/>
                    <a:pt x="104" y="147"/>
                  </a:cubicBezTo>
                  <a:cubicBezTo>
                    <a:pt x="104" y="147"/>
                    <a:pt x="103" y="146"/>
                    <a:pt x="102" y="146"/>
                  </a:cubicBezTo>
                  <a:cubicBezTo>
                    <a:pt x="102" y="180"/>
                    <a:pt x="102" y="180"/>
                    <a:pt x="102" y="180"/>
                  </a:cubicBezTo>
                  <a:cubicBezTo>
                    <a:pt x="104" y="180"/>
                    <a:pt x="107" y="181"/>
                    <a:pt x="109" y="181"/>
                  </a:cubicBezTo>
                  <a:cubicBezTo>
                    <a:pt x="122" y="185"/>
                    <a:pt x="130" y="199"/>
                    <a:pt x="127" y="212"/>
                  </a:cubicBezTo>
                  <a:cubicBezTo>
                    <a:pt x="139" y="216"/>
                    <a:pt x="139" y="216"/>
                    <a:pt x="139" y="216"/>
                  </a:cubicBezTo>
                  <a:lnTo>
                    <a:pt x="139" y="149"/>
                  </a:lnTo>
                  <a:close/>
                  <a:moveTo>
                    <a:pt x="102" y="223"/>
                  </a:moveTo>
                  <a:cubicBezTo>
                    <a:pt x="101" y="223"/>
                    <a:pt x="99" y="223"/>
                    <a:pt x="98" y="222"/>
                  </a:cubicBezTo>
                  <a:cubicBezTo>
                    <a:pt x="89" y="220"/>
                    <a:pt x="83" y="211"/>
                    <a:pt x="86" y="201"/>
                  </a:cubicBezTo>
                  <a:cubicBezTo>
                    <a:pt x="88" y="194"/>
                    <a:pt x="95" y="189"/>
                    <a:pt x="102" y="189"/>
                  </a:cubicBezTo>
                  <a:cubicBezTo>
                    <a:pt x="102" y="223"/>
                    <a:pt x="102" y="223"/>
                    <a:pt x="102" y="223"/>
                  </a:cubicBezTo>
                  <a:close/>
                  <a:moveTo>
                    <a:pt x="102" y="11"/>
                  </a:moveTo>
                  <a:cubicBezTo>
                    <a:pt x="77" y="4"/>
                    <a:pt x="77" y="4"/>
                    <a:pt x="77" y="4"/>
                  </a:cubicBezTo>
                  <a:cubicBezTo>
                    <a:pt x="61" y="0"/>
                    <a:pt x="46" y="8"/>
                    <a:pt x="42" y="22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16" y="183"/>
                    <a:pt x="16" y="183"/>
                    <a:pt x="16" y="183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40" y="93"/>
                    <a:pt x="48" y="89"/>
                    <a:pt x="56" y="91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82" y="98"/>
                    <a:pt x="86" y="105"/>
                    <a:pt x="85" y="112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81" y="188"/>
                    <a:pt x="91" y="180"/>
                    <a:pt x="102" y="180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97" y="143"/>
                    <a:pt x="94" y="138"/>
                    <a:pt x="96" y="132"/>
                  </a:cubicBezTo>
                  <a:cubicBezTo>
                    <a:pt x="100" y="115"/>
                    <a:pt x="100" y="115"/>
                    <a:pt x="100" y="115"/>
                  </a:cubicBezTo>
                  <a:cubicBezTo>
                    <a:pt x="100" y="114"/>
                    <a:pt x="101" y="112"/>
                    <a:pt x="102" y="11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7" y="65"/>
                    <a:pt x="90" y="69"/>
                    <a:pt x="84" y="67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55" y="60"/>
                    <a:pt x="51" y="53"/>
                    <a:pt x="53" y="46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24"/>
                    <a:pt x="66" y="20"/>
                    <a:pt x="72" y="21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8" y="28"/>
                    <a:pt x="101" y="31"/>
                    <a:pt x="102" y="33"/>
                  </a:cubicBezTo>
                  <a:lnTo>
                    <a:pt x="102" y="11"/>
                  </a:lnTo>
                  <a:close/>
                </a:path>
              </a:pathLst>
            </a:custGeom>
            <a:solidFill>
              <a:srgbClr val="4A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2" name="Freeform 227"/>
          <p:cNvSpPr>
            <a:spLocks noEditPoints="1"/>
          </p:cNvSpPr>
          <p:nvPr/>
        </p:nvSpPr>
        <p:spPr bwMode="auto">
          <a:xfrm>
            <a:off x="8198147" y="2559895"/>
            <a:ext cx="74612" cy="66675"/>
          </a:xfrm>
          <a:custGeom>
            <a:avLst/>
            <a:gdLst>
              <a:gd name="T0" fmla="*/ 5 w 47"/>
              <a:gd name="T1" fmla="*/ 42 h 42"/>
              <a:gd name="T2" fmla="*/ 0 w 47"/>
              <a:gd name="T3" fmla="*/ 0 h 42"/>
              <a:gd name="T4" fmla="*/ 1 w 47"/>
              <a:gd name="T5" fmla="*/ 0 h 42"/>
              <a:gd name="T6" fmla="*/ 6 w 47"/>
              <a:gd name="T7" fmla="*/ 42 h 42"/>
              <a:gd name="T8" fmla="*/ 5 w 47"/>
              <a:gd name="T9" fmla="*/ 42 h 42"/>
              <a:gd name="T10" fmla="*/ 5 w 47"/>
              <a:gd name="T11" fmla="*/ 42 h 42"/>
              <a:gd name="T12" fmla="*/ 23 w 47"/>
              <a:gd name="T13" fmla="*/ 42 h 42"/>
              <a:gd name="T14" fmla="*/ 23 w 47"/>
              <a:gd name="T15" fmla="*/ 0 h 42"/>
              <a:gd name="T16" fmla="*/ 23 w 47"/>
              <a:gd name="T17" fmla="*/ 0 h 42"/>
              <a:gd name="T18" fmla="*/ 23 w 47"/>
              <a:gd name="T19" fmla="*/ 42 h 42"/>
              <a:gd name="T20" fmla="*/ 23 w 47"/>
              <a:gd name="T21" fmla="*/ 42 h 42"/>
              <a:gd name="T22" fmla="*/ 23 w 47"/>
              <a:gd name="T23" fmla="*/ 42 h 42"/>
              <a:gd name="T24" fmla="*/ 42 w 47"/>
              <a:gd name="T25" fmla="*/ 42 h 42"/>
              <a:gd name="T26" fmla="*/ 47 w 47"/>
              <a:gd name="T27" fmla="*/ 0 h 42"/>
              <a:gd name="T28" fmla="*/ 45 w 47"/>
              <a:gd name="T29" fmla="*/ 0 h 42"/>
              <a:gd name="T30" fmla="*/ 40 w 47"/>
              <a:gd name="T31" fmla="*/ 42 h 42"/>
              <a:gd name="T32" fmla="*/ 42 w 47"/>
              <a:gd name="T33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" h="42">
                <a:moveTo>
                  <a:pt x="5" y="42"/>
                </a:moveTo>
                <a:lnTo>
                  <a:pt x="0" y="0"/>
                </a:lnTo>
                <a:lnTo>
                  <a:pt x="1" y="0"/>
                </a:lnTo>
                <a:lnTo>
                  <a:pt x="6" y="42"/>
                </a:lnTo>
                <a:lnTo>
                  <a:pt x="5" y="42"/>
                </a:lnTo>
                <a:lnTo>
                  <a:pt x="5" y="42"/>
                </a:lnTo>
                <a:close/>
                <a:moveTo>
                  <a:pt x="23" y="42"/>
                </a:moveTo>
                <a:lnTo>
                  <a:pt x="23" y="0"/>
                </a:lnTo>
                <a:lnTo>
                  <a:pt x="23" y="0"/>
                </a:lnTo>
                <a:lnTo>
                  <a:pt x="23" y="42"/>
                </a:lnTo>
                <a:lnTo>
                  <a:pt x="23" y="42"/>
                </a:lnTo>
                <a:lnTo>
                  <a:pt x="23" y="42"/>
                </a:lnTo>
                <a:close/>
                <a:moveTo>
                  <a:pt x="42" y="42"/>
                </a:moveTo>
                <a:lnTo>
                  <a:pt x="47" y="0"/>
                </a:lnTo>
                <a:lnTo>
                  <a:pt x="45" y="0"/>
                </a:lnTo>
                <a:lnTo>
                  <a:pt x="40" y="42"/>
                </a:lnTo>
                <a:lnTo>
                  <a:pt x="42" y="42"/>
                </a:lnTo>
                <a:close/>
              </a:path>
            </a:pathLst>
          </a:cu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3" name="Freeform 228"/>
          <p:cNvSpPr/>
          <p:nvPr/>
        </p:nvSpPr>
        <p:spPr bwMode="auto">
          <a:xfrm>
            <a:off x="8001298" y="1977281"/>
            <a:ext cx="466723" cy="552451"/>
          </a:xfrm>
          <a:custGeom>
            <a:avLst/>
            <a:gdLst>
              <a:gd name="T0" fmla="*/ 163 w 176"/>
              <a:gd name="T1" fmla="*/ 41 h 208"/>
              <a:gd name="T2" fmla="*/ 167 w 176"/>
              <a:gd name="T3" fmla="*/ 116 h 208"/>
              <a:gd name="T4" fmla="*/ 88 w 176"/>
              <a:gd name="T5" fmla="*/ 208 h 208"/>
              <a:gd name="T6" fmla="*/ 9 w 176"/>
              <a:gd name="T7" fmla="*/ 116 h 208"/>
              <a:gd name="T8" fmla="*/ 12 w 176"/>
              <a:gd name="T9" fmla="*/ 42 h 208"/>
              <a:gd name="T10" fmla="*/ 70 w 176"/>
              <a:gd name="T11" fmla="*/ 4 h 208"/>
              <a:gd name="T12" fmla="*/ 88 w 176"/>
              <a:gd name="T13" fmla="*/ 7 h 208"/>
              <a:gd name="T14" fmla="*/ 103 w 176"/>
              <a:gd name="T15" fmla="*/ 4 h 208"/>
              <a:gd name="T16" fmla="*/ 163 w 176"/>
              <a:gd name="T17" fmla="*/ 41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" h="208">
                <a:moveTo>
                  <a:pt x="163" y="41"/>
                </a:moveTo>
                <a:cubicBezTo>
                  <a:pt x="175" y="62"/>
                  <a:pt x="176" y="89"/>
                  <a:pt x="167" y="116"/>
                </a:cubicBezTo>
                <a:cubicBezTo>
                  <a:pt x="149" y="169"/>
                  <a:pt x="104" y="208"/>
                  <a:pt x="88" y="208"/>
                </a:cubicBezTo>
                <a:cubicBezTo>
                  <a:pt x="72" y="208"/>
                  <a:pt x="27" y="169"/>
                  <a:pt x="9" y="116"/>
                </a:cubicBezTo>
                <a:cubicBezTo>
                  <a:pt x="0" y="90"/>
                  <a:pt x="1" y="63"/>
                  <a:pt x="12" y="42"/>
                </a:cubicBezTo>
                <a:cubicBezTo>
                  <a:pt x="21" y="24"/>
                  <a:pt x="48" y="2"/>
                  <a:pt x="70" y="4"/>
                </a:cubicBezTo>
                <a:cubicBezTo>
                  <a:pt x="75" y="5"/>
                  <a:pt x="82" y="5"/>
                  <a:pt x="88" y="7"/>
                </a:cubicBezTo>
                <a:cubicBezTo>
                  <a:pt x="92" y="5"/>
                  <a:pt x="99" y="5"/>
                  <a:pt x="103" y="4"/>
                </a:cubicBezTo>
                <a:cubicBezTo>
                  <a:pt x="125" y="0"/>
                  <a:pt x="154" y="24"/>
                  <a:pt x="163" y="41"/>
                </a:cubicBezTo>
                <a:close/>
              </a:path>
            </a:pathLst>
          </a:cu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229"/>
          <p:cNvSpPr/>
          <p:nvPr/>
        </p:nvSpPr>
        <p:spPr bwMode="auto">
          <a:xfrm>
            <a:off x="8202910" y="2626570"/>
            <a:ext cx="63500" cy="47625"/>
          </a:xfrm>
          <a:custGeom>
            <a:avLst/>
            <a:gdLst>
              <a:gd name="T0" fmla="*/ 24 w 24"/>
              <a:gd name="T1" fmla="*/ 0 h 18"/>
              <a:gd name="T2" fmla="*/ 24 w 24"/>
              <a:gd name="T3" fmla="*/ 2 h 18"/>
              <a:gd name="T4" fmla="*/ 18 w 24"/>
              <a:gd name="T5" fmla="*/ 18 h 18"/>
              <a:gd name="T6" fmla="*/ 6 w 24"/>
              <a:gd name="T7" fmla="*/ 18 h 18"/>
              <a:gd name="T8" fmla="*/ 0 w 24"/>
              <a:gd name="T9" fmla="*/ 2 h 18"/>
              <a:gd name="T10" fmla="*/ 0 w 24"/>
              <a:gd name="T11" fmla="*/ 0 h 18"/>
              <a:gd name="T12" fmla="*/ 24 w 24"/>
              <a:gd name="T1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8">
                <a:moveTo>
                  <a:pt x="24" y="0"/>
                </a:moveTo>
                <a:cubicBezTo>
                  <a:pt x="24" y="1"/>
                  <a:pt x="24" y="1"/>
                  <a:pt x="24" y="2"/>
                </a:cubicBezTo>
                <a:cubicBezTo>
                  <a:pt x="24" y="9"/>
                  <a:pt x="21" y="15"/>
                  <a:pt x="18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3" y="15"/>
                  <a:pt x="0" y="9"/>
                  <a:pt x="0" y="2"/>
                </a:cubicBezTo>
                <a:cubicBezTo>
                  <a:pt x="0" y="1"/>
                  <a:pt x="0" y="1"/>
                  <a:pt x="0" y="0"/>
                </a:cubicBezTo>
                <a:lnTo>
                  <a:pt x="24" y="0"/>
                </a:lnTo>
                <a:close/>
              </a:path>
            </a:pathLst>
          </a:cu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Rectangle 230"/>
          <p:cNvSpPr>
            <a:spLocks noChangeArrowheads="1"/>
          </p:cNvSpPr>
          <p:nvPr/>
        </p:nvSpPr>
        <p:spPr bwMode="auto">
          <a:xfrm>
            <a:off x="8194972" y="2634508"/>
            <a:ext cx="79375" cy="1588"/>
          </a:xfrm>
          <a:prstGeom prst="rect">
            <a:avLst/>
          </a:pr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Oval 231"/>
          <p:cNvSpPr>
            <a:spLocks noChangeArrowheads="1"/>
          </p:cNvSpPr>
          <p:nvPr/>
        </p:nvSpPr>
        <p:spPr bwMode="auto">
          <a:xfrm>
            <a:off x="8198147" y="2639270"/>
            <a:ext cx="20637" cy="20638"/>
          </a:xfrm>
          <a:prstGeom prst="ellipse">
            <a:avLst/>
          </a:pr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Oval 232"/>
          <p:cNvSpPr>
            <a:spLocks noChangeArrowheads="1"/>
          </p:cNvSpPr>
          <p:nvPr/>
        </p:nvSpPr>
        <p:spPr bwMode="auto">
          <a:xfrm>
            <a:off x="8223547" y="2639270"/>
            <a:ext cx="22225" cy="20638"/>
          </a:xfrm>
          <a:prstGeom prst="ellipse">
            <a:avLst/>
          </a:pr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Oval 233"/>
          <p:cNvSpPr>
            <a:spLocks noChangeArrowheads="1"/>
          </p:cNvSpPr>
          <p:nvPr/>
        </p:nvSpPr>
        <p:spPr bwMode="auto">
          <a:xfrm>
            <a:off x="8250535" y="2639270"/>
            <a:ext cx="22225" cy="20638"/>
          </a:xfrm>
          <a:prstGeom prst="ellipse">
            <a:avLst/>
          </a:pr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9" name="Rectangle 234"/>
          <p:cNvSpPr>
            <a:spLocks noChangeArrowheads="1"/>
          </p:cNvSpPr>
          <p:nvPr/>
        </p:nvSpPr>
        <p:spPr bwMode="auto">
          <a:xfrm>
            <a:off x="8206085" y="2626570"/>
            <a:ext cx="1587" cy="23813"/>
          </a:xfrm>
          <a:prstGeom prst="rect">
            <a:avLst/>
          </a:pr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0" name="Rectangle 235"/>
          <p:cNvSpPr>
            <a:spLocks noChangeArrowheads="1"/>
          </p:cNvSpPr>
          <p:nvPr/>
        </p:nvSpPr>
        <p:spPr bwMode="auto">
          <a:xfrm>
            <a:off x="8234660" y="2626570"/>
            <a:ext cx="1587" cy="23813"/>
          </a:xfrm>
          <a:prstGeom prst="rect">
            <a:avLst/>
          </a:pr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Rectangle 236"/>
          <p:cNvSpPr>
            <a:spLocks noChangeArrowheads="1"/>
          </p:cNvSpPr>
          <p:nvPr/>
        </p:nvSpPr>
        <p:spPr bwMode="auto">
          <a:xfrm>
            <a:off x="8261647" y="2626570"/>
            <a:ext cx="3175" cy="23813"/>
          </a:xfrm>
          <a:prstGeom prst="rect">
            <a:avLst/>
          </a:pr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37"/>
          <p:cNvSpPr/>
          <p:nvPr/>
        </p:nvSpPr>
        <p:spPr bwMode="auto">
          <a:xfrm>
            <a:off x="8033048" y="1983631"/>
            <a:ext cx="403224" cy="546101"/>
          </a:xfrm>
          <a:custGeom>
            <a:avLst/>
            <a:gdLst>
              <a:gd name="T0" fmla="*/ 125 w 152"/>
              <a:gd name="T1" fmla="*/ 19 h 206"/>
              <a:gd name="T2" fmla="*/ 142 w 152"/>
              <a:gd name="T3" fmla="*/ 114 h 206"/>
              <a:gd name="T4" fmla="*/ 76 w 152"/>
              <a:gd name="T5" fmla="*/ 206 h 206"/>
              <a:gd name="T6" fmla="*/ 10 w 152"/>
              <a:gd name="T7" fmla="*/ 114 h 206"/>
              <a:gd name="T8" fmla="*/ 27 w 152"/>
              <a:gd name="T9" fmla="*/ 20 h 206"/>
              <a:gd name="T10" fmla="*/ 65 w 152"/>
              <a:gd name="T11" fmla="*/ 3 h 206"/>
              <a:gd name="T12" fmla="*/ 76 w 152"/>
              <a:gd name="T13" fmla="*/ 5 h 206"/>
              <a:gd name="T14" fmla="*/ 86 w 152"/>
              <a:gd name="T15" fmla="*/ 2 h 206"/>
              <a:gd name="T16" fmla="*/ 125 w 152"/>
              <a:gd name="T17" fmla="*/ 19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206">
                <a:moveTo>
                  <a:pt x="125" y="19"/>
                </a:moveTo>
                <a:cubicBezTo>
                  <a:pt x="147" y="40"/>
                  <a:pt x="152" y="78"/>
                  <a:pt x="142" y="114"/>
                </a:cubicBezTo>
                <a:cubicBezTo>
                  <a:pt x="127" y="167"/>
                  <a:pt x="89" y="206"/>
                  <a:pt x="76" y="206"/>
                </a:cubicBezTo>
                <a:cubicBezTo>
                  <a:pt x="63" y="206"/>
                  <a:pt x="25" y="167"/>
                  <a:pt x="10" y="114"/>
                </a:cubicBezTo>
                <a:cubicBezTo>
                  <a:pt x="0" y="78"/>
                  <a:pt x="5" y="41"/>
                  <a:pt x="27" y="20"/>
                </a:cubicBezTo>
                <a:cubicBezTo>
                  <a:pt x="37" y="10"/>
                  <a:pt x="50" y="0"/>
                  <a:pt x="65" y="3"/>
                </a:cubicBezTo>
                <a:cubicBezTo>
                  <a:pt x="68" y="3"/>
                  <a:pt x="73" y="3"/>
                  <a:pt x="76" y="5"/>
                </a:cubicBezTo>
                <a:cubicBezTo>
                  <a:pt x="79" y="3"/>
                  <a:pt x="83" y="3"/>
                  <a:pt x="86" y="2"/>
                </a:cubicBezTo>
                <a:cubicBezTo>
                  <a:pt x="100" y="0"/>
                  <a:pt x="116" y="11"/>
                  <a:pt x="125" y="19"/>
                </a:cubicBezTo>
                <a:close/>
              </a:path>
            </a:pathLst>
          </a:custGeom>
          <a:solidFill>
            <a:srgbClr val="AEE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38"/>
          <p:cNvSpPr/>
          <p:nvPr/>
        </p:nvSpPr>
        <p:spPr bwMode="auto">
          <a:xfrm>
            <a:off x="8094960" y="1977281"/>
            <a:ext cx="280987" cy="552451"/>
          </a:xfrm>
          <a:custGeom>
            <a:avLst/>
            <a:gdLst>
              <a:gd name="T0" fmla="*/ 91 w 106"/>
              <a:gd name="T1" fmla="*/ 26 h 208"/>
              <a:gd name="T2" fmla="*/ 100 w 106"/>
              <a:gd name="T3" fmla="*/ 116 h 208"/>
              <a:gd name="T4" fmla="*/ 53 w 106"/>
              <a:gd name="T5" fmla="*/ 208 h 208"/>
              <a:gd name="T6" fmla="*/ 6 w 106"/>
              <a:gd name="T7" fmla="*/ 116 h 208"/>
              <a:gd name="T8" fmla="*/ 16 w 106"/>
              <a:gd name="T9" fmla="*/ 25 h 208"/>
              <a:gd name="T10" fmla="*/ 50 w 106"/>
              <a:gd name="T11" fmla="*/ 5 h 208"/>
              <a:gd name="T12" fmla="*/ 53 w 106"/>
              <a:gd name="T13" fmla="*/ 6 h 208"/>
              <a:gd name="T14" fmla="*/ 56 w 106"/>
              <a:gd name="T15" fmla="*/ 5 h 208"/>
              <a:gd name="T16" fmla="*/ 91 w 106"/>
              <a:gd name="T17" fmla="*/ 2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08">
                <a:moveTo>
                  <a:pt x="91" y="26"/>
                </a:moveTo>
                <a:cubicBezTo>
                  <a:pt x="104" y="47"/>
                  <a:pt x="106" y="82"/>
                  <a:pt x="100" y="116"/>
                </a:cubicBezTo>
                <a:cubicBezTo>
                  <a:pt x="89" y="169"/>
                  <a:pt x="62" y="208"/>
                  <a:pt x="53" y="208"/>
                </a:cubicBezTo>
                <a:cubicBezTo>
                  <a:pt x="44" y="208"/>
                  <a:pt x="17" y="169"/>
                  <a:pt x="6" y="116"/>
                </a:cubicBezTo>
                <a:cubicBezTo>
                  <a:pt x="0" y="82"/>
                  <a:pt x="3" y="47"/>
                  <a:pt x="16" y="25"/>
                </a:cubicBezTo>
                <a:cubicBezTo>
                  <a:pt x="23" y="13"/>
                  <a:pt x="37" y="2"/>
                  <a:pt x="50" y="5"/>
                </a:cubicBezTo>
                <a:cubicBezTo>
                  <a:pt x="51" y="5"/>
                  <a:pt x="52" y="5"/>
                  <a:pt x="53" y="6"/>
                </a:cubicBezTo>
                <a:cubicBezTo>
                  <a:pt x="54" y="5"/>
                  <a:pt x="55" y="5"/>
                  <a:pt x="56" y="5"/>
                </a:cubicBezTo>
                <a:cubicBezTo>
                  <a:pt x="69" y="0"/>
                  <a:pt x="84" y="14"/>
                  <a:pt x="91" y="26"/>
                </a:cubicBezTo>
                <a:close/>
              </a:path>
            </a:pathLst>
          </a:cu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39"/>
          <p:cNvSpPr/>
          <p:nvPr/>
        </p:nvSpPr>
        <p:spPr bwMode="auto">
          <a:xfrm>
            <a:off x="8171160" y="1985219"/>
            <a:ext cx="127000" cy="544514"/>
          </a:xfrm>
          <a:custGeom>
            <a:avLst/>
            <a:gdLst>
              <a:gd name="T0" fmla="*/ 33 w 48"/>
              <a:gd name="T1" fmla="*/ 6 h 205"/>
              <a:gd name="T2" fmla="*/ 44 w 48"/>
              <a:gd name="T3" fmla="*/ 113 h 205"/>
              <a:gd name="T4" fmla="*/ 24 w 48"/>
              <a:gd name="T5" fmla="*/ 205 h 205"/>
              <a:gd name="T6" fmla="*/ 4 w 48"/>
              <a:gd name="T7" fmla="*/ 113 h 205"/>
              <a:gd name="T8" fmla="*/ 15 w 48"/>
              <a:gd name="T9" fmla="*/ 6 h 205"/>
              <a:gd name="T10" fmla="*/ 33 w 48"/>
              <a:gd name="T11" fmla="*/ 6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205">
                <a:moveTo>
                  <a:pt x="33" y="6"/>
                </a:moveTo>
                <a:cubicBezTo>
                  <a:pt x="44" y="21"/>
                  <a:pt x="48" y="68"/>
                  <a:pt x="44" y="113"/>
                </a:cubicBezTo>
                <a:cubicBezTo>
                  <a:pt x="40" y="166"/>
                  <a:pt x="28" y="205"/>
                  <a:pt x="24" y="205"/>
                </a:cubicBezTo>
                <a:cubicBezTo>
                  <a:pt x="20" y="205"/>
                  <a:pt x="8" y="166"/>
                  <a:pt x="4" y="113"/>
                </a:cubicBezTo>
                <a:cubicBezTo>
                  <a:pt x="0" y="68"/>
                  <a:pt x="4" y="20"/>
                  <a:pt x="15" y="6"/>
                </a:cubicBezTo>
                <a:cubicBezTo>
                  <a:pt x="20" y="0"/>
                  <a:pt x="28" y="0"/>
                  <a:pt x="33" y="6"/>
                </a:cubicBezTo>
                <a:close/>
              </a:path>
            </a:pathLst>
          </a:custGeom>
          <a:solidFill>
            <a:srgbClr val="AEE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5" name="Freeform 240"/>
          <p:cNvSpPr/>
          <p:nvPr/>
        </p:nvSpPr>
        <p:spPr bwMode="auto">
          <a:xfrm>
            <a:off x="8112423" y="2439245"/>
            <a:ext cx="244474" cy="101600"/>
          </a:xfrm>
          <a:custGeom>
            <a:avLst/>
            <a:gdLst>
              <a:gd name="T0" fmla="*/ 154 w 154"/>
              <a:gd name="T1" fmla="*/ 0 h 64"/>
              <a:gd name="T2" fmla="*/ 104 w 154"/>
              <a:gd name="T3" fmla="*/ 64 h 64"/>
              <a:gd name="T4" fmla="*/ 50 w 154"/>
              <a:gd name="T5" fmla="*/ 64 h 64"/>
              <a:gd name="T6" fmla="*/ 0 w 154"/>
              <a:gd name="T7" fmla="*/ 0 h 64"/>
              <a:gd name="T8" fmla="*/ 154 w 154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64">
                <a:moveTo>
                  <a:pt x="154" y="0"/>
                </a:moveTo>
                <a:lnTo>
                  <a:pt x="104" y="64"/>
                </a:lnTo>
                <a:lnTo>
                  <a:pt x="50" y="64"/>
                </a:lnTo>
                <a:lnTo>
                  <a:pt x="0" y="0"/>
                </a:lnTo>
                <a:lnTo>
                  <a:pt x="154" y="0"/>
                </a:lnTo>
                <a:close/>
              </a:path>
            </a:pathLst>
          </a:cu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6" name="Rectangle 241"/>
          <p:cNvSpPr>
            <a:spLocks noChangeArrowheads="1"/>
          </p:cNvSpPr>
          <p:nvPr/>
        </p:nvSpPr>
        <p:spPr bwMode="auto">
          <a:xfrm>
            <a:off x="8194972" y="2540845"/>
            <a:ext cx="79375" cy="20638"/>
          </a:xfrm>
          <a:prstGeom prst="rect">
            <a:avLst/>
          </a:pr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Freeform 242"/>
          <p:cNvSpPr>
            <a:spLocks noEditPoints="1"/>
          </p:cNvSpPr>
          <p:nvPr/>
        </p:nvSpPr>
        <p:spPr bwMode="auto">
          <a:xfrm>
            <a:off x="5056495" y="2469407"/>
            <a:ext cx="39687" cy="36513"/>
          </a:xfrm>
          <a:custGeom>
            <a:avLst/>
            <a:gdLst>
              <a:gd name="T0" fmla="*/ 2 w 25"/>
              <a:gd name="T1" fmla="*/ 23 h 23"/>
              <a:gd name="T2" fmla="*/ 0 w 25"/>
              <a:gd name="T3" fmla="*/ 0 h 23"/>
              <a:gd name="T4" fmla="*/ 0 w 25"/>
              <a:gd name="T5" fmla="*/ 0 h 23"/>
              <a:gd name="T6" fmla="*/ 3 w 25"/>
              <a:gd name="T7" fmla="*/ 23 h 23"/>
              <a:gd name="T8" fmla="*/ 2 w 25"/>
              <a:gd name="T9" fmla="*/ 23 h 23"/>
              <a:gd name="T10" fmla="*/ 2 w 25"/>
              <a:gd name="T11" fmla="*/ 23 h 23"/>
              <a:gd name="T12" fmla="*/ 12 w 25"/>
              <a:gd name="T13" fmla="*/ 23 h 23"/>
              <a:gd name="T14" fmla="*/ 12 w 25"/>
              <a:gd name="T15" fmla="*/ 0 h 23"/>
              <a:gd name="T16" fmla="*/ 12 w 25"/>
              <a:gd name="T17" fmla="*/ 0 h 23"/>
              <a:gd name="T18" fmla="*/ 12 w 25"/>
              <a:gd name="T19" fmla="*/ 23 h 23"/>
              <a:gd name="T20" fmla="*/ 12 w 25"/>
              <a:gd name="T21" fmla="*/ 23 h 23"/>
              <a:gd name="T22" fmla="*/ 12 w 25"/>
              <a:gd name="T23" fmla="*/ 23 h 23"/>
              <a:gd name="T24" fmla="*/ 22 w 25"/>
              <a:gd name="T25" fmla="*/ 23 h 23"/>
              <a:gd name="T26" fmla="*/ 25 w 25"/>
              <a:gd name="T27" fmla="*/ 0 h 23"/>
              <a:gd name="T28" fmla="*/ 23 w 25"/>
              <a:gd name="T29" fmla="*/ 0 h 23"/>
              <a:gd name="T30" fmla="*/ 20 w 25"/>
              <a:gd name="T31" fmla="*/ 23 h 23"/>
              <a:gd name="T32" fmla="*/ 22 w 25"/>
              <a:gd name="T3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" h="23">
                <a:moveTo>
                  <a:pt x="2" y="23"/>
                </a:moveTo>
                <a:lnTo>
                  <a:pt x="0" y="0"/>
                </a:lnTo>
                <a:lnTo>
                  <a:pt x="0" y="0"/>
                </a:lnTo>
                <a:lnTo>
                  <a:pt x="3" y="23"/>
                </a:lnTo>
                <a:lnTo>
                  <a:pt x="2" y="23"/>
                </a:lnTo>
                <a:lnTo>
                  <a:pt x="2" y="23"/>
                </a:lnTo>
                <a:close/>
                <a:moveTo>
                  <a:pt x="12" y="23"/>
                </a:moveTo>
                <a:lnTo>
                  <a:pt x="12" y="0"/>
                </a:lnTo>
                <a:lnTo>
                  <a:pt x="12" y="0"/>
                </a:lnTo>
                <a:lnTo>
                  <a:pt x="12" y="23"/>
                </a:lnTo>
                <a:lnTo>
                  <a:pt x="12" y="23"/>
                </a:lnTo>
                <a:lnTo>
                  <a:pt x="12" y="23"/>
                </a:lnTo>
                <a:close/>
                <a:moveTo>
                  <a:pt x="22" y="23"/>
                </a:moveTo>
                <a:lnTo>
                  <a:pt x="25" y="0"/>
                </a:lnTo>
                <a:lnTo>
                  <a:pt x="23" y="0"/>
                </a:lnTo>
                <a:lnTo>
                  <a:pt x="20" y="23"/>
                </a:lnTo>
                <a:lnTo>
                  <a:pt x="22" y="23"/>
                </a:lnTo>
                <a:close/>
              </a:path>
            </a:pathLst>
          </a:cu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8" name="Freeform 243"/>
          <p:cNvSpPr/>
          <p:nvPr/>
        </p:nvSpPr>
        <p:spPr bwMode="auto">
          <a:xfrm>
            <a:off x="4946958" y="2147144"/>
            <a:ext cx="258762" cy="306388"/>
          </a:xfrm>
          <a:custGeom>
            <a:avLst/>
            <a:gdLst>
              <a:gd name="T0" fmla="*/ 90 w 97"/>
              <a:gd name="T1" fmla="*/ 23 h 115"/>
              <a:gd name="T2" fmla="*/ 92 w 97"/>
              <a:gd name="T3" fmla="*/ 64 h 115"/>
              <a:gd name="T4" fmla="*/ 48 w 97"/>
              <a:gd name="T5" fmla="*/ 115 h 115"/>
              <a:gd name="T6" fmla="*/ 4 w 97"/>
              <a:gd name="T7" fmla="*/ 64 h 115"/>
              <a:gd name="T8" fmla="*/ 6 w 97"/>
              <a:gd name="T9" fmla="*/ 24 h 115"/>
              <a:gd name="T10" fmla="*/ 38 w 97"/>
              <a:gd name="T11" fmla="*/ 3 h 115"/>
              <a:gd name="T12" fmla="*/ 48 w 97"/>
              <a:gd name="T13" fmla="*/ 4 h 115"/>
              <a:gd name="T14" fmla="*/ 57 w 97"/>
              <a:gd name="T15" fmla="*/ 2 h 115"/>
              <a:gd name="T16" fmla="*/ 90 w 97"/>
              <a:gd name="T17" fmla="*/ 2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" h="115">
                <a:moveTo>
                  <a:pt x="90" y="23"/>
                </a:moveTo>
                <a:cubicBezTo>
                  <a:pt x="96" y="34"/>
                  <a:pt x="97" y="50"/>
                  <a:pt x="92" y="64"/>
                </a:cubicBezTo>
                <a:cubicBezTo>
                  <a:pt x="82" y="94"/>
                  <a:pt x="57" y="115"/>
                  <a:pt x="48" y="115"/>
                </a:cubicBezTo>
                <a:cubicBezTo>
                  <a:pt x="39" y="115"/>
                  <a:pt x="14" y="94"/>
                  <a:pt x="4" y="64"/>
                </a:cubicBezTo>
                <a:cubicBezTo>
                  <a:pt x="0" y="50"/>
                  <a:pt x="0" y="35"/>
                  <a:pt x="6" y="24"/>
                </a:cubicBezTo>
                <a:cubicBezTo>
                  <a:pt x="11" y="14"/>
                  <a:pt x="26" y="1"/>
                  <a:pt x="38" y="3"/>
                </a:cubicBezTo>
                <a:cubicBezTo>
                  <a:pt x="41" y="3"/>
                  <a:pt x="45" y="3"/>
                  <a:pt x="48" y="4"/>
                </a:cubicBezTo>
                <a:cubicBezTo>
                  <a:pt x="51" y="3"/>
                  <a:pt x="54" y="3"/>
                  <a:pt x="57" y="2"/>
                </a:cubicBezTo>
                <a:cubicBezTo>
                  <a:pt x="68" y="0"/>
                  <a:pt x="84" y="13"/>
                  <a:pt x="90" y="23"/>
                </a:cubicBezTo>
                <a:close/>
              </a:path>
            </a:pathLst>
          </a:cu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9" name="Freeform 244"/>
          <p:cNvSpPr/>
          <p:nvPr/>
        </p:nvSpPr>
        <p:spPr bwMode="auto">
          <a:xfrm>
            <a:off x="5059670" y="2505920"/>
            <a:ext cx="33337" cy="26988"/>
          </a:xfrm>
          <a:custGeom>
            <a:avLst/>
            <a:gdLst>
              <a:gd name="T0" fmla="*/ 13 w 13"/>
              <a:gd name="T1" fmla="*/ 0 h 10"/>
              <a:gd name="T2" fmla="*/ 13 w 13"/>
              <a:gd name="T3" fmla="*/ 1 h 10"/>
              <a:gd name="T4" fmla="*/ 9 w 13"/>
              <a:gd name="T5" fmla="*/ 10 h 10"/>
              <a:gd name="T6" fmla="*/ 3 w 13"/>
              <a:gd name="T7" fmla="*/ 10 h 10"/>
              <a:gd name="T8" fmla="*/ 0 w 13"/>
              <a:gd name="T9" fmla="*/ 1 h 10"/>
              <a:gd name="T10" fmla="*/ 0 w 13"/>
              <a:gd name="T11" fmla="*/ 0 h 10"/>
              <a:gd name="T12" fmla="*/ 13 w 13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0">
                <a:moveTo>
                  <a:pt x="13" y="0"/>
                </a:moveTo>
                <a:cubicBezTo>
                  <a:pt x="13" y="0"/>
                  <a:pt x="13" y="1"/>
                  <a:pt x="13" y="1"/>
                </a:cubicBezTo>
                <a:cubicBezTo>
                  <a:pt x="13" y="5"/>
                  <a:pt x="11" y="8"/>
                  <a:pt x="9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8"/>
                  <a:pt x="0" y="5"/>
                  <a:pt x="0" y="1"/>
                </a:cubicBezTo>
                <a:cubicBezTo>
                  <a:pt x="0" y="1"/>
                  <a:pt x="0" y="0"/>
                  <a:pt x="0" y="0"/>
                </a:cubicBezTo>
                <a:lnTo>
                  <a:pt x="13" y="0"/>
                </a:lnTo>
                <a:close/>
              </a:path>
            </a:pathLst>
          </a:cu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Rectangle 245"/>
          <p:cNvSpPr>
            <a:spLocks noChangeArrowheads="1"/>
          </p:cNvSpPr>
          <p:nvPr/>
        </p:nvSpPr>
        <p:spPr bwMode="auto">
          <a:xfrm>
            <a:off x="5053320" y="2512270"/>
            <a:ext cx="42862" cy="1588"/>
          </a:xfrm>
          <a:prstGeom prst="rect">
            <a:avLst/>
          </a:pr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Oval 246"/>
          <p:cNvSpPr>
            <a:spLocks noChangeArrowheads="1"/>
          </p:cNvSpPr>
          <p:nvPr/>
        </p:nvSpPr>
        <p:spPr bwMode="auto">
          <a:xfrm>
            <a:off x="5053320" y="2513857"/>
            <a:ext cx="11112" cy="11113"/>
          </a:xfrm>
          <a:prstGeom prst="ellipse">
            <a:avLst/>
          </a:pr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Oval 247"/>
          <p:cNvSpPr>
            <a:spLocks noChangeArrowheads="1"/>
          </p:cNvSpPr>
          <p:nvPr/>
        </p:nvSpPr>
        <p:spPr bwMode="auto">
          <a:xfrm>
            <a:off x="5069195" y="2513857"/>
            <a:ext cx="11112" cy="11113"/>
          </a:xfrm>
          <a:prstGeom prst="ellipse">
            <a:avLst/>
          </a:pr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Oval 248"/>
          <p:cNvSpPr>
            <a:spLocks noChangeArrowheads="1"/>
          </p:cNvSpPr>
          <p:nvPr/>
        </p:nvSpPr>
        <p:spPr bwMode="auto">
          <a:xfrm>
            <a:off x="5085070" y="2513857"/>
            <a:ext cx="11112" cy="11113"/>
          </a:xfrm>
          <a:prstGeom prst="ellipse">
            <a:avLst/>
          </a:pr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Rectangle 249"/>
          <p:cNvSpPr>
            <a:spLocks noChangeArrowheads="1"/>
          </p:cNvSpPr>
          <p:nvPr/>
        </p:nvSpPr>
        <p:spPr bwMode="auto">
          <a:xfrm>
            <a:off x="5059670" y="2505920"/>
            <a:ext cx="1587" cy="14288"/>
          </a:xfrm>
          <a:prstGeom prst="rect">
            <a:avLst/>
          </a:pr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Rectangle 250"/>
          <p:cNvSpPr>
            <a:spLocks noChangeArrowheads="1"/>
          </p:cNvSpPr>
          <p:nvPr/>
        </p:nvSpPr>
        <p:spPr bwMode="auto">
          <a:xfrm>
            <a:off x="5075545" y="2505920"/>
            <a:ext cx="1587" cy="14288"/>
          </a:xfrm>
          <a:prstGeom prst="rect">
            <a:avLst/>
          </a:pr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Rectangle 251"/>
          <p:cNvSpPr>
            <a:spLocks noChangeArrowheads="1"/>
          </p:cNvSpPr>
          <p:nvPr/>
        </p:nvSpPr>
        <p:spPr bwMode="auto">
          <a:xfrm>
            <a:off x="5088245" y="2505920"/>
            <a:ext cx="3175" cy="14288"/>
          </a:xfrm>
          <a:prstGeom prst="rect">
            <a:avLst/>
          </a:pr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52"/>
          <p:cNvSpPr/>
          <p:nvPr/>
        </p:nvSpPr>
        <p:spPr bwMode="auto">
          <a:xfrm>
            <a:off x="4962833" y="2150319"/>
            <a:ext cx="223837" cy="303213"/>
          </a:xfrm>
          <a:custGeom>
            <a:avLst/>
            <a:gdLst>
              <a:gd name="T0" fmla="*/ 69 w 84"/>
              <a:gd name="T1" fmla="*/ 11 h 114"/>
              <a:gd name="T2" fmla="*/ 79 w 84"/>
              <a:gd name="T3" fmla="*/ 63 h 114"/>
              <a:gd name="T4" fmla="*/ 42 w 84"/>
              <a:gd name="T5" fmla="*/ 114 h 114"/>
              <a:gd name="T6" fmla="*/ 5 w 84"/>
              <a:gd name="T7" fmla="*/ 63 h 114"/>
              <a:gd name="T8" fmla="*/ 15 w 84"/>
              <a:gd name="T9" fmla="*/ 11 h 114"/>
              <a:gd name="T10" fmla="*/ 36 w 84"/>
              <a:gd name="T11" fmla="*/ 2 h 114"/>
              <a:gd name="T12" fmla="*/ 42 w 84"/>
              <a:gd name="T13" fmla="*/ 3 h 114"/>
              <a:gd name="T14" fmla="*/ 48 w 84"/>
              <a:gd name="T15" fmla="*/ 2 h 114"/>
              <a:gd name="T16" fmla="*/ 69 w 84"/>
              <a:gd name="T17" fmla="*/ 11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" h="114">
                <a:moveTo>
                  <a:pt x="69" y="11"/>
                </a:moveTo>
                <a:cubicBezTo>
                  <a:pt x="81" y="23"/>
                  <a:pt x="84" y="43"/>
                  <a:pt x="79" y="63"/>
                </a:cubicBezTo>
                <a:cubicBezTo>
                  <a:pt x="70" y="93"/>
                  <a:pt x="49" y="114"/>
                  <a:pt x="42" y="114"/>
                </a:cubicBezTo>
                <a:cubicBezTo>
                  <a:pt x="35" y="114"/>
                  <a:pt x="14" y="93"/>
                  <a:pt x="5" y="63"/>
                </a:cubicBezTo>
                <a:cubicBezTo>
                  <a:pt x="0" y="44"/>
                  <a:pt x="3" y="23"/>
                  <a:pt x="15" y="11"/>
                </a:cubicBezTo>
                <a:cubicBezTo>
                  <a:pt x="20" y="6"/>
                  <a:pt x="28" y="0"/>
                  <a:pt x="36" y="2"/>
                </a:cubicBezTo>
                <a:cubicBezTo>
                  <a:pt x="38" y="2"/>
                  <a:pt x="40" y="2"/>
                  <a:pt x="42" y="3"/>
                </a:cubicBezTo>
                <a:cubicBezTo>
                  <a:pt x="44" y="2"/>
                  <a:pt x="46" y="2"/>
                  <a:pt x="48" y="2"/>
                </a:cubicBezTo>
                <a:cubicBezTo>
                  <a:pt x="56" y="0"/>
                  <a:pt x="64" y="6"/>
                  <a:pt x="69" y="11"/>
                </a:cubicBezTo>
                <a:close/>
              </a:path>
            </a:pathLst>
          </a:custGeom>
          <a:solidFill>
            <a:srgbClr val="AEE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53"/>
          <p:cNvSpPr/>
          <p:nvPr/>
        </p:nvSpPr>
        <p:spPr bwMode="auto">
          <a:xfrm>
            <a:off x="4997758" y="2147144"/>
            <a:ext cx="157162" cy="306388"/>
          </a:xfrm>
          <a:custGeom>
            <a:avLst/>
            <a:gdLst>
              <a:gd name="T0" fmla="*/ 50 w 59"/>
              <a:gd name="T1" fmla="*/ 15 h 115"/>
              <a:gd name="T2" fmla="*/ 55 w 59"/>
              <a:gd name="T3" fmla="*/ 64 h 115"/>
              <a:gd name="T4" fmla="*/ 29 w 59"/>
              <a:gd name="T5" fmla="*/ 115 h 115"/>
              <a:gd name="T6" fmla="*/ 3 w 59"/>
              <a:gd name="T7" fmla="*/ 64 h 115"/>
              <a:gd name="T8" fmla="*/ 8 w 59"/>
              <a:gd name="T9" fmla="*/ 14 h 115"/>
              <a:gd name="T10" fmla="*/ 27 w 59"/>
              <a:gd name="T11" fmla="*/ 3 h 115"/>
              <a:gd name="T12" fmla="*/ 29 w 59"/>
              <a:gd name="T13" fmla="*/ 4 h 115"/>
              <a:gd name="T14" fmla="*/ 31 w 59"/>
              <a:gd name="T15" fmla="*/ 3 h 115"/>
              <a:gd name="T16" fmla="*/ 50 w 59"/>
              <a:gd name="T17" fmla="*/ 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115">
                <a:moveTo>
                  <a:pt x="50" y="15"/>
                </a:moveTo>
                <a:cubicBezTo>
                  <a:pt x="57" y="26"/>
                  <a:pt x="59" y="46"/>
                  <a:pt x="55" y="64"/>
                </a:cubicBezTo>
                <a:cubicBezTo>
                  <a:pt x="49" y="94"/>
                  <a:pt x="34" y="115"/>
                  <a:pt x="29" y="115"/>
                </a:cubicBezTo>
                <a:cubicBezTo>
                  <a:pt x="24" y="115"/>
                  <a:pt x="9" y="94"/>
                  <a:pt x="3" y="64"/>
                </a:cubicBezTo>
                <a:cubicBezTo>
                  <a:pt x="0" y="46"/>
                  <a:pt x="1" y="26"/>
                  <a:pt x="8" y="14"/>
                </a:cubicBezTo>
                <a:cubicBezTo>
                  <a:pt x="13" y="8"/>
                  <a:pt x="20" y="1"/>
                  <a:pt x="27" y="3"/>
                </a:cubicBezTo>
                <a:cubicBezTo>
                  <a:pt x="28" y="3"/>
                  <a:pt x="28" y="3"/>
                  <a:pt x="29" y="4"/>
                </a:cubicBezTo>
                <a:cubicBezTo>
                  <a:pt x="30" y="3"/>
                  <a:pt x="30" y="3"/>
                  <a:pt x="31" y="3"/>
                </a:cubicBezTo>
                <a:cubicBezTo>
                  <a:pt x="38" y="0"/>
                  <a:pt x="46" y="8"/>
                  <a:pt x="50" y="15"/>
                </a:cubicBezTo>
                <a:close/>
              </a:path>
            </a:pathLst>
          </a:cu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54"/>
          <p:cNvSpPr/>
          <p:nvPr/>
        </p:nvSpPr>
        <p:spPr bwMode="auto">
          <a:xfrm>
            <a:off x="5040620" y="2153494"/>
            <a:ext cx="68262" cy="300038"/>
          </a:xfrm>
          <a:custGeom>
            <a:avLst/>
            <a:gdLst>
              <a:gd name="T0" fmla="*/ 18 w 26"/>
              <a:gd name="T1" fmla="*/ 3 h 113"/>
              <a:gd name="T2" fmla="*/ 24 w 26"/>
              <a:gd name="T3" fmla="*/ 62 h 113"/>
              <a:gd name="T4" fmla="*/ 13 w 26"/>
              <a:gd name="T5" fmla="*/ 113 h 113"/>
              <a:gd name="T6" fmla="*/ 2 w 26"/>
              <a:gd name="T7" fmla="*/ 62 h 113"/>
              <a:gd name="T8" fmla="*/ 8 w 26"/>
              <a:gd name="T9" fmla="*/ 3 h 113"/>
              <a:gd name="T10" fmla="*/ 18 w 26"/>
              <a:gd name="T11" fmla="*/ 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113">
                <a:moveTo>
                  <a:pt x="18" y="3"/>
                </a:moveTo>
                <a:cubicBezTo>
                  <a:pt x="24" y="11"/>
                  <a:pt x="26" y="37"/>
                  <a:pt x="24" y="62"/>
                </a:cubicBezTo>
                <a:cubicBezTo>
                  <a:pt x="22" y="92"/>
                  <a:pt x="15" y="113"/>
                  <a:pt x="13" y="113"/>
                </a:cubicBezTo>
                <a:cubicBezTo>
                  <a:pt x="11" y="113"/>
                  <a:pt x="4" y="92"/>
                  <a:pt x="2" y="62"/>
                </a:cubicBezTo>
                <a:cubicBezTo>
                  <a:pt x="0" y="37"/>
                  <a:pt x="2" y="11"/>
                  <a:pt x="8" y="3"/>
                </a:cubicBezTo>
                <a:cubicBezTo>
                  <a:pt x="11" y="0"/>
                  <a:pt x="15" y="0"/>
                  <a:pt x="18" y="3"/>
                </a:cubicBezTo>
                <a:close/>
              </a:path>
            </a:pathLst>
          </a:custGeom>
          <a:solidFill>
            <a:srgbClr val="AEE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55"/>
          <p:cNvSpPr/>
          <p:nvPr/>
        </p:nvSpPr>
        <p:spPr bwMode="auto">
          <a:xfrm>
            <a:off x="5008870" y="2405907"/>
            <a:ext cx="131762" cy="52388"/>
          </a:xfrm>
          <a:custGeom>
            <a:avLst/>
            <a:gdLst>
              <a:gd name="T0" fmla="*/ 83 w 83"/>
              <a:gd name="T1" fmla="*/ 0 h 33"/>
              <a:gd name="T2" fmla="*/ 57 w 83"/>
              <a:gd name="T3" fmla="*/ 33 h 33"/>
              <a:gd name="T4" fmla="*/ 27 w 83"/>
              <a:gd name="T5" fmla="*/ 33 h 33"/>
              <a:gd name="T6" fmla="*/ 0 w 83"/>
              <a:gd name="T7" fmla="*/ 0 h 33"/>
              <a:gd name="T8" fmla="*/ 83 w 83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33">
                <a:moveTo>
                  <a:pt x="83" y="0"/>
                </a:moveTo>
                <a:lnTo>
                  <a:pt x="57" y="33"/>
                </a:lnTo>
                <a:lnTo>
                  <a:pt x="27" y="33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Rectangle 256"/>
          <p:cNvSpPr>
            <a:spLocks noChangeArrowheads="1"/>
          </p:cNvSpPr>
          <p:nvPr/>
        </p:nvSpPr>
        <p:spPr bwMode="auto">
          <a:xfrm>
            <a:off x="5053320" y="2458295"/>
            <a:ext cx="46037" cy="14288"/>
          </a:xfrm>
          <a:prstGeom prst="rect">
            <a:avLst/>
          </a:pr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57"/>
          <p:cNvSpPr/>
          <p:nvPr/>
        </p:nvSpPr>
        <p:spPr bwMode="auto">
          <a:xfrm>
            <a:off x="2138680" y="2886921"/>
            <a:ext cx="715960" cy="520701"/>
          </a:xfrm>
          <a:custGeom>
            <a:avLst/>
            <a:gdLst>
              <a:gd name="T0" fmla="*/ 52 w 270"/>
              <a:gd name="T1" fmla="*/ 150 h 196"/>
              <a:gd name="T2" fmla="*/ 52 w 270"/>
              <a:gd name="T3" fmla="*/ 151 h 196"/>
              <a:gd name="T4" fmla="*/ 103 w 270"/>
              <a:gd name="T5" fmla="*/ 189 h 196"/>
              <a:gd name="T6" fmla="*/ 126 w 270"/>
              <a:gd name="T7" fmla="*/ 185 h 196"/>
              <a:gd name="T8" fmla="*/ 161 w 270"/>
              <a:gd name="T9" fmla="*/ 196 h 196"/>
              <a:gd name="T10" fmla="*/ 212 w 270"/>
              <a:gd name="T11" fmla="*/ 157 h 196"/>
              <a:gd name="T12" fmla="*/ 212 w 270"/>
              <a:gd name="T13" fmla="*/ 156 h 196"/>
              <a:gd name="T14" fmla="*/ 270 w 270"/>
              <a:gd name="T15" fmla="*/ 109 h 196"/>
              <a:gd name="T16" fmla="*/ 244 w 270"/>
              <a:gd name="T17" fmla="*/ 70 h 196"/>
              <a:gd name="T18" fmla="*/ 250 w 270"/>
              <a:gd name="T19" fmla="*/ 53 h 196"/>
              <a:gd name="T20" fmla="*/ 199 w 270"/>
              <a:gd name="T21" fmla="*/ 15 h 196"/>
              <a:gd name="T22" fmla="*/ 170 w 270"/>
              <a:gd name="T23" fmla="*/ 22 h 196"/>
              <a:gd name="T24" fmla="*/ 113 w 270"/>
              <a:gd name="T25" fmla="*/ 0 h 196"/>
              <a:gd name="T26" fmla="*/ 43 w 270"/>
              <a:gd name="T27" fmla="*/ 53 h 196"/>
              <a:gd name="T28" fmla="*/ 43 w 270"/>
              <a:gd name="T29" fmla="*/ 58 h 196"/>
              <a:gd name="T30" fmla="*/ 0 w 270"/>
              <a:gd name="T31" fmla="*/ 103 h 196"/>
              <a:gd name="T32" fmla="*/ 52 w 270"/>
              <a:gd name="T33" fmla="*/ 15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0" h="196">
                <a:moveTo>
                  <a:pt x="52" y="150"/>
                </a:moveTo>
                <a:cubicBezTo>
                  <a:pt x="52" y="150"/>
                  <a:pt x="52" y="150"/>
                  <a:pt x="52" y="151"/>
                </a:cubicBezTo>
                <a:cubicBezTo>
                  <a:pt x="52" y="172"/>
                  <a:pt x="75" y="189"/>
                  <a:pt x="103" y="189"/>
                </a:cubicBezTo>
                <a:cubicBezTo>
                  <a:pt x="111" y="189"/>
                  <a:pt x="119" y="188"/>
                  <a:pt x="126" y="185"/>
                </a:cubicBezTo>
                <a:cubicBezTo>
                  <a:pt x="135" y="192"/>
                  <a:pt x="147" y="196"/>
                  <a:pt x="161" y="196"/>
                </a:cubicBezTo>
                <a:cubicBezTo>
                  <a:pt x="189" y="196"/>
                  <a:pt x="212" y="179"/>
                  <a:pt x="212" y="157"/>
                </a:cubicBezTo>
                <a:cubicBezTo>
                  <a:pt x="212" y="157"/>
                  <a:pt x="212" y="156"/>
                  <a:pt x="212" y="156"/>
                </a:cubicBezTo>
                <a:cubicBezTo>
                  <a:pt x="245" y="154"/>
                  <a:pt x="270" y="134"/>
                  <a:pt x="270" y="109"/>
                </a:cubicBezTo>
                <a:cubicBezTo>
                  <a:pt x="270" y="93"/>
                  <a:pt x="260" y="79"/>
                  <a:pt x="244" y="70"/>
                </a:cubicBezTo>
                <a:cubicBezTo>
                  <a:pt x="248" y="65"/>
                  <a:pt x="250" y="59"/>
                  <a:pt x="250" y="53"/>
                </a:cubicBezTo>
                <a:cubicBezTo>
                  <a:pt x="250" y="32"/>
                  <a:pt x="227" y="15"/>
                  <a:pt x="199" y="15"/>
                </a:cubicBezTo>
                <a:cubicBezTo>
                  <a:pt x="188" y="15"/>
                  <a:pt x="178" y="17"/>
                  <a:pt x="170" y="22"/>
                </a:cubicBezTo>
                <a:cubicBezTo>
                  <a:pt x="157" y="9"/>
                  <a:pt x="136" y="0"/>
                  <a:pt x="113" y="0"/>
                </a:cubicBezTo>
                <a:cubicBezTo>
                  <a:pt x="74" y="0"/>
                  <a:pt x="43" y="24"/>
                  <a:pt x="43" y="53"/>
                </a:cubicBezTo>
                <a:cubicBezTo>
                  <a:pt x="43" y="55"/>
                  <a:pt x="43" y="56"/>
                  <a:pt x="43" y="58"/>
                </a:cubicBezTo>
                <a:cubicBezTo>
                  <a:pt x="18" y="64"/>
                  <a:pt x="0" y="82"/>
                  <a:pt x="0" y="103"/>
                </a:cubicBezTo>
                <a:cubicBezTo>
                  <a:pt x="0" y="126"/>
                  <a:pt x="23" y="146"/>
                  <a:pt x="52" y="150"/>
                </a:cubicBezTo>
                <a:close/>
              </a:path>
            </a:pathLst>
          </a:custGeom>
          <a:solidFill>
            <a:srgbClr val="CC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3" name="Freeform 258"/>
          <p:cNvSpPr/>
          <p:nvPr/>
        </p:nvSpPr>
        <p:spPr bwMode="auto">
          <a:xfrm>
            <a:off x="5750230" y="2145556"/>
            <a:ext cx="477836" cy="344488"/>
          </a:xfrm>
          <a:custGeom>
            <a:avLst/>
            <a:gdLst>
              <a:gd name="T0" fmla="*/ 34 w 180"/>
              <a:gd name="T1" fmla="*/ 99 h 130"/>
              <a:gd name="T2" fmla="*/ 34 w 180"/>
              <a:gd name="T3" fmla="*/ 100 h 130"/>
              <a:gd name="T4" fmla="*/ 68 w 180"/>
              <a:gd name="T5" fmla="*/ 126 h 130"/>
              <a:gd name="T6" fmla="*/ 84 w 180"/>
              <a:gd name="T7" fmla="*/ 123 h 130"/>
              <a:gd name="T8" fmla="*/ 107 w 180"/>
              <a:gd name="T9" fmla="*/ 130 h 130"/>
              <a:gd name="T10" fmla="*/ 141 w 180"/>
              <a:gd name="T11" fmla="*/ 105 h 130"/>
              <a:gd name="T12" fmla="*/ 141 w 180"/>
              <a:gd name="T13" fmla="*/ 103 h 130"/>
              <a:gd name="T14" fmla="*/ 180 w 180"/>
              <a:gd name="T15" fmla="*/ 72 h 130"/>
              <a:gd name="T16" fmla="*/ 163 w 180"/>
              <a:gd name="T17" fmla="*/ 46 h 130"/>
              <a:gd name="T18" fmla="*/ 166 w 180"/>
              <a:gd name="T19" fmla="*/ 35 h 130"/>
              <a:gd name="T20" fmla="*/ 132 w 180"/>
              <a:gd name="T21" fmla="*/ 9 h 130"/>
              <a:gd name="T22" fmla="*/ 113 w 180"/>
              <a:gd name="T23" fmla="*/ 14 h 130"/>
              <a:gd name="T24" fmla="*/ 75 w 180"/>
              <a:gd name="T25" fmla="*/ 0 h 130"/>
              <a:gd name="T26" fmla="*/ 28 w 180"/>
              <a:gd name="T27" fmla="*/ 35 h 130"/>
              <a:gd name="T28" fmla="*/ 29 w 180"/>
              <a:gd name="T29" fmla="*/ 38 h 130"/>
              <a:gd name="T30" fmla="*/ 0 w 180"/>
              <a:gd name="T31" fmla="*/ 68 h 130"/>
              <a:gd name="T32" fmla="*/ 34 w 180"/>
              <a:gd name="T33" fmla="*/ 9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" h="130">
                <a:moveTo>
                  <a:pt x="34" y="99"/>
                </a:moveTo>
                <a:cubicBezTo>
                  <a:pt x="34" y="100"/>
                  <a:pt x="34" y="100"/>
                  <a:pt x="34" y="100"/>
                </a:cubicBezTo>
                <a:cubicBezTo>
                  <a:pt x="34" y="114"/>
                  <a:pt x="49" y="126"/>
                  <a:pt x="68" y="126"/>
                </a:cubicBezTo>
                <a:cubicBezTo>
                  <a:pt x="74" y="126"/>
                  <a:pt x="79" y="125"/>
                  <a:pt x="84" y="123"/>
                </a:cubicBezTo>
                <a:cubicBezTo>
                  <a:pt x="90" y="127"/>
                  <a:pt x="98" y="130"/>
                  <a:pt x="107" y="130"/>
                </a:cubicBezTo>
                <a:cubicBezTo>
                  <a:pt x="126" y="130"/>
                  <a:pt x="141" y="119"/>
                  <a:pt x="141" y="105"/>
                </a:cubicBezTo>
                <a:cubicBezTo>
                  <a:pt x="141" y="104"/>
                  <a:pt x="141" y="104"/>
                  <a:pt x="141" y="103"/>
                </a:cubicBezTo>
                <a:cubicBezTo>
                  <a:pt x="163" y="102"/>
                  <a:pt x="180" y="89"/>
                  <a:pt x="180" y="72"/>
                </a:cubicBezTo>
                <a:cubicBezTo>
                  <a:pt x="180" y="61"/>
                  <a:pt x="173" y="52"/>
                  <a:pt x="163" y="46"/>
                </a:cubicBezTo>
                <a:cubicBezTo>
                  <a:pt x="165" y="43"/>
                  <a:pt x="166" y="39"/>
                  <a:pt x="166" y="35"/>
                </a:cubicBezTo>
                <a:cubicBezTo>
                  <a:pt x="166" y="21"/>
                  <a:pt x="151" y="9"/>
                  <a:pt x="132" y="9"/>
                </a:cubicBezTo>
                <a:cubicBezTo>
                  <a:pt x="125" y="9"/>
                  <a:pt x="118" y="11"/>
                  <a:pt x="113" y="14"/>
                </a:cubicBezTo>
                <a:cubicBezTo>
                  <a:pt x="104" y="5"/>
                  <a:pt x="91" y="0"/>
                  <a:pt x="75" y="0"/>
                </a:cubicBezTo>
                <a:cubicBezTo>
                  <a:pt x="49" y="0"/>
                  <a:pt x="28" y="15"/>
                  <a:pt x="28" y="35"/>
                </a:cubicBezTo>
                <a:cubicBezTo>
                  <a:pt x="28" y="36"/>
                  <a:pt x="28" y="37"/>
                  <a:pt x="29" y="38"/>
                </a:cubicBezTo>
                <a:cubicBezTo>
                  <a:pt x="12" y="42"/>
                  <a:pt x="0" y="54"/>
                  <a:pt x="0" y="68"/>
                </a:cubicBezTo>
                <a:cubicBezTo>
                  <a:pt x="0" y="84"/>
                  <a:pt x="15" y="97"/>
                  <a:pt x="34" y="99"/>
                </a:cubicBezTo>
                <a:close/>
              </a:path>
            </a:pathLst>
          </a:custGeom>
          <a:solidFill>
            <a:srgbClr val="CC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59"/>
          <p:cNvSpPr/>
          <p:nvPr/>
        </p:nvSpPr>
        <p:spPr bwMode="auto">
          <a:xfrm>
            <a:off x="2853053" y="3510810"/>
            <a:ext cx="6723040" cy="3363921"/>
          </a:xfrm>
          <a:custGeom>
            <a:avLst/>
            <a:gdLst>
              <a:gd name="T0" fmla="*/ 1266 w 2532"/>
              <a:gd name="T1" fmla="*/ 0 h 1266"/>
              <a:gd name="T2" fmla="*/ 2532 w 2532"/>
              <a:gd name="T3" fmla="*/ 1266 h 1266"/>
              <a:gd name="T4" fmla="*/ 0 w 2532"/>
              <a:gd name="T5" fmla="*/ 1266 h 1266"/>
              <a:gd name="T6" fmla="*/ 1266 w 2532"/>
              <a:gd name="T7" fmla="*/ 0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32" h="1266">
                <a:moveTo>
                  <a:pt x="1266" y="0"/>
                </a:moveTo>
                <a:cubicBezTo>
                  <a:pt x="1965" y="0"/>
                  <a:pt x="2532" y="567"/>
                  <a:pt x="2532" y="1266"/>
                </a:cubicBezTo>
                <a:cubicBezTo>
                  <a:pt x="0" y="1266"/>
                  <a:pt x="0" y="1266"/>
                  <a:pt x="0" y="1266"/>
                </a:cubicBezTo>
                <a:cubicBezTo>
                  <a:pt x="0" y="567"/>
                  <a:pt x="567" y="0"/>
                  <a:pt x="1266" y="0"/>
                </a:cubicBezTo>
                <a:close/>
              </a:path>
            </a:pathLst>
          </a:cu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60"/>
          <p:cNvSpPr/>
          <p:nvPr/>
        </p:nvSpPr>
        <p:spPr bwMode="auto">
          <a:xfrm>
            <a:off x="2830828" y="3490172"/>
            <a:ext cx="6765902" cy="3384559"/>
          </a:xfrm>
          <a:custGeom>
            <a:avLst/>
            <a:gdLst>
              <a:gd name="T0" fmla="*/ 1274 w 2548"/>
              <a:gd name="T1" fmla="*/ 0 h 1274"/>
              <a:gd name="T2" fmla="*/ 2174 w 2548"/>
              <a:gd name="T3" fmla="*/ 373 h 1274"/>
              <a:gd name="T4" fmla="*/ 2548 w 2548"/>
              <a:gd name="T5" fmla="*/ 1274 h 1274"/>
              <a:gd name="T6" fmla="*/ 2532 w 2548"/>
              <a:gd name="T7" fmla="*/ 1274 h 1274"/>
              <a:gd name="T8" fmla="*/ 2532 w 2548"/>
              <a:gd name="T9" fmla="*/ 1266 h 1274"/>
              <a:gd name="T10" fmla="*/ 2164 w 2548"/>
              <a:gd name="T11" fmla="*/ 384 h 1274"/>
              <a:gd name="T12" fmla="*/ 1274 w 2548"/>
              <a:gd name="T13" fmla="*/ 16 h 1274"/>
              <a:gd name="T14" fmla="*/ 384 w 2548"/>
              <a:gd name="T15" fmla="*/ 384 h 1274"/>
              <a:gd name="T16" fmla="*/ 16 w 2548"/>
              <a:gd name="T17" fmla="*/ 1266 h 1274"/>
              <a:gd name="T18" fmla="*/ 16 w 2548"/>
              <a:gd name="T19" fmla="*/ 1274 h 1274"/>
              <a:gd name="T20" fmla="*/ 0 w 2548"/>
              <a:gd name="T21" fmla="*/ 1274 h 1274"/>
              <a:gd name="T22" fmla="*/ 373 w 2548"/>
              <a:gd name="T23" fmla="*/ 373 h 1274"/>
              <a:gd name="T24" fmla="*/ 1274 w 2548"/>
              <a:gd name="T25" fmla="*/ 0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48" h="1274">
                <a:moveTo>
                  <a:pt x="1274" y="0"/>
                </a:moveTo>
                <a:cubicBezTo>
                  <a:pt x="1626" y="0"/>
                  <a:pt x="1944" y="143"/>
                  <a:pt x="2174" y="373"/>
                </a:cubicBezTo>
                <a:cubicBezTo>
                  <a:pt x="2405" y="604"/>
                  <a:pt x="2548" y="922"/>
                  <a:pt x="2548" y="1274"/>
                </a:cubicBezTo>
                <a:cubicBezTo>
                  <a:pt x="2532" y="1274"/>
                  <a:pt x="2532" y="1274"/>
                  <a:pt x="2532" y="1274"/>
                </a:cubicBezTo>
                <a:cubicBezTo>
                  <a:pt x="2532" y="1266"/>
                  <a:pt x="2532" y="1266"/>
                  <a:pt x="2532" y="1266"/>
                </a:cubicBezTo>
                <a:cubicBezTo>
                  <a:pt x="2530" y="922"/>
                  <a:pt x="2390" y="610"/>
                  <a:pt x="2164" y="384"/>
                </a:cubicBezTo>
                <a:cubicBezTo>
                  <a:pt x="1936" y="157"/>
                  <a:pt x="1621" y="16"/>
                  <a:pt x="1274" y="16"/>
                </a:cubicBezTo>
                <a:cubicBezTo>
                  <a:pt x="926" y="16"/>
                  <a:pt x="612" y="157"/>
                  <a:pt x="384" y="384"/>
                </a:cubicBezTo>
                <a:cubicBezTo>
                  <a:pt x="158" y="610"/>
                  <a:pt x="18" y="922"/>
                  <a:pt x="16" y="1266"/>
                </a:cubicBezTo>
                <a:cubicBezTo>
                  <a:pt x="16" y="1274"/>
                  <a:pt x="16" y="1274"/>
                  <a:pt x="16" y="1274"/>
                </a:cubicBezTo>
                <a:cubicBezTo>
                  <a:pt x="0" y="1274"/>
                  <a:pt x="0" y="1274"/>
                  <a:pt x="0" y="1274"/>
                </a:cubicBezTo>
                <a:cubicBezTo>
                  <a:pt x="0" y="922"/>
                  <a:pt x="143" y="604"/>
                  <a:pt x="373" y="373"/>
                </a:cubicBezTo>
                <a:cubicBezTo>
                  <a:pt x="604" y="143"/>
                  <a:pt x="922" y="0"/>
                  <a:pt x="1274" y="0"/>
                </a:cubicBezTo>
                <a:close/>
              </a:path>
            </a:pathLst>
          </a:custGeom>
          <a:solidFill>
            <a:srgbClr val="3091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10" name="Group 306"/>
          <p:cNvGrpSpPr>
            <a:grpSpLocks noChangeAspect="1"/>
          </p:cNvGrpSpPr>
          <p:nvPr/>
        </p:nvGrpSpPr>
        <p:grpSpPr bwMode="auto">
          <a:xfrm>
            <a:off x="835350" y="2233613"/>
            <a:ext cx="450850" cy="325437"/>
            <a:chOff x="688" y="1407"/>
            <a:chExt cx="284" cy="205"/>
          </a:xfrm>
        </p:grpSpPr>
        <p:sp>
          <p:nvSpPr>
            <p:cNvPr id="311" name="AutoShape 305"/>
            <p:cNvSpPr>
              <a:spLocks noChangeAspect="1" noChangeArrowheads="1" noTextEdit="1"/>
            </p:cNvSpPr>
            <p:nvPr/>
          </p:nvSpPr>
          <p:spPr bwMode="auto">
            <a:xfrm>
              <a:off x="688" y="1407"/>
              <a:ext cx="28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307"/>
            <p:cNvSpPr/>
            <p:nvPr/>
          </p:nvSpPr>
          <p:spPr bwMode="auto">
            <a:xfrm>
              <a:off x="690" y="1405"/>
              <a:ext cx="282" cy="205"/>
            </a:xfrm>
            <a:custGeom>
              <a:avLst/>
              <a:gdLst>
                <a:gd name="T0" fmla="*/ 22 w 116"/>
                <a:gd name="T1" fmla="*/ 64 h 84"/>
                <a:gd name="T2" fmla="*/ 22 w 116"/>
                <a:gd name="T3" fmla="*/ 65 h 84"/>
                <a:gd name="T4" fmla="*/ 44 w 116"/>
                <a:gd name="T5" fmla="*/ 81 h 84"/>
                <a:gd name="T6" fmla="*/ 54 w 116"/>
                <a:gd name="T7" fmla="*/ 79 h 84"/>
                <a:gd name="T8" fmla="*/ 69 w 116"/>
                <a:gd name="T9" fmla="*/ 84 h 84"/>
                <a:gd name="T10" fmla="*/ 91 w 116"/>
                <a:gd name="T11" fmla="*/ 68 h 84"/>
                <a:gd name="T12" fmla="*/ 91 w 116"/>
                <a:gd name="T13" fmla="*/ 67 h 84"/>
                <a:gd name="T14" fmla="*/ 116 w 116"/>
                <a:gd name="T15" fmla="*/ 47 h 84"/>
                <a:gd name="T16" fmla="*/ 105 w 116"/>
                <a:gd name="T17" fmla="*/ 30 h 84"/>
                <a:gd name="T18" fmla="*/ 107 w 116"/>
                <a:gd name="T19" fmla="*/ 23 h 84"/>
                <a:gd name="T20" fmla="*/ 85 w 116"/>
                <a:gd name="T21" fmla="*/ 6 h 84"/>
                <a:gd name="T22" fmla="*/ 73 w 116"/>
                <a:gd name="T23" fmla="*/ 9 h 84"/>
                <a:gd name="T24" fmla="*/ 48 w 116"/>
                <a:gd name="T25" fmla="*/ 0 h 84"/>
                <a:gd name="T26" fmla="*/ 18 w 116"/>
                <a:gd name="T27" fmla="*/ 23 h 84"/>
                <a:gd name="T28" fmla="*/ 18 w 116"/>
                <a:gd name="T29" fmla="*/ 25 h 84"/>
                <a:gd name="T30" fmla="*/ 0 w 116"/>
                <a:gd name="T31" fmla="*/ 44 h 84"/>
                <a:gd name="T32" fmla="*/ 22 w 116"/>
                <a:gd name="T33" fmla="*/ 6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6" h="84">
                  <a:moveTo>
                    <a:pt x="22" y="64"/>
                  </a:moveTo>
                  <a:cubicBezTo>
                    <a:pt x="22" y="64"/>
                    <a:pt x="22" y="65"/>
                    <a:pt x="22" y="65"/>
                  </a:cubicBezTo>
                  <a:cubicBezTo>
                    <a:pt x="22" y="74"/>
                    <a:pt x="32" y="81"/>
                    <a:pt x="44" y="81"/>
                  </a:cubicBezTo>
                  <a:cubicBezTo>
                    <a:pt x="48" y="81"/>
                    <a:pt x="51" y="81"/>
                    <a:pt x="54" y="79"/>
                  </a:cubicBezTo>
                  <a:cubicBezTo>
                    <a:pt x="58" y="82"/>
                    <a:pt x="63" y="84"/>
                    <a:pt x="69" y="84"/>
                  </a:cubicBezTo>
                  <a:cubicBezTo>
                    <a:pt x="81" y="84"/>
                    <a:pt x="91" y="77"/>
                    <a:pt x="91" y="68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105" y="66"/>
                    <a:pt x="116" y="57"/>
                    <a:pt x="116" y="47"/>
                  </a:cubicBezTo>
                  <a:cubicBezTo>
                    <a:pt x="116" y="40"/>
                    <a:pt x="112" y="34"/>
                    <a:pt x="105" y="30"/>
                  </a:cubicBezTo>
                  <a:cubicBezTo>
                    <a:pt x="106" y="28"/>
                    <a:pt x="107" y="25"/>
                    <a:pt x="107" y="23"/>
                  </a:cubicBezTo>
                  <a:cubicBezTo>
                    <a:pt x="107" y="14"/>
                    <a:pt x="97" y="6"/>
                    <a:pt x="85" y="6"/>
                  </a:cubicBezTo>
                  <a:cubicBezTo>
                    <a:pt x="81" y="6"/>
                    <a:pt x="76" y="7"/>
                    <a:pt x="73" y="9"/>
                  </a:cubicBezTo>
                  <a:cubicBezTo>
                    <a:pt x="67" y="4"/>
                    <a:pt x="58" y="0"/>
                    <a:pt x="48" y="0"/>
                  </a:cubicBezTo>
                  <a:cubicBezTo>
                    <a:pt x="32" y="0"/>
                    <a:pt x="18" y="10"/>
                    <a:pt x="18" y="23"/>
                  </a:cubicBezTo>
                  <a:cubicBezTo>
                    <a:pt x="18" y="24"/>
                    <a:pt x="18" y="24"/>
                    <a:pt x="18" y="25"/>
                  </a:cubicBezTo>
                  <a:cubicBezTo>
                    <a:pt x="8" y="28"/>
                    <a:pt x="0" y="35"/>
                    <a:pt x="0" y="44"/>
                  </a:cubicBezTo>
                  <a:cubicBezTo>
                    <a:pt x="0" y="54"/>
                    <a:pt x="9" y="63"/>
                    <a:pt x="22" y="64"/>
                  </a:cubicBezTo>
                  <a:close/>
                </a:path>
              </a:pathLst>
            </a:custGeom>
            <a:solidFill>
              <a:srgbClr val="CCF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13" name="文本框 312"/>
          <p:cNvSpPr txBox="1"/>
          <p:nvPr/>
        </p:nvSpPr>
        <p:spPr>
          <a:xfrm>
            <a:off x="4151430" y="4700756"/>
            <a:ext cx="4131142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C#</a:t>
            </a:r>
            <a:r>
              <a:rPr lang="zh-CN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爱旅行</a:t>
            </a:r>
          </a:p>
          <a:p>
            <a:pPr algn="ctr"/>
            <a:r>
              <a:rPr lang="zh-CN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微信小程序</a:t>
            </a:r>
          </a:p>
        </p:txBody>
      </p:sp>
      <p:grpSp>
        <p:nvGrpSpPr>
          <p:cNvPr id="315" name="Group 310"/>
          <p:cNvGrpSpPr>
            <a:grpSpLocks noChangeAspect="1"/>
          </p:cNvGrpSpPr>
          <p:nvPr/>
        </p:nvGrpSpPr>
        <p:grpSpPr bwMode="auto">
          <a:xfrm>
            <a:off x="9815838" y="1905000"/>
            <a:ext cx="754062" cy="539750"/>
            <a:chOff x="6345" y="1200"/>
            <a:chExt cx="475" cy="340"/>
          </a:xfrm>
        </p:grpSpPr>
        <p:sp>
          <p:nvSpPr>
            <p:cNvPr id="316" name="AutoShape 309"/>
            <p:cNvSpPr>
              <a:spLocks noChangeAspect="1" noChangeArrowheads="1" noTextEdit="1"/>
            </p:cNvSpPr>
            <p:nvPr/>
          </p:nvSpPr>
          <p:spPr bwMode="auto">
            <a:xfrm>
              <a:off x="6345" y="1200"/>
              <a:ext cx="47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311"/>
            <p:cNvSpPr/>
            <p:nvPr/>
          </p:nvSpPr>
          <p:spPr bwMode="auto">
            <a:xfrm>
              <a:off x="6345" y="1198"/>
              <a:ext cx="473" cy="344"/>
            </a:xfrm>
            <a:custGeom>
              <a:avLst/>
              <a:gdLst>
                <a:gd name="T0" fmla="*/ 38 w 197"/>
                <a:gd name="T1" fmla="*/ 109 h 143"/>
                <a:gd name="T2" fmla="*/ 38 w 197"/>
                <a:gd name="T3" fmla="*/ 110 h 143"/>
                <a:gd name="T4" fmla="*/ 75 w 197"/>
                <a:gd name="T5" fmla="*/ 138 h 143"/>
                <a:gd name="T6" fmla="*/ 92 w 197"/>
                <a:gd name="T7" fmla="*/ 135 h 143"/>
                <a:gd name="T8" fmla="*/ 118 w 197"/>
                <a:gd name="T9" fmla="*/ 143 h 143"/>
                <a:gd name="T10" fmla="*/ 155 w 197"/>
                <a:gd name="T11" fmla="*/ 115 h 143"/>
                <a:gd name="T12" fmla="*/ 155 w 197"/>
                <a:gd name="T13" fmla="*/ 113 h 143"/>
                <a:gd name="T14" fmla="*/ 197 w 197"/>
                <a:gd name="T15" fmla="*/ 79 h 143"/>
                <a:gd name="T16" fmla="*/ 178 w 197"/>
                <a:gd name="T17" fmla="*/ 51 h 143"/>
                <a:gd name="T18" fmla="*/ 182 w 197"/>
                <a:gd name="T19" fmla="*/ 38 h 143"/>
                <a:gd name="T20" fmla="*/ 145 w 197"/>
                <a:gd name="T21" fmla="*/ 10 h 143"/>
                <a:gd name="T22" fmla="*/ 124 w 197"/>
                <a:gd name="T23" fmla="*/ 15 h 143"/>
                <a:gd name="T24" fmla="*/ 82 w 197"/>
                <a:gd name="T25" fmla="*/ 0 h 143"/>
                <a:gd name="T26" fmla="*/ 31 w 197"/>
                <a:gd name="T27" fmla="*/ 38 h 143"/>
                <a:gd name="T28" fmla="*/ 31 w 197"/>
                <a:gd name="T29" fmla="*/ 42 h 143"/>
                <a:gd name="T30" fmla="*/ 0 w 197"/>
                <a:gd name="T31" fmla="*/ 75 h 143"/>
                <a:gd name="T32" fmla="*/ 38 w 197"/>
                <a:gd name="T33" fmla="*/ 10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43">
                  <a:moveTo>
                    <a:pt x="38" y="109"/>
                  </a:moveTo>
                  <a:cubicBezTo>
                    <a:pt x="38" y="109"/>
                    <a:pt x="38" y="109"/>
                    <a:pt x="38" y="110"/>
                  </a:cubicBezTo>
                  <a:cubicBezTo>
                    <a:pt x="38" y="125"/>
                    <a:pt x="54" y="138"/>
                    <a:pt x="75" y="138"/>
                  </a:cubicBezTo>
                  <a:cubicBezTo>
                    <a:pt x="81" y="138"/>
                    <a:pt x="86" y="137"/>
                    <a:pt x="92" y="135"/>
                  </a:cubicBezTo>
                  <a:cubicBezTo>
                    <a:pt x="98" y="140"/>
                    <a:pt x="107" y="143"/>
                    <a:pt x="118" y="143"/>
                  </a:cubicBezTo>
                  <a:cubicBezTo>
                    <a:pt x="138" y="143"/>
                    <a:pt x="155" y="130"/>
                    <a:pt x="155" y="115"/>
                  </a:cubicBezTo>
                  <a:cubicBezTo>
                    <a:pt x="155" y="114"/>
                    <a:pt x="155" y="114"/>
                    <a:pt x="155" y="113"/>
                  </a:cubicBezTo>
                  <a:cubicBezTo>
                    <a:pt x="179" y="112"/>
                    <a:pt x="197" y="97"/>
                    <a:pt x="197" y="79"/>
                  </a:cubicBezTo>
                  <a:cubicBezTo>
                    <a:pt x="197" y="67"/>
                    <a:pt x="190" y="57"/>
                    <a:pt x="178" y="51"/>
                  </a:cubicBezTo>
                  <a:cubicBezTo>
                    <a:pt x="181" y="47"/>
                    <a:pt x="182" y="43"/>
                    <a:pt x="182" y="38"/>
                  </a:cubicBezTo>
                  <a:cubicBezTo>
                    <a:pt x="182" y="23"/>
                    <a:pt x="166" y="10"/>
                    <a:pt x="145" y="10"/>
                  </a:cubicBezTo>
                  <a:cubicBezTo>
                    <a:pt x="137" y="10"/>
                    <a:pt x="130" y="12"/>
                    <a:pt x="124" y="15"/>
                  </a:cubicBezTo>
                  <a:cubicBezTo>
                    <a:pt x="114" y="6"/>
                    <a:pt x="99" y="0"/>
                    <a:pt x="82" y="0"/>
                  </a:cubicBezTo>
                  <a:cubicBezTo>
                    <a:pt x="54" y="0"/>
                    <a:pt x="31" y="17"/>
                    <a:pt x="31" y="38"/>
                  </a:cubicBezTo>
                  <a:cubicBezTo>
                    <a:pt x="31" y="40"/>
                    <a:pt x="31" y="41"/>
                    <a:pt x="31" y="42"/>
                  </a:cubicBezTo>
                  <a:cubicBezTo>
                    <a:pt x="13" y="46"/>
                    <a:pt x="0" y="59"/>
                    <a:pt x="0" y="75"/>
                  </a:cubicBezTo>
                  <a:cubicBezTo>
                    <a:pt x="0" y="92"/>
                    <a:pt x="16" y="106"/>
                    <a:pt x="38" y="109"/>
                  </a:cubicBezTo>
                  <a:close/>
                </a:path>
              </a:pathLst>
            </a:custGeom>
            <a:solidFill>
              <a:srgbClr val="CCF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07 L 6.25E-7 0.00023 L -0.87773 -0.08218 L -0.8763 -0.0821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93" y="-40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645845" y="2183802"/>
            <a:ext cx="2130014" cy="2130014"/>
            <a:chOff x="1118795" y="2183802"/>
            <a:chExt cx="2130014" cy="2130014"/>
          </a:xfrm>
        </p:grpSpPr>
        <p:grpSp>
          <p:nvGrpSpPr>
            <p:cNvPr id="2" name="组合 1"/>
            <p:cNvGrpSpPr/>
            <p:nvPr/>
          </p:nvGrpSpPr>
          <p:grpSpPr>
            <a:xfrm>
              <a:off x="1118795" y="2183802"/>
              <a:ext cx="2130014" cy="2130014"/>
              <a:chOff x="1118795" y="2183802"/>
              <a:chExt cx="2130014" cy="213001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118795" y="2183802"/>
                <a:ext cx="2130014" cy="2130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764254" y="2686203"/>
                <a:ext cx="839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b="1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dirty="0"/>
                  <a:t>NO.1</a:t>
                </a:r>
                <a:endParaRPr lang="zh-CN" altLang="en-US" dirty="0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314375" y="3164877"/>
              <a:ext cx="173799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85000"/>
                    </a:schemeClr>
                  </a:solidFill>
                  <a:latin typeface="张海山锐线体2.0" panose="02000000000000000000" pitchFamily="2" charset="-122"/>
                  <a:ea typeface="张海山锐线体2.0" panose="02000000000000000000" pitchFamily="2" charset="-122"/>
                </a:rPr>
                <a:t>小程序功能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18934" y="2183802"/>
            <a:ext cx="2130014" cy="2130014"/>
            <a:chOff x="3684494" y="2183802"/>
            <a:chExt cx="2130014" cy="2130014"/>
          </a:xfrm>
        </p:grpSpPr>
        <p:grpSp>
          <p:nvGrpSpPr>
            <p:cNvPr id="3" name="组合 2"/>
            <p:cNvGrpSpPr/>
            <p:nvPr/>
          </p:nvGrpSpPr>
          <p:grpSpPr>
            <a:xfrm>
              <a:off x="3684494" y="2183802"/>
              <a:ext cx="2130014" cy="2130014"/>
              <a:chOff x="3684494" y="2183802"/>
              <a:chExt cx="2130014" cy="213001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684494" y="2183802"/>
                <a:ext cx="2130014" cy="2130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329951" y="2686203"/>
                <a:ext cx="839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b="1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dirty="0"/>
                  <a:t>NO.2</a:t>
                </a:r>
                <a:endParaRPr lang="zh-CN" altLang="en-US" dirty="0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3974315" y="3165083"/>
              <a:ext cx="154910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85000"/>
                    </a:schemeClr>
                  </a:solidFill>
                  <a:latin typeface="张海山锐线体2.0" panose="02000000000000000000" pitchFamily="2" charset="-122"/>
                  <a:ea typeface="张海山锐线体2.0" panose="02000000000000000000" pitchFamily="2" charset="-122"/>
                </a:rPr>
                <a:t>技术支持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92321" y="2183802"/>
            <a:ext cx="2130014" cy="2130014"/>
            <a:chOff x="8815891" y="2183802"/>
            <a:chExt cx="2130014" cy="2130014"/>
          </a:xfrm>
        </p:grpSpPr>
        <p:sp>
          <p:nvSpPr>
            <p:cNvPr id="10" name="椭圆 9"/>
            <p:cNvSpPr/>
            <p:nvPr/>
          </p:nvSpPr>
          <p:spPr>
            <a:xfrm>
              <a:off x="8815891" y="2183802"/>
              <a:ext cx="2130014" cy="2130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461349" y="2686203"/>
              <a:ext cx="83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NO.3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106352" y="3165081"/>
              <a:ext cx="154910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85000"/>
                    </a:schemeClr>
                  </a:solidFill>
                  <a:latin typeface="张海山锐线体2.0" panose="02000000000000000000" pitchFamily="2" charset="-122"/>
                  <a:ea typeface="张海山锐线体2.0" panose="02000000000000000000" pitchFamily="2" charset="-122"/>
                </a:rPr>
                <a:t>个人收获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2540" y="283845"/>
            <a:ext cx="12190095" cy="838835"/>
          </a:xfrm>
          <a:prstGeom prst="rect">
            <a:avLst/>
          </a:prstGeom>
          <a:solidFill>
            <a:srgbClr val="4AC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solidFill>
                  <a:schemeClr val="bg1"/>
                </a:solidFill>
                <a:latin typeface="汉仪粗宋简" panose="02010609000101010101" pitchFamily="49" charset="-122"/>
                <a:ea typeface="汉仪粗宋简" panose="02010609000101010101" pitchFamily="49" charset="-122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汉仪粗宋简" panose="02010609000101010101" pitchFamily="49" charset="-122"/>
                <a:ea typeface="汉仪粗宋简" panose="02010609000101010101" pitchFamily="49" charset="-122"/>
              </a:rPr>
              <a:t>目录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540" y="0"/>
            <a:ext cx="12198350" cy="838835"/>
          </a:xfrm>
          <a:prstGeom prst="rect">
            <a:avLst/>
          </a:prstGeom>
          <a:solidFill>
            <a:srgbClr val="4AC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solidFill>
                  <a:schemeClr val="bg1"/>
                </a:solidFill>
                <a:latin typeface="汉仪粗宋简" panose="02010609000101010101" pitchFamily="49" charset="-122"/>
                <a:ea typeface="汉仪粗宋简" panose="02010609000101010101" pitchFamily="49" charset="-122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汉仪粗宋简" panose="02010609000101010101" pitchFamily="49" charset="-122"/>
                <a:ea typeface="汉仪粗宋简" panose="02010609000101010101" pitchFamily="49" charset="-122"/>
              </a:rPr>
              <a:t>小程序功能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9144635" y="1225550"/>
            <a:ext cx="2715895" cy="655320"/>
            <a:chOff x="7854773" y="1666408"/>
            <a:chExt cx="3298004" cy="655552"/>
          </a:xfrm>
        </p:grpSpPr>
        <p:grpSp>
          <p:nvGrpSpPr>
            <p:cNvPr id="28" name="组合 27"/>
            <p:cNvGrpSpPr/>
            <p:nvPr/>
          </p:nvGrpSpPr>
          <p:grpSpPr>
            <a:xfrm>
              <a:off x="7854773" y="1666408"/>
              <a:ext cx="3298004" cy="655552"/>
              <a:chOff x="7854773" y="1666408"/>
              <a:chExt cx="3298004" cy="655552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7854773" y="1666408"/>
                <a:ext cx="3298004" cy="655552"/>
              </a:xfrm>
              <a:prstGeom prst="rect">
                <a:avLst/>
              </a:prstGeom>
              <a:solidFill>
                <a:srgbClr val="4AC1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3600" b="1">
                  <a:solidFill>
                    <a:schemeClr val="bg1"/>
                  </a:solidFill>
                  <a:latin typeface="汉仪粗宋简" panose="02010609000101010101" pitchFamily="49" charset="-122"/>
                  <a:ea typeface="汉仪粗宋简" panose="02010609000101010101" pitchFamily="49" charset="-122"/>
                </a:endParaRPr>
              </a:p>
            </p:txBody>
          </p:sp>
          <p:grpSp>
            <p:nvGrpSpPr>
              <p:cNvPr id="11" name="Group 4"/>
              <p:cNvGrpSpPr>
                <a:grpSpLocks noChangeAspect="1"/>
              </p:cNvGrpSpPr>
              <p:nvPr/>
            </p:nvGrpSpPr>
            <p:grpSpPr bwMode="auto">
              <a:xfrm>
                <a:off x="10626923" y="1814513"/>
                <a:ext cx="393700" cy="358775"/>
                <a:chOff x="6639" y="1143"/>
                <a:chExt cx="248" cy="226"/>
              </a:xfrm>
            </p:grpSpPr>
            <p:sp>
              <p:nvSpPr>
                <p:cNvPr id="12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639" y="1143"/>
                  <a:ext cx="248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>
                  <a:off x="6640" y="1143"/>
                  <a:ext cx="248" cy="191"/>
                </a:xfrm>
                <a:custGeom>
                  <a:avLst/>
                  <a:gdLst>
                    <a:gd name="T0" fmla="*/ 197 w 198"/>
                    <a:gd name="T1" fmla="*/ 0 h 152"/>
                    <a:gd name="T2" fmla="*/ 195 w 198"/>
                    <a:gd name="T3" fmla="*/ 0 h 152"/>
                    <a:gd name="T4" fmla="*/ 1 w 198"/>
                    <a:gd name="T5" fmla="*/ 99 h 152"/>
                    <a:gd name="T6" fmla="*/ 0 w 198"/>
                    <a:gd name="T7" fmla="*/ 101 h 152"/>
                    <a:gd name="T8" fmla="*/ 1 w 198"/>
                    <a:gd name="T9" fmla="*/ 103 h 152"/>
                    <a:gd name="T10" fmla="*/ 66 w 198"/>
                    <a:gd name="T11" fmla="*/ 123 h 152"/>
                    <a:gd name="T12" fmla="*/ 68 w 198"/>
                    <a:gd name="T13" fmla="*/ 123 h 152"/>
                    <a:gd name="T14" fmla="*/ 158 w 198"/>
                    <a:gd name="T15" fmla="*/ 42 h 152"/>
                    <a:gd name="T16" fmla="*/ 86 w 198"/>
                    <a:gd name="T17" fmla="*/ 127 h 152"/>
                    <a:gd name="T18" fmla="*/ 86 w 198"/>
                    <a:gd name="T19" fmla="*/ 129 h 152"/>
                    <a:gd name="T20" fmla="*/ 87 w 198"/>
                    <a:gd name="T21" fmla="*/ 130 h 152"/>
                    <a:gd name="T22" fmla="*/ 159 w 198"/>
                    <a:gd name="T23" fmla="*/ 152 h 152"/>
                    <a:gd name="T24" fmla="*/ 160 w 198"/>
                    <a:gd name="T25" fmla="*/ 152 h 152"/>
                    <a:gd name="T26" fmla="*/ 161 w 198"/>
                    <a:gd name="T27" fmla="*/ 152 h 152"/>
                    <a:gd name="T28" fmla="*/ 162 w 198"/>
                    <a:gd name="T29" fmla="*/ 151 h 152"/>
                    <a:gd name="T30" fmla="*/ 198 w 198"/>
                    <a:gd name="T31" fmla="*/ 2 h 152"/>
                    <a:gd name="T32" fmla="*/ 197 w 198"/>
                    <a:gd name="T33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98" h="152">
                      <a:moveTo>
                        <a:pt x="197" y="0"/>
                      </a:moveTo>
                      <a:cubicBezTo>
                        <a:pt x="196" y="0"/>
                        <a:pt x="195" y="0"/>
                        <a:pt x="195" y="0"/>
                      </a:cubicBezTo>
                      <a:cubicBezTo>
                        <a:pt x="1" y="99"/>
                        <a:pt x="1" y="99"/>
                        <a:pt x="1" y="99"/>
                      </a:cubicBezTo>
                      <a:cubicBezTo>
                        <a:pt x="0" y="99"/>
                        <a:pt x="0" y="100"/>
                        <a:pt x="0" y="101"/>
                      </a:cubicBezTo>
                      <a:cubicBezTo>
                        <a:pt x="0" y="102"/>
                        <a:pt x="0" y="103"/>
                        <a:pt x="1" y="103"/>
                      </a:cubicBezTo>
                      <a:cubicBezTo>
                        <a:pt x="66" y="123"/>
                        <a:pt x="66" y="123"/>
                        <a:pt x="66" y="123"/>
                      </a:cubicBezTo>
                      <a:cubicBezTo>
                        <a:pt x="67" y="124"/>
                        <a:pt x="67" y="124"/>
                        <a:pt x="68" y="123"/>
                      </a:cubicBezTo>
                      <a:cubicBezTo>
                        <a:pt x="158" y="42"/>
                        <a:pt x="158" y="42"/>
                        <a:pt x="158" y="42"/>
                      </a:cubicBezTo>
                      <a:cubicBezTo>
                        <a:pt x="86" y="127"/>
                        <a:pt x="86" y="127"/>
                        <a:pt x="86" y="127"/>
                      </a:cubicBezTo>
                      <a:cubicBezTo>
                        <a:pt x="86" y="128"/>
                        <a:pt x="85" y="128"/>
                        <a:pt x="86" y="129"/>
                      </a:cubicBezTo>
                      <a:cubicBezTo>
                        <a:pt x="86" y="129"/>
                        <a:pt x="86" y="130"/>
                        <a:pt x="87" y="130"/>
                      </a:cubicBezTo>
                      <a:cubicBezTo>
                        <a:pt x="159" y="152"/>
                        <a:pt x="159" y="152"/>
                        <a:pt x="159" y="152"/>
                      </a:cubicBezTo>
                      <a:cubicBezTo>
                        <a:pt x="159" y="152"/>
                        <a:pt x="159" y="152"/>
                        <a:pt x="160" y="152"/>
                      </a:cubicBezTo>
                      <a:cubicBezTo>
                        <a:pt x="160" y="152"/>
                        <a:pt x="160" y="152"/>
                        <a:pt x="161" y="152"/>
                      </a:cubicBezTo>
                      <a:cubicBezTo>
                        <a:pt x="161" y="152"/>
                        <a:pt x="161" y="151"/>
                        <a:pt x="162" y="151"/>
                      </a:cubicBezTo>
                      <a:cubicBezTo>
                        <a:pt x="198" y="2"/>
                        <a:pt x="198" y="2"/>
                        <a:pt x="198" y="2"/>
                      </a:cubicBezTo>
                      <a:cubicBezTo>
                        <a:pt x="198" y="1"/>
                        <a:pt x="198" y="1"/>
                        <a:pt x="197" y="0"/>
                      </a:cubicBezTo>
                      <a:close/>
                    </a:path>
                  </a:pathLst>
                </a:custGeom>
                <a:solidFill>
                  <a:srgbClr val="7271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/>
                <p:nvPr/>
              </p:nvSpPr>
              <p:spPr bwMode="auto">
                <a:xfrm>
                  <a:off x="6748" y="1319"/>
                  <a:ext cx="30" cy="51"/>
                </a:xfrm>
                <a:custGeom>
                  <a:avLst/>
                  <a:gdLst>
                    <a:gd name="T0" fmla="*/ 22 w 24"/>
                    <a:gd name="T1" fmla="*/ 6 h 41"/>
                    <a:gd name="T2" fmla="*/ 2 w 24"/>
                    <a:gd name="T3" fmla="*/ 0 h 41"/>
                    <a:gd name="T4" fmla="*/ 0 w 24"/>
                    <a:gd name="T5" fmla="*/ 0 h 41"/>
                    <a:gd name="T6" fmla="*/ 0 w 24"/>
                    <a:gd name="T7" fmla="*/ 2 h 41"/>
                    <a:gd name="T8" fmla="*/ 0 w 24"/>
                    <a:gd name="T9" fmla="*/ 39 h 41"/>
                    <a:gd name="T10" fmla="*/ 1 w 24"/>
                    <a:gd name="T11" fmla="*/ 41 h 41"/>
                    <a:gd name="T12" fmla="*/ 2 w 24"/>
                    <a:gd name="T13" fmla="*/ 41 h 41"/>
                    <a:gd name="T14" fmla="*/ 3 w 24"/>
                    <a:gd name="T15" fmla="*/ 40 h 41"/>
                    <a:gd name="T16" fmla="*/ 23 w 24"/>
                    <a:gd name="T17" fmla="*/ 9 h 41"/>
                    <a:gd name="T18" fmla="*/ 23 w 24"/>
                    <a:gd name="T19" fmla="*/ 7 h 41"/>
                    <a:gd name="T20" fmla="*/ 22 w 24"/>
                    <a:gd name="T21" fmla="*/ 6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" h="41">
                      <a:moveTo>
                        <a:pt x="22" y="6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40"/>
                        <a:pt x="0" y="41"/>
                        <a:pt x="1" y="41"/>
                      </a:cubicBezTo>
                      <a:cubicBezTo>
                        <a:pt x="1" y="41"/>
                        <a:pt x="1" y="41"/>
                        <a:pt x="2" y="41"/>
                      </a:cubicBezTo>
                      <a:cubicBezTo>
                        <a:pt x="2" y="41"/>
                        <a:pt x="3" y="41"/>
                        <a:pt x="3" y="40"/>
                      </a:cubicBez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3" y="8"/>
                        <a:pt x="24" y="8"/>
                        <a:pt x="23" y="7"/>
                      </a:cubicBezTo>
                      <a:cubicBezTo>
                        <a:pt x="23" y="7"/>
                        <a:pt x="23" y="6"/>
                        <a:pt x="22" y="6"/>
                      </a:cubicBezTo>
                      <a:close/>
                    </a:path>
                  </a:pathLst>
                </a:custGeom>
                <a:solidFill>
                  <a:srgbClr val="7271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7957514" y="1814513"/>
              <a:ext cx="2496372" cy="337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NO.1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规划旅行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144635" y="2038985"/>
            <a:ext cx="2715895" cy="655320"/>
            <a:chOff x="7854773" y="2479773"/>
            <a:chExt cx="3298004" cy="655552"/>
          </a:xfrm>
        </p:grpSpPr>
        <p:sp>
          <p:nvSpPr>
            <p:cNvPr id="19" name="矩形 18"/>
            <p:cNvSpPr/>
            <p:nvPr/>
          </p:nvSpPr>
          <p:spPr>
            <a:xfrm>
              <a:off x="7854773" y="2479773"/>
              <a:ext cx="3298004" cy="655552"/>
            </a:xfrm>
            <a:prstGeom prst="rect">
              <a:avLst/>
            </a:prstGeom>
            <a:solidFill>
              <a:srgbClr val="4AC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 b="1">
                <a:solidFill>
                  <a:schemeClr val="bg1"/>
                </a:solidFill>
                <a:latin typeface="汉仪粗宋简" panose="02010609000101010101" pitchFamily="49" charset="-122"/>
                <a:ea typeface="汉仪粗宋简" panose="02010609000101010101" pitchFamily="49" charset="-122"/>
              </a:endParaRPr>
            </a:p>
          </p:txBody>
        </p:sp>
        <p:grpSp>
          <p:nvGrpSpPr>
            <p:cNvPr id="20" name="Group 4"/>
            <p:cNvGrpSpPr>
              <a:grpSpLocks noChangeAspect="1"/>
            </p:cNvGrpSpPr>
            <p:nvPr/>
          </p:nvGrpSpPr>
          <p:grpSpPr bwMode="auto">
            <a:xfrm>
              <a:off x="10626923" y="2627878"/>
              <a:ext cx="393700" cy="358775"/>
              <a:chOff x="6639" y="1143"/>
              <a:chExt cx="248" cy="226"/>
            </a:xfrm>
          </p:grpSpPr>
          <p:sp>
            <p:nvSpPr>
              <p:cNvPr id="21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6639" y="1143"/>
                <a:ext cx="248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/>
            </p:nvSpPr>
            <p:spPr bwMode="auto">
              <a:xfrm>
                <a:off x="6640" y="1143"/>
                <a:ext cx="248" cy="191"/>
              </a:xfrm>
              <a:custGeom>
                <a:avLst/>
                <a:gdLst>
                  <a:gd name="T0" fmla="*/ 197 w 198"/>
                  <a:gd name="T1" fmla="*/ 0 h 152"/>
                  <a:gd name="T2" fmla="*/ 195 w 198"/>
                  <a:gd name="T3" fmla="*/ 0 h 152"/>
                  <a:gd name="T4" fmla="*/ 1 w 198"/>
                  <a:gd name="T5" fmla="*/ 99 h 152"/>
                  <a:gd name="T6" fmla="*/ 0 w 198"/>
                  <a:gd name="T7" fmla="*/ 101 h 152"/>
                  <a:gd name="T8" fmla="*/ 1 w 198"/>
                  <a:gd name="T9" fmla="*/ 103 h 152"/>
                  <a:gd name="T10" fmla="*/ 66 w 198"/>
                  <a:gd name="T11" fmla="*/ 123 h 152"/>
                  <a:gd name="T12" fmla="*/ 68 w 198"/>
                  <a:gd name="T13" fmla="*/ 123 h 152"/>
                  <a:gd name="T14" fmla="*/ 158 w 198"/>
                  <a:gd name="T15" fmla="*/ 42 h 152"/>
                  <a:gd name="T16" fmla="*/ 86 w 198"/>
                  <a:gd name="T17" fmla="*/ 127 h 152"/>
                  <a:gd name="T18" fmla="*/ 86 w 198"/>
                  <a:gd name="T19" fmla="*/ 129 h 152"/>
                  <a:gd name="T20" fmla="*/ 87 w 198"/>
                  <a:gd name="T21" fmla="*/ 130 h 152"/>
                  <a:gd name="T22" fmla="*/ 159 w 198"/>
                  <a:gd name="T23" fmla="*/ 152 h 152"/>
                  <a:gd name="T24" fmla="*/ 160 w 198"/>
                  <a:gd name="T25" fmla="*/ 152 h 152"/>
                  <a:gd name="T26" fmla="*/ 161 w 198"/>
                  <a:gd name="T27" fmla="*/ 152 h 152"/>
                  <a:gd name="T28" fmla="*/ 162 w 198"/>
                  <a:gd name="T29" fmla="*/ 151 h 152"/>
                  <a:gd name="T30" fmla="*/ 198 w 198"/>
                  <a:gd name="T31" fmla="*/ 2 h 152"/>
                  <a:gd name="T32" fmla="*/ 197 w 198"/>
                  <a:gd name="T33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8" h="152">
                    <a:moveTo>
                      <a:pt x="197" y="0"/>
                    </a:moveTo>
                    <a:cubicBezTo>
                      <a:pt x="196" y="0"/>
                      <a:pt x="195" y="0"/>
                      <a:pt x="195" y="0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0" y="99"/>
                      <a:pt x="0" y="100"/>
                      <a:pt x="0" y="101"/>
                    </a:cubicBezTo>
                    <a:cubicBezTo>
                      <a:pt x="0" y="102"/>
                      <a:pt x="0" y="103"/>
                      <a:pt x="1" y="103"/>
                    </a:cubicBezTo>
                    <a:cubicBezTo>
                      <a:pt x="66" y="123"/>
                      <a:pt x="66" y="123"/>
                      <a:pt x="66" y="123"/>
                    </a:cubicBezTo>
                    <a:cubicBezTo>
                      <a:pt x="67" y="124"/>
                      <a:pt x="67" y="124"/>
                      <a:pt x="68" y="123"/>
                    </a:cubicBezTo>
                    <a:cubicBezTo>
                      <a:pt x="158" y="42"/>
                      <a:pt x="158" y="42"/>
                      <a:pt x="158" y="42"/>
                    </a:cubicBez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128"/>
                      <a:pt x="85" y="128"/>
                      <a:pt x="86" y="129"/>
                    </a:cubicBezTo>
                    <a:cubicBezTo>
                      <a:pt x="86" y="129"/>
                      <a:pt x="86" y="130"/>
                      <a:pt x="87" y="130"/>
                    </a:cubicBezTo>
                    <a:cubicBezTo>
                      <a:pt x="159" y="152"/>
                      <a:pt x="159" y="152"/>
                      <a:pt x="159" y="152"/>
                    </a:cubicBezTo>
                    <a:cubicBezTo>
                      <a:pt x="159" y="152"/>
                      <a:pt x="159" y="152"/>
                      <a:pt x="160" y="152"/>
                    </a:cubicBezTo>
                    <a:cubicBezTo>
                      <a:pt x="160" y="152"/>
                      <a:pt x="160" y="152"/>
                      <a:pt x="161" y="152"/>
                    </a:cubicBezTo>
                    <a:cubicBezTo>
                      <a:pt x="161" y="152"/>
                      <a:pt x="161" y="151"/>
                      <a:pt x="162" y="151"/>
                    </a:cubicBezTo>
                    <a:cubicBezTo>
                      <a:pt x="198" y="2"/>
                      <a:pt x="198" y="2"/>
                      <a:pt x="198" y="2"/>
                    </a:cubicBezTo>
                    <a:cubicBezTo>
                      <a:pt x="198" y="1"/>
                      <a:pt x="198" y="1"/>
                      <a:pt x="197" y="0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6"/>
              <p:cNvSpPr/>
              <p:nvPr/>
            </p:nvSpPr>
            <p:spPr bwMode="auto">
              <a:xfrm>
                <a:off x="6748" y="1319"/>
                <a:ext cx="30" cy="51"/>
              </a:xfrm>
              <a:custGeom>
                <a:avLst/>
                <a:gdLst>
                  <a:gd name="T0" fmla="*/ 22 w 24"/>
                  <a:gd name="T1" fmla="*/ 6 h 41"/>
                  <a:gd name="T2" fmla="*/ 2 w 24"/>
                  <a:gd name="T3" fmla="*/ 0 h 41"/>
                  <a:gd name="T4" fmla="*/ 0 w 24"/>
                  <a:gd name="T5" fmla="*/ 0 h 41"/>
                  <a:gd name="T6" fmla="*/ 0 w 24"/>
                  <a:gd name="T7" fmla="*/ 2 h 41"/>
                  <a:gd name="T8" fmla="*/ 0 w 24"/>
                  <a:gd name="T9" fmla="*/ 39 h 41"/>
                  <a:gd name="T10" fmla="*/ 1 w 24"/>
                  <a:gd name="T11" fmla="*/ 41 h 41"/>
                  <a:gd name="T12" fmla="*/ 2 w 24"/>
                  <a:gd name="T13" fmla="*/ 41 h 41"/>
                  <a:gd name="T14" fmla="*/ 3 w 24"/>
                  <a:gd name="T15" fmla="*/ 40 h 41"/>
                  <a:gd name="T16" fmla="*/ 23 w 24"/>
                  <a:gd name="T17" fmla="*/ 9 h 41"/>
                  <a:gd name="T18" fmla="*/ 23 w 24"/>
                  <a:gd name="T19" fmla="*/ 7 h 41"/>
                  <a:gd name="T20" fmla="*/ 22 w 24"/>
                  <a:gd name="T21" fmla="*/ 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41">
                    <a:moveTo>
                      <a:pt x="22" y="6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40"/>
                      <a:pt x="0" y="41"/>
                      <a:pt x="1" y="41"/>
                    </a:cubicBezTo>
                    <a:cubicBezTo>
                      <a:pt x="1" y="41"/>
                      <a:pt x="1" y="41"/>
                      <a:pt x="2" y="41"/>
                    </a:cubicBezTo>
                    <a:cubicBezTo>
                      <a:pt x="2" y="41"/>
                      <a:pt x="3" y="41"/>
                      <a:pt x="3" y="4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8"/>
                      <a:pt x="24" y="8"/>
                      <a:pt x="23" y="7"/>
                    </a:cubicBezTo>
                    <a:cubicBezTo>
                      <a:pt x="23" y="7"/>
                      <a:pt x="23" y="6"/>
                      <a:pt x="22" y="6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984477" y="2627878"/>
              <a:ext cx="2496372" cy="337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NO.2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分享旅行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144635" y="2816225"/>
            <a:ext cx="2715895" cy="655320"/>
            <a:chOff x="7854773" y="1666408"/>
            <a:chExt cx="3298004" cy="655552"/>
          </a:xfrm>
        </p:grpSpPr>
        <p:grpSp>
          <p:nvGrpSpPr>
            <p:cNvPr id="15" name="组合 14"/>
            <p:cNvGrpSpPr/>
            <p:nvPr/>
          </p:nvGrpSpPr>
          <p:grpSpPr>
            <a:xfrm>
              <a:off x="7854773" y="1666408"/>
              <a:ext cx="3298004" cy="655552"/>
              <a:chOff x="7854773" y="1666408"/>
              <a:chExt cx="3298004" cy="655552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854773" y="1666408"/>
                <a:ext cx="3298004" cy="655552"/>
              </a:xfrm>
              <a:prstGeom prst="rect">
                <a:avLst/>
              </a:prstGeom>
              <a:solidFill>
                <a:srgbClr val="4AC1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3600" b="1">
                  <a:solidFill>
                    <a:schemeClr val="bg1"/>
                  </a:solidFill>
                  <a:latin typeface="汉仪粗宋简" panose="02010609000101010101" pitchFamily="49" charset="-122"/>
                  <a:ea typeface="汉仪粗宋简" panose="02010609000101010101" pitchFamily="49" charset="-122"/>
                </a:endParaRPr>
              </a:p>
            </p:txBody>
          </p:sp>
          <p:grpSp>
            <p:nvGrpSpPr>
              <p:cNvPr id="17" name="Group 4"/>
              <p:cNvGrpSpPr>
                <a:grpSpLocks noChangeAspect="1"/>
              </p:cNvGrpSpPr>
              <p:nvPr/>
            </p:nvGrpSpPr>
            <p:grpSpPr bwMode="auto">
              <a:xfrm>
                <a:off x="10626923" y="1814513"/>
                <a:ext cx="393700" cy="358775"/>
                <a:chOff x="6639" y="1143"/>
                <a:chExt cx="248" cy="226"/>
              </a:xfrm>
            </p:grpSpPr>
            <p:sp>
              <p:nvSpPr>
                <p:cNvPr id="18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639" y="1143"/>
                  <a:ext cx="248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>
                  <a:off x="6640" y="1143"/>
                  <a:ext cx="248" cy="191"/>
                </a:xfrm>
                <a:custGeom>
                  <a:avLst/>
                  <a:gdLst>
                    <a:gd name="T0" fmla="*/ 197 w 198"/>
                    <a:gd name="T1" fmla="*/ 0 h 152"/>
                    <a:gd name="T2" fmla="*/ 195 w 198"/>
                    <a:gd name="T3" fmla="*/ 0 h 152"/>
                    <a:gd name="T4" fmla="*/ 1 w 198"/>
                    <a:gd name="T5" fmla="*/ 99 h 152"/>
                    <a:gd name="T6" fmla="*/ 0 w 198"/>
                    <a:gd name="T7" fmla="*/ 101 h 152"/>
                    <a:gd name="T8" fmla="*/ 1 w 198"/>
                    <a:gd name="T9" fmla="*/ 103 h 152"/>
                    <a:gd name="T10" fmla="*/ 66 w 198"/>
                    <a:gd name="T11" fmla="*/ 123 h 152"/>
                    <a:gd name="T12" fmla="*/ 68 w 198"/>
                    <a:gd name="T13" fmla="*/ 123 h 152"/>
                    <a:gd name="T14" fmla="*/ 158 w 198"/>
                    <a:gd name="T15" fmla="*/ 42 h 152"/>
                    <a:gd name="T16" fmla="*/ 86 w 198"/>
                    <a:gd name="T17" fmla="*/ 127 h 152"/>
                    <a:gd name="T18" fmla="*/ 86 w 198"/>
                    <a:gd name="T19" fmla="*/ 129 h 152"/>
                    <a:gd name="T20" fmla="*/ 87 w 198"/>
                    <a:gd name="T21" fmla="*/ 130 h 152"/>
                    <a:gd name="T22" fmla="*/ 159 w 198"/>
                    <a:gd name="T23" fmla="*/ 152 h 152"/>
                    <a:gd name="T24" fmla="*/ 160 w 198"/>
                    <a:gd name="T25" fmla="*/ 152 h 152"/>
                    <a:gd name="T26" fmla="*/ 161 w 198"/>
                    <a:gd name="T27" fmla="*/ 152 h 152"/>
                    <a:gd name="T28" fmla="*/ 162 w 198"/>
                    <a:gd name="T29" fmla="*/ 151 h 152"/>
                    <a:gd name="T30" fmla="*/ 198 w 198"/>
                    <a:gd name="T31" fmla="*/ 2 h 152"/>
                    <a:gd name="T32" fmla="*/ 197 w 198"/>
                    <a:gd name="T33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98" h="152">
                      <a:moveTo>
                        <a:pt x="197" y="0"/>
                      </a:moveTo>
                      <a:cubicBezTo>
                        <a:pt x="196" y="0"/>
                        <a:pt x="195" y="0"/>
                        <a:pt x="195" y="0"/>
                      </a:cubicBezTo>
                      <a:cubicBezTo>
                        <a:pt x="1" y="99"/>
                        <a:pt x="1" y="99"/>
                        <a:pt x="1" y="99"/>
                      </a:cubicBezTo>
                      <a:cubicBezTo>
                        <a:pt x="0" y="99"/>
                        <a:pt x="0" y="100"/>
                        <a:pt x="0" y="101"/>
                      </a:cubicBezTo>
                      <a:cubicBezTo>
                        <a:pt x="0" y="102"/>
                        <a:pt x="0" y="103"/>
                        <a:pt x="1" y="103"/>
                      </a:cubicBezTo>
                      <a:cubicBezTo>
                        <a:pt x="66" y="123"/>
                        <a:pt x="66" y="123"/>
                        <a:pt x="66" y="123"/>
                      </a:cubicBezTo>
                      <a:cubicBezTo>
                        <a:pt x="67" y="124"/>
                        <a:pt x="67" y="124"/>
                        <a:pt x="68" y="123"/>
                      </a:cubicBezTo>
                      <a:cubicBezTo>
                        <a:pt x="158" y="42"/>
                        <a:pt x="158" y="42"/>
                        <a:pt x="158" y="42"/>
                      </a:cubicBezTo>
                      <a:cubicBezTo>
                        <a:pt x="86" y="127"/>
                        <a:pt x="86" y="127"/>
                        <a:pt x="86" y="127"/>
                      </a:cubicBezTo>
                      <a:cubicBezTo>
                        <a:pt x="86" y="128"/>
                        <a:pt x="85" y="128"/>
                        <a:pt x="86" y="129"/>
                      </a:cubicBezTo>
                      <a:cubicBezTo>
                        <a:pt x="86" y="129"/>
                        <a:pt x="86" y="130"/>
                        <a:pt x="87" y="130"/>
                      </a:cubicBezTo>
                      <a:cubicBezTo>
                        <a:pt x="159" y="152"/>
                        <a:pt x="159" y="152"/>
                        <a:pt x="159" y="152"/>
                      </a:cubicBezTo>
                      <a:cubicBezTo>
                        <a:pt x="159" y="152"/>
                        <a:pt x="159" y="152"/>
                        <a:pt x="160" y="152"/>
                      </a:cubicBezTo>
                      <a:cubicBezTo>
                        <a:pt x="160" y="152"/>
                        <a:pt x="160" y="152"/>
                        <a:pt x="161" y="152"/>
                      </a:cubicBezTo>
                      <a:cubicBezTo>
                        <a:pt x="161" y="152"/>
                        <a:pt x="161" y="151"/>
                        <a:pt x="162" y="151"/>
                      </a:cubicBezTo>
                      <a:cubicBezTo>
                        <a:pt x="198" y="2"/>
                        <a:pt x="198" y="2"/>
                        <a:pt x="198" y="2"/>
                      </a:cubicBezTo>
                      <a:cubicBezTo>
                        <a:pt x="198" y="1"/>
                        <a:pt x="198" y="1"/>
                        <a:pt x="197" y="0"/>
                      </a:cubicBezTo>
                      <a:close/>
                    </a:path>
                  </a:pathLst>
                </a:custGeom>
                <a:solidFill>
                  <a:srgbClr val="7271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/>
                <p:nvPr/>
              </p:nvSpPr>
              <p:spPr bwMode="auto">
                <a:xfrm>
                  <a:off x="6748" y="1319"/>
                  <a:ext cx="30" cy="51"/>
                </a:xfrm>
                <a:custGeom>
                  <a:avLst/>
                  <a:gdLst>
                    <a:gd name="T0" fmla="*/ 22 w 24"/>
                    <a:gd name="T1" fmla="*/ 6 h 41"/>
                    <a:gd name="T2" fmla="*/ 2 w 24"/>
                    <a:gd name="T3" fmla="*/ 0 h 41"/>
                    <a:gd name="T4" fmla="*/ 0 w 24"/>
                    <a:gd name="T5" fmla="*/ 0 h 41"/>
                    <a:gd name="T6" fmla="*/ 0 w 24"/>
                    <a:gd name="T7" fmla="*/ 2 h 41"/>
                    <a:gd name="T8" fmla="*/ 0 w 24"/>
                    <a:gd name="T9" fmla="*/ 39 h 41"/>
                    <a:gd name="T10" fmla="*/ 1 w 24"/>
                    <a:gd name="T11" fmla="*/ 41 h 41"/>
                    <a:gd name="T12" fmla="*/ 2 w 24"/>
                    <a:gd name="T13" fmla="*/ 41 h 41"/>
                    <a:gd name="T14" fmla="*/ 3 w 24"/>
                    <a:gd name="T15" fmla="*/ 40 h 41"/>
                    <a:gd name="T16" fmla="*/ 23 w 24"/>
                    <a:gd name="T17" fmla="*/ 9 h 41"/>
                    <a:gd name="T18" fmla="*/ 23 w 24"/>
                    <a:gd name="T19" fmla="*/ 7 h 41"/>
                    <a:gd name="T20" fmla="*/ 22 w 24"/>
                    <a:gd name="T21" fmla="*/ 6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" h="41">
                      <a:moveTo>
                        <a:pt x="22" y="6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40"/>
                        <a:pt x="0" y="41"/>
                        <a:pt x="1" y="41"/>
                      </a:cubicBezTo>
                      <a:cubicBezTo>
                        <a:pt x="1" y="41"/>
                        <a:pt x="1" y="41"/>
                        <a:pt x="2" y="41"/>
                      </a:cubicBezTo>
                      <a:cubicBezTo>
                        <a:pt x="2" y="41"/>
                        <a:pt x="3" y="41"/>
                        <a:pt x="3" y="40"/>
                      </a:cubicBez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3" y="8"/>
                        <a:pt x="24" y="8"/>
                        <a:pt x="23" y="7"/>
                      </a:cubicBezTo>
                      <a:cubicBezTo>
                        <a:pt x="23" y="7"/>
                        <a:pt x="23" y="6"/>
                        <a:pt x="22" y="6"/>
                      </a:cubicBezTo>
                      <a:close/>
                    </a:path>
                  </a:pathLst>
                </a:custGeom>
                <a:solidFill>
                  <a:srgbClr val="7271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2" name="文本框 31"/>
            <p:cNvSpPr txBox="1"/>
            <p:nvPr/>
          </p:nvSpPr>
          <p:spPr>
            <a:xfrm>
              <a:off x="7957514" y="1814513"/>
              <a:ext cx="2496372" cy="337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NO.3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查看攻略</a:t>
              </a:r>
            </a:p>
          </p:txBody>
        </p:sp>
      </p:grpSp>
      <p:pic>
        <p:nvPicPr>
          <p:cNvPr id="38" name="图片 37" descr="LX07G6}LNDTW}4T%IXWL89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" y="1405890"/>
            <a:ext cx="2609850" cy="463867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295" y="1405890"/>
            <a:ext cx="2685415" cy="46386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11BE67C-BD53-4B80-B4F2-9C826C065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730" y="1473525"/>
            <a:ext cx="2549814" cy="45034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540" y="0"/>
            <a:ext cx="12212955" cy="838835"/>
          </a:xfrm>
          <a:prstGeom prst="rect">
            <a:avLst/>
          </a:prstGeom>
          <a:solidFill>
            <a:srgbClr val="4AC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solidFill>
                  <a:schemeClr val="bg1"/>
                </a:solidFill>
                <a:latin typeface="汉仪粗宋简" panose="02010609000101010101" pitchFamily="49" charset="-122"/>
                <a:ea typeface="汉仪粗宋简" panose="02010609000101010101" pitchFamily="49" charset="-122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汉仪粗宋简" panose="02010609000101010101" pitchFamily="49" charset="-122"/>
                <a:ea typeface="汉仪粗宋简" panose="02010609000101010101" pitchFamily="49" charset="-122"/>
              </a:rPr>
              <a:t>技术支持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2447941" y="1171729"/>
            <a:ext cx="2655093" cy="5418667"/>
          </a:xfrm>
          <a:custGeom>
            <a:avLst/>
            <a:gdLst>
              <a:gd name="connsiteX0" fmla="*/ 0 w 2655093"/>
              <a:gd name="connsiteY0" fmla="*/ 265509 h 5418667"/>
              <a:gd name="connsiteX1" fmla="*/ 265509 w 2655093"/>
              <a:gd name="connsiteY1" fmla="*/ 0 h 5418667"/>
              <a:gd name="connsiteX2" fmla="*/ 2389584 w 2655093"/>
              <a:gd name="connsiteY2" fmla="*/ 0 h 5418667"/>
              <a:gd name="connsiteX3" fmla="*/ 2655093 w 2655093"/>
              <a:gd name="connsiteY3" fmla="*/ 265509 h 5418667"/>
              <a:gd name="connsiteX4" fmla="*/ 2655093 w 2655093"/>
              <a:gd name="connsiteY4" fmla="*/ 5153158 h 5418667"/>
              <a:gd name="connsiteX5" fmla="*/ 2389584 w 2655093"/>
              <a:gd name="connsiteY5" fmla="*/ 5418667 h 5418667"/>
              <a:gd name="connsiteX6" fmla="*/ 265509 w 2655093"/>
              <a:gd name="connsiteY6" fmla="*/ 5418667 h 5418667"/>
              <a:gd name="connsiteX7" fmla="*/ 0 w 2655093"/>
              <a:gd name="connsiteY7" fmla="*/ 5153158 h 5418667"/>
              <a:gd name="connsiteX8" fmla="*/ 0 w 2655093"/>
              <a:gd name="connsiteY8" fmla="*/ 265509 h 541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5093" h="5418667">
                <a:moveTo>
                  <a:pt x="0" y="265509"/>
                </a:moveTo>
                <a:cubicBezTo>
                  <a:pt x="0" y="118872"/>
                  <a:pt x="118872" y="0"/>
                  <a:pt x="265509" y="0"/>
                </a:cubicBezTo>
                <a:lnTo>
                  <a:pt x="2389584" y="0"/>
                </a:lnTo>
                <a:cubicBezTo>
                  <a:pt x="2536221" y="0"/>
                  <a:pt x="2655093" y="118872"/>
                  <a:pt x="2655093" y="265509"/>
                </a:cubicBezTo>
                <a:lnTo>
                  <a:pt x="2655093" y="5153158"/>
                </a:lnTo>
                <a:cubicBezTo>
                  <a:pt x="2655093" y="5299795"/>
                  <a:pt x="2536221" y="5418667"/>
                  <a:pt x="2389584" y="5418667"/>
                </a:cubicBezTo>
                <a:lnTo>
                  <a:pt x="265509" y="5418667"/>
                </a:lnTo>
                <a:cubicBezTo>
                  <a:pt x="118872" y="5418667"/>
                  <a:pt x="0" y="5299795"/>
                  <a:pt x="0" y="5153158"/>
                </a:cubicBezTo>
                <a:lnTo>
                  <a:pt x="0" y="26550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3832" tIns="2601298" rIns="433832" bIns="1517567" numCol="1" spcCol="1270" anchor="ctr" anchorCtr="0">
            <a:noAutofit/>
          </a:bodyPr>
          <a:lstStyle/>
          <a:p>
            <a:pPr lvl="0" algn="ctr" defTabSz="271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100" kern="1200"/>
          </a:p>
        </p:txBody>
      </p:sp>
      <p:sp>
        <p:nvSpPr>
          <p:cNvPr id="11" name="椭圆 10"/>
          <p:cNvSpPr/>
          <p:nvPr/>
        </p:nvSpPr>
        <p:spPr>
          <a:xfrm>
            <a:off x="2873279" y="1763977"/>
            <a:ext cx="1804416" cy="18044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多边形 11"/>
          <p:cNvSpPr/>
          <p:nvPr/>
        </p:nvSpPr>
        <p:spPr>
          <a:xfrm>
            <a:off x="6892529" y="1171728"/>
            <a:ext cx="2655093" cy="5418667"/>
          </a:xfrm>
          <a:custGeom>
            <a:avLst/>
            <a:gdLst>
              <a:gd name="connsiteX0" fmla="*/ 0 w 2655093"/>
              <a:gd name="connsiteY0" fmla="*/ 265509 h 5418667"/>
              <a:gd name="connsiteX1" fmla="*/ 265509 w 2655093"/>
              <a:gd name="connsiteY1" fmla="*/ 0 h 5418667"/>
              <a:gd name="connsiteX2" fmla="*/ 2389584 w 2655093"/>
              <a:gd name="connsiteY2" fmla="*/ 0 h 5418667"/>
              <a:gd name="connsiteX3" fmla="*/ 2655093 w 2655093"/>
              <a:gd name="connsiteY3" fmla="*/ 265509 h 5418667"/>
              <a:gd name="connsiteX4" fmla="*/ 2655093 w 2655093"/>
              <a:gd name="connsiteY4" fmla="*/ 5153158 h 5418667"/>
              <a:gd name="connsiteX5" fmla="*/ 2389584 w 2655093"/>
              <a:gd name="connsiteY5" fmla="*/ 5418667 h 5418667"/>
              <a:gd name="connsiteX6" fmla="*/ 265509 w 2655093"/>
              <a:gd name="connsiteY6" fmla="*/ 5418667 h 5418667"/>
              <a:gd name="connsiteX7" fmla="*/ 0 w 2655093"/>
              <a:gd name="connsiteY7" fmla="*/ 5153158 h 5418667"/>
              <a:gd name="connsiteX8" fmla="*/ 0 w 2655093"/>
              <a:gd name="connsiteY8" fmla="*/ 265509 h 541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5093" h="5418667">
                <a:moveTo>
                  <a:pt x="0" y="265509"/>
                </a:moveTo>
                <a:cubicBezTo>
                  <a:pt x="0" y="118872"/>
                  <a:pt x="118872" y="0"/>
                  <a:pt x="265509" y="0"/>
                </a:cubicBezTo>
                <a:lnTo>
                  <a:pt x="2389584" y="0"/>
                </a:lnTo>
                <a:cubicBezTo>
                  <a:pt x="2536221" y="0"/>
                  <a:pt x="2655093" y="118872"/>
                  <a:pt x="2655093" y="265509"/>
                </a:cubicBezTo>
                <a:lnTo>
                  <a:pt x="2655093" y="5153158"/>
                </a:lnTo>
                <a:cubicBezTo>
                  <a:pt x="2655093" y="5299795"/>
                  <a:pt x="2536221" y="5418667"/>
                  <a:pt x="2389584" y="5418667"/>
                </a:cubicBezTo>
                <a:lnTo>
                  <a:pt x="265509" y="5418667"/>
                </a:lnTo>
                <a:cubicBezTo>
                  <a:pt x="118872" y="5418667"/>
                  <a:pt x="0" y="5299795"/>
                  <a:pt x="0" y="5153158"/>
                </a:cubicBezTo>
                <a:lnTo>
                  <a:pt x="0" y="26550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3832" tIns="2601298" rIns="433832" bIns="1517567" numCol="1" spcCol="1270" anchor="ctr" anchorCtr="0">
            <a:noAutofit/>
          </a:bodyPr>
          <a:lstStyle/>
          <a:p>
            <a:pPr algn="ctr" defTabSz="271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100"/>
          </a:p>
        </p:txBody>
      </p:sp>
      <p:sp>
        <p:nvSpPr>
          <p:cNvPr id="13" name="椭圆 12"/>
          <p:cNvSpPr/>
          <p:nvPr/>
        </p:nvSpPr>
        <p:spPr>
          <a:xfrm>
            <a:off x="7317867" y="1763977"/>
            <a:ext cx="1804416" cy="18044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文本框 21"/>
          <p:cNvSpPr txBox="1"/>
          <p:nvPr/>
        </p:nvSpPr>
        <p:spPr>
          <a:xfrm>
            <a:off x="3357245" y="1294765"/>
            <a:ext cx="848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r>
              <a:rPr lang="zh-CN" altLang="en-US" sz="2400" dirty="0"/>
              <a:t>前端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839710" y="1303655"/>
            <a:ext cx="802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r>
              <a:rPr lang="zh-CN" altLang="en-US" sz="2400" dirty="0"/>
              <a:t>后台</a:t>
            </a:r>
          </a:p>
        </p:txBody>
      </p:sp>
      <p:grpSp>
        <p:nvGrpSpPr>
          <p:cNvPr id="33" name="Group 8"/>
          <p:cNvGrpSpPr>
            <a:grpSpLocks noChangeAspect="1"/>
          </p:cNvGrpSpPr>
          <p:nvPr/>
        </p:nvGrpSpPr>
        <p:grpSpPr bwMode="auto">
          <a:xfrm>
            <a:off x="3250883" y="1978025"/>
            <a:ext cx="1049337" cy="1376363"/>
            <a:chOff x="1295" y="1246"/>
            <a:chExt cx="661" cy="867"/>
          </a:xfrm>
        </p:grpSpPr>
        <p:sp>
          <p:nvSpPr>
            <p:cNvPr id="34" name="AutoShape 7"/>
            <p:cNvSpPr>
              <a:spLocks noChangeAspect="1" noChangeArrowheads="1" noTextEdit="1"/>
            </p:cNvSpPr>
            <p:nvPr/>
          </p:nvSpPr>
          <p:spPr bwMode="auto">
            <a:xfrm>
              <a:off x="1295" y="1246"/>
              <a:ext cx="661" cy="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"/>
            <p:cNvSpPr/>
            <p:nvPr/>
          </p:nvSpPr>
          <p:spPr bwMode="auto">
            <a:xfrm>
              <a:off x="1347" y="1822"/>
              <a:ext cx="278" cy="289"/>
            </a:xfrm>
            <a:custGeom>
              <a:avLst/>
              <a:gdLst>
                <a:gd name="T0" fmla="*/ 141 w 144"/>
                <a:gd name="T1" fmla="*/ 36 h 150"/>
                <a:gd name="T2" fmla="*/ 122 w 144"/>
                <a:gd name="T3" fmla="*/ 40 h 150"/>
                <a:gd name="T4" fmla="*/ 74 w 144"/>
                <a:gd name="T5" fmla="*/ 35 h 150"/>
                <a:gd name="T6" fmla="*/ 56 w 144"/>
                <a:gd name="T7" fmla="*/ 17 h 150"/>
                <a:gd name="T8" fmla="*/ 43 w 144"/>
                <a:gd name="T9" fmla="*/ 2 h 150"/>
                <a:gd name="T10" fmla="*/ 40 w 144"/>
                <a:gd name="T11" fmla="*/ 0 h 150"/>
                <a:gd name="T12" fmla="*/ 14 w 144"/>
                <a:gd name="T13" fmla="*/ 76 h 150"/>
                <a:gd name="T14" fmla="*/ 0 w 144"/>
                <a:gd name="T15" fmla="*/ 116 h 150"/>
                <a:gd name="T16" fmla="*/ 68 w 144"/>
                <a:gd name="T17" fmla="*/ 85 h 150"/>
                <a:gd name="T18" fmla="*/ 105 w 144"/>
                <a:gd name="T19" fmla="*/ 150 h 150"/>
                <a:gd name="T20" fmla="*/ 118 w 144"/>
                <a:gd name="T21" fmla="*/ 112 h 150"/>
                <a:gd name="T22" fmla="*/ 144 w 144"/>
                <a:gd name="T23" fmla="*/ 36 h 150"/>
                <a:gd name="T24" fmla="*/ 141 w 144"/>
                <a:gd name="T25" fmla="*/ 3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50">
                  <a:moveTo>
                    <a:pt x="141" y="36"/>
                  </a:moveTo>
                  <a:cubicBezTo>
                    <a:pt x="135" y="36"/>
                    <a:pt x="128" y="38"/>
                    <a:pt x="122" y="40"/>
                  </a:cubicBezTo>
                  <a:cubicBezTo>
                    <a:pt x="106" y="44"/>
                    <a:pt x="88" y="46"/>
                    <a:pt x="74" y="35"/>
                  </a:cubicBezTo>
                  <a:cubicBezTo>
                    <a:pt x="67" y="30"/>
                    <a:pt x="61" y="24"/>
                    <a:pt x="56" y="17"/>
                  </a:cubicBezTo>
                  <a:cubicBezTo>
                    <a:pt x="52" y="12"/>
                    <a:pt x="48" y="6"/>
                    <a:pt x="43" y="2"/>
                  </a:cubicBezTo>
                  <a:cubicBezTo>
                    <a:pt x="42" y="2"/>
                    <a:pt x="41" y="1"/>
                    <a:pt x="40" y="0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105" y="150"/>
                    <a:pt x="105" y="150"/>
                    <a:pt x="105" y="150"/>
                  </a:cubicBezTo>
                  <a:cubicBezTo>
                    <a:pt x="118" y="112"/>
                    <a:pt x="118" y="112"/>
                    <a:pt x="118" y="112"/>
                  </a:cubicBezTo>
                  <a:cubicBezTo>
                    <a:pt x="144" y="36"/>
                    <a:pt x="144" y="36"/>
                    <a:pt x="144" y="36"/>
                  </a:cubicBezTo>
                  <a:cubicBezTo>
                    <a:pt x="143" y="36"/>
                    <a:pt x="142" y="36"/>
                    <a:pt x="141" y="36"/>
                  </a:cubicBezTo>
                  <a:close/>
                </a:path>
              </a:pathLst>
            </a:custGeom>
            <a:solidFill>
              <a:srgbClr val="F721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1624" y="1822"/>
              <a:ext cx="278" cy="289"/>
            </a:xfrm>
            <a:custGeom>
              <a:avLst/>
              <a:gdLst>
                <a:gd name="T0" fmla="*/ 3 w 144"/>
                <a:gd name="T1" fmla="*/ 36 h 150"/>
                <a:gd name="T2" fmla="*/ 23 w 144"/>
                <a:gd name="T3" fmla="*/ 40 h 150"/>
                <a:gd name="T4" fmla="*/ 71 w 144"/>
                <a:gd name="T5" fmla="*/ 35 h 150"/>
                <a:gd name="T6" fmla="*/ 89 w 144"/>
                <a:gd name="T7" fmla="*/ 17 h 150"/>
                <a:gd name="T8" fmla="*/ 102 w 144"/>
                <a:gd name="T9" fmla="*/ 2 h 150"/>
                <a:gd name="T10" fmla="*/ 104 w 144"/>
                <a:gd name="T11" fmla="*/ 0 h 150"/>
                <a:gd name="T12" fmla="*/ 131 w 144"/>
                <a:gd name="T13" fmla="*/ 76 h 150"/>
                <a:gd name="T14" fmla="*/ 144 w 144"/>
                <a:gd name="T15" fmla="*/ 116 h 150"/>
                <a:gd name="T16" fmla="*/ 81 w 144"/>
                <a:gd name="T17" fmla="*/ 94 h 150"/>
                <a:gd name="T18" fmla="*/ 39 w 144"/>
                <a:gd name="T19" fmla="*/ 150 h 150"/>
                <a:gd name="T20" fmla="*/ 27 w 144"/>
                <a:gd name="T21" fmla="*/ 112 h 150"/>
                <a:gd name="T22" fmla="*/ 0 w 144"/>
                <a:gd name="T23" fmla="*/ 36 h 150"/>
                <a:gd name="T24" fmla="*/ 3 w 144"/>
                <a:gd name="T25" fmla="*/ 3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50">
                  <a:moveTo>
                    <a:pt x="3" y="36"/>
                  </a:moveTo>
                  <a:cubicBezTo>
                    <a:pt x="10" y="36"/>
                    <a:pt x="16" y="38"/>
                    <a:pt x="23" y="40"/>
                  </a:cubicBezTo>
                  <a:cubicBezTo>
                    <a:pt x="39" y="44"/>
                    <a:pt x="57" y="46"/>
                    <a:pt x="71" y="35"/>
                  </a:cubicBezTo>
                  <a:cubicBezTo>
                    <a:pt x="78" y="30"/>
                    <a:pt x="84" y="24"/>
                    <a:pt x="89" y="17"/>
                  </a:cubicBezTo>
                  <a:cubicBezTo>
                    <a:pt x="93" y="12"/>
                    <a:pt x="97" y="6"/>
                    <a:pt x="102" y="2"/>
                  </a:cubicBezTo>
                  <a:cubicBezTo>
                    <a:pt x="103" y="2"/>
                    <a:pt x="104" y="1"/>
                    <a:pt x="104" y="0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2" y="36"/>
                    <a:pt x="3" y="36"/>
                  </a:cubicBezTo>
                  <a:close/>
                </a:path>
              </a:pathLst>
            </a:custGeom>
            <a:solidFill>
              <a:srgbClr val="F721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1"/>
            <p:cNvSpPr/>
            <p:nvPr/>
          </p:nvSpPr>
          <p:spPr bwMode="auto">
            <a:xfrm>
              <a:off x="1293" y="1236"/>
              <a:ext cx="665" cy="653"/>
            </a:xfrm>
            <a:custGeom>
              <a:avLst/>
              <a:gdLst>
                <a:gd name="T0" fmla="*/ 322 w 344"/>
                <a:gd name="T1" fmla="*/ 121 h 339"/>
                <a:gd name="T2" fmla="*/ 311 w 344"/>
                <a:gd name="T3" fmla="*/ 68 h 339"/>
                <a:gd name="T4" fmla="*/ 264 w 344"/>
                <a:gd name="T5" fmla="*/ 42 h 339"/>
                <a:gd name="T6" fmla="*/ 225 w 344"/>
                <a:gd name="T7" fmla="*/ 6 h 339"/>
                <a:gd name="T8" fmla="*/ 172 w 344"/>
                <a:gd name="T9" fmla="*/ 12 h 339"/>
                <a:gd name="T10" fmla="*/ 119 w 344"/>
                <a:gd name="T11" fmla="*/ 6 h 339"/>
                <a:gd name="T12" fmla="*/ 79 w 344"/>
                <a:gd name="T13" fmla="*/ 42 h 339"/>
                <a:gd name="T14" fmla="*/ 32 w 344"/>
                <a:gd name="T15" fmla="*/ 68 h 339"/>
                <a:gd name="T16" fmla="*/ 22 w 344"/>
                <a:gd name="T17" fmla="*/ 121 h 339"/>
                <a:gd name="T18" fmla="*/ 0 w 344"/>
                <a:gd name="T19" fmla="*/ 169 h 339"/>
                <a:gd name="T20" fmla="*/ 22 w 344"/>
                <a:gd name="T21" fmla="*/ 218 h 339"/>
                <a:gd name="T22" fmla="*/ 32 w 344"/>
                <a:gd name="T23" fmla="*/ 271 h 339"/>
                <a:gd name="T24" fmla="*/ 79 w 344"/>
                <a:gd name="T25" fmla="*/ 297 h 339"/>
                <a:gd name="T26" fmla="*/ 119 w 344"/>
                <a:gd name="T27" fmla="*/ 333 h 339"/>
                <a:gd name="T28" fmla="*/ 172 w 344"/>
                <a:gd name="T29" fmla="*/ 327 h 339"/>
                <a:gd name="T30" fmla="*/ 225 w 344"/>
                <a:gd name="T31" fmla="*/ 333 h 339"/>
                <a:gd name="T32" fmla="*/ 264 w 344"/>
                <a:gd name="T33" fmla="*/ 297 h 339"/>
                <a:gd name="T34" fmla="*/ 311 w 344"/>
                <a:gd name="T35" fmla="*/ 271 h 339"/>
                <a:gd name="T36" fmla="*/ 322 w 344"/>
                <a:gd name="T37" fmla="*/ 218 h 339"/>
                <a:gd name="T38" fmla="*/ 344 w 344"/>
                <a:gd name="T39" fmla="*/ 169 h 339"/>
                <a:gd name="T40" fmla="*/ 322 w 344"/>
                <a:gd name="T41" fmla="*/ 121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4" h="339">
                  <a:moveTo>
                    <a:pt x="322" y="121"/>
                  </a:moveTo>
                  <a:cubicBezTo>
                    <a:pt x="316" y="104"/>
                    <a:pt x="321" y="82"/>
                    <a:pt x="311" y="68"/>
                  </a:cubicBezTo>
                  <a:cubicBezTo>
                    <a:pt x="301" y="54"/>
                    <a:pt x="278" y="52"/>
                    <a:pt x="264" y="42"/>
                  </a:cubicBezTo>
                  <a:cubicBezTo>
                    <a:pt x="251" y="32"/>
                    <a:pt x="242" y="11"/>
                    <a:pt x="225" y="6"/>
                  </a:cubicBezTo>
                  <a:cubicBezTo>
                    <a:pt x="209" y="0"/>
                    <a:pt x="190" y="12"/>
                    <a:pt x="172" y="12"/>
                  </a:cubicBezTo>
                  <a:cubicBezTo>
                    <a:pt x="154" y="12"/>
                    <a:pt x="135" y="0"/>
                    <a:pt x="119" y="6"/>
                  </a:cubicBezTo>
                  <a:cubicBezTo>
                    <a:pt x="102" y="11"/>
                    <a:pt x="93" y="32"/>
                    <a:pt x="79" y="42"/>
                  </a:cubicBezTo>
                  <a:cubicBezTo>
                    <a:pt x="65" y="52"/>
                    <a:pt x="43" y="54"/>
                    <a:pt x="32" y="68"/>
                  </a:cubicBezTo>
                  <a:cubicBezTo>
                    <a:pt x="22" y="82"/>
                    <a:pt x="27" y="104"/>
                    <a:pt x="22" y="121"/>
                  </a:cubicBezTo>
                  <a:cubicBezTo>
                    <a:pt x="17" y="137"/>
                    <a:pt x="0" y="152"/>
                    <a:pt x="0" y="169"/>
                  </a:cubicBezTo>
                  <a:cubicBezTo>
                    <a:pt x="0" y="187"/>
                    <a:pt x="17" y="202"/>
                    <a:pt x="22" y="218"/>
                  </a:cubicBezTo>
                  <a:cubicBezTo>
                    <a:pt x="27" y="235"/>
                    <a:pt x="22" y="257"/>
                    <a:pt x="32" y="271"/>
                  </a:cubicBezTo>
                  <a:cubicBezTo>
                    <a:pt x="43" y="285"/>
                    <a:pt x="65" y="287"/>
                    <a:pt x="79" y="297"/>
                  </a:cubicBezTo>
                  <a:cubicBezTo>
                    <a:pt x="93" y="307"/>
                    <a:pt x="102" y="328"/>
                    <a:pt x="119" y="333"/>
                  </a:cubicBezTo>
                  <a:cubicBezTo>
                    <a:pt x="135" y="339"/>
                    <a:pt x="154" y="327"/>
                    <a:pt x="172" y="327"/>
                  </a:cubicBezTo>
                  <a:cubicBezTo>
                    <a:pt x="190" y="327"/>
                    <a:pt x="209" y="339"/>
                    <a:pt x="225" y="333"/>
                  </a:cubicBezTo>
                  <a:cubicBezTo>
                    <a:pt x="242" y="328"/>
                    <a:pt x="251" y="307"/>
                    <a:pt x="264" y="297"/>
                  </a:cubicBezTo>
                  <a:cubicBezTo>
                    <a:pt x="278" y="287"/>
                    <a:pt x="301" y="285"/>
                    <a:pt x="311" y="271"/>
                  </a:cubicBezTo>
                  <a:cubicBezTo>
                    <a:pt x="321" y="257"/>
                    <a:pt x="316" y="235"/>
                    <a:pt x="322" y="218"/>
                  </a:cubicBezTo>
                  <a:cubicBezTo>
                    <a:pt x="327" y="202"/>
                    <a:pt x="344" y="187"/>
                    <a:pt x="344" y="169"/>
                  </a:cubicBezTo>
                  <a:cubicBezTo>
                    <a:pt x="344" y="152"/>
                    <a:pt x="327" y="137"/>
                    <a:pt x="322" y="121"/>
                  </a:cubicBezTo>
                  <a:close/>
                </a:path>
              </a:pathLst>
            </a:custGeom>
            <a:solidFill>
              <a:srgbClr val="FF4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1361" y="1300"/>
              <a:ext cx="527" cy="526"/>
            </a:xfrm>
            <a:custGeom>
              <a:avLst/>
              <a:gdLst>
                <a:gd name="T0" fmla="*/ 137 w 273"/>
                <a:gd name="T1" fmla="*/ 273 h 273"/>
                <a:gd name="T2" fmla="*/ 0 w 273"/>
                <a:gd name="T3" fmla="*/ 136 h 273"/>
                <a:gd name="T4" fmla="*/ 137 w 273"/>
                <a:gd name="T5" fmla="*/ 0 h 273"/>
                <a:gd name="T6" fmla="*/ 273 w 273"/>
                <a:gd name="T7" fmla="*/ 136 h 273"/>
                <a:gd name="T8" fmla="*/ 137 w 273"/>
                <a:gd name="T9" fmla="*/ 273 h 273"/>
                <a:gd name="T10" fmla="*/ 137 w 273"/>
                <a:gd name="T11" fmla="*/ 4 h 273"/>
                <a:gd name="T12" fmla="*/ 5 w 273"/>
                <a:gd name="T13" fmla="*/ 136 h 273"/>
                <a:gd name="T14" fmla="*/ 137 w 273"/>
                <a:gd name="T15" fmla="*/ 268 h 273"/>
                <a:gd name="T16" fmla="*/ 269 w 273"/>
                <a:gd name="T17" fmla="*/ 136 h 273"/>
                <a:gd name="T18" fmla="*/ 137 w 273"/>
                <a:gd name="T19" fmla="*/ 4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273">
                  <a:moveTo>
                    <a:pt x="137" y="273"/>
                  </a:moveTo>
                  <a:cubicBezTo>
                    <a:pt x="62" y="273"/>
                    <a:pt x="0" y="212"/>
                    <a:pt x="0" y="136"/>
                  </a:cubicBezTo>
                  <a:cubicBezTo>
                    <a:pt x="0" y="61"/>
                    <a:pt x="62" y="0"/>
                    <a:pt x="137" y="0"/>
                  </a:cubicBezTo>
                  <a:cubicBezTo>
                    <a:pt x="212" y="0"/>
                    <a:pt x="273" y="61"/>
                    <a:pt x="273" y="136"/>
                  </a:cubicBezTo>
                  <a:cubicBezTo>
                    <a:pt x="273" y="212"/>
                    <a:pt x="212" y="273"/>
                    <a:pt x="137" y="273"/>
                  </a:cubicBezTo>
                  <a:close/>
                  <a:moveTo>
                    <a:pt x="137" y="4"/>
                  </a:moveTo>
                  <a:cubicBezTo>
                    <a:pt x="64" y="4"/>
                    <a:pt x="5" y="64"/>
                    <a:pt x="5" y="136"/>
                  </a:cubicBezTo>
                  <a:cubicBezTo>
                    <a:pt x="5" y="209"/>
                    <a:pt x="64" y="268"/>
                    <a:pt x="137" y="268"/>
                  </a:cubicBezTo>
                  <a:cubicBezTo>
                    <a:pt x="210" y="268"/>
                    <a:pt x="269" y="209"/>
                    <a:pt x="269" y="136"/>
                  </a:cubicBezTo>
                  <a:cubicBezTo>
                    <a:pt x="269" y="64"/>
                    <a:pt x="210" y="4"/>
                    <a:pt x="137" y="4"/>
                  </a:cubicBezTo>
                  <a:close/>
                </a:path>
              </a:pathLst>
            </a:custGeom>
            <a:solidFill>
              <a:srgbClr val="F4E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13"/>
            <p:cNvSpPr>
              <a:spLocks noChangeArrowheads="1"/>
            </p:cNvSpPr>
            <p:nvPr/>
          </p:nvSpPr>
          <p:spPr bwMode="auto">
            <a:xfrm>
              <a:off x="1394" y="1333"/>
              <a:ext cx="461" cy="460"/>
            </a:xfrm>
            <a:prstGeom prst="ellipse">
              <a:avLst/>
            </a:prstGeom>
            <a:solidFill>
              <a:srgbClr val="FA6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Oval 14"/>
            <p:cNvSpPr>
              <a:spLocks noChangeArrowheads="1"/>
            </p:cNvSpPr>
            <p:nvPr/>
          </p:nvSpPr>
          <p:spPr bwMode="auto">
            <a:xfrm>
              <a:off x="1421" y="1358"/>
              <a:ext cx="409" cy="408"/>
            </a:xfrm>
            <a:prstGeom prst="ellipse">
              <a:avLst/>
            </a:prstGeom>
            <a:solidFill>
              <a:srgbClr val="F8B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1511" y="1446"/>
              <a:ext cx="236" cy="222"/>
            </a:xfrm>
            <a:custGeom>
              <a:avLst/>
              <a:gdLst>
                <a:gd name="T0" fmla="*/ 118 w 236"/>
                <a:gd name="T1" fmla="*/ 0 h 222"/>
                <a:gd name="T2" fmla="*/ 155 w 236"/>
                <a:gd name="T3" fmla="*/ 74 h 222"/>
                <a:gd name="T4" fmla="*/ 236 w 236"/>
                <a:gd name="T5" fmla="*/ 85 h 222"/>
                <a:gd name="T6" fmla="*/ 176 w 236"/>
                <a:gd name="T7" fmla="*/ 143 h 222"/>
                <a:gd name="T8" fmla="*/ 190 w 236"/>
                <a:gd name="T9" fmla="*/ 222 h 222"/>
                <a:gd name="T10" fmla="*/ 118 w 236"/>
                <a:gd name="T11" fmla="*/ 185 h 222"/>
                <a:gd name="T12" fmla="*/ 47 w 236"/>
                <a:gd name="T13" fmla="*/ 222 h 222"/>
                <a:gd name="T14" fmla="*/ 60 w 236"/>
                <a:gd name="T15" fmla="*/ 143 h 222"/>
                <a:gd name="T16" fmla="*/ 0 w 236"/>
                <a:gd name="T17" fmla="*/ 85 h 222"/>
                <a:gd name="T18" fmla="*/ 82 w 236"/>
                <a:gd name="T19" fmla="*/ 74 h 222"/>
                <a:gd name="T20" fmla="*/ 118 w 236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222">
                  <a:moveTo>
                    <a:pt x="118" y="0"/>
                  </a:moveTo>
                  <a:lnTo>
                    <a:pt x="155" y="74"/>
                  </a:lnTo>
                  <a:lnTo>
                    <a:pt x="236" y="85"/>
                  </a:lnTo>
                  <a:lnTo>
                    <a:pt x="176" y="143"/>
                  </a:lnTo>
                  <a:lnTo>
                    <a:pt x="190" y="222"/>
                  </a:lnTo>
                  <a:lnTo>
                    <a:pt x="118" y="185"/>
                  </a:lnTo>
                  <a:lnTo>
                    <a:pt x="47" y="222"/>
                  </a:lnTo>
                  <a:lnTo>
                    <a:pt x="60" y="143"/>
                  </a:lnTo>
                  <a:lnTo>
                    <a:pt x="0" y="85"/>
                  </a:lnTo>
                  <a:lnTo>
                    <a:pt x="82" y="7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A6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" name="Group 18"/>
          <p:cNvGrpSpPr>
            <a:grpSpLocks noChangeAspect="1"/>
          </p:cNvGrpSpPr>
          <p:nvPr/>
        </p:nvGrpSpPr>
        <p:grpSpPr bwMode="auto">
          <a:xfrm>
            <a:off x="7624763" y="1968500"/>
            <a:ext cx="1190625" cy="1395413"/>
            <a:chOff x="3465" y="1240"/>
            <a:chExt cx="750" cy="879"/>
          </a:xfrm>
        </p:grpSpPr>
        <p:sp>
          <p:nvSpPr>
            <p:cNvPr id="44" name="AutoShape 17"/>
            <p:cNvSpPr>
              <a:spLocks noChangeAspect="1" noChangeArrowheads="1" noTextEdit="1"/>
            </p:cNvSpPr>
            <p:nvPr/>
          </p:nvSpPr>
          <p:spPr bwMode="auto">
            <a:xfrm>
              <a:off x="3465" y="1240"/>
              <a:ext cx="750" cy="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9"/>
            <p:cNvSpPr/>
            <p:nvPr/>
          </p:nvSpPr>
          <p:spPr bwMode="auto">
            <a:xfrm>
              <a:off x="3625" y="1240"/>
              <a:ext cx="443" cy="94"/>
            </a:xfrm>
            <a:custGeom>
              <a:avLst/>
              <a:gdLst>
                <a:gd name="T0" fmla="*/ 443 w 443"/>
                <a:gd name="T1" fmla="*/ 94 h 94"/>
                <a:gd name="T2" fmla="*/ 402 w 443"/>
                <a:gd name="T3" fmla="*/ 0 h 94"/>
                <a:gd name="T4" fmla="*/ 215 w 443"/>
                <a:gd name="T5" fmla="*/ 21 h 94"/>
                <a:gd name="T6" fmla="*/ 24 w 443"/>
                <a:gd name="T7" fmla="*/ 0 h 94"/>
                <a:gd name="T8" fmla="*/ 0 w 443"/>
                <a:gd name="T9" fmla="*/ 94 h 94"/>
                <a:gd name="T10" fmla="*/ 443 w 443"/>
                <a:gd name="T11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94">
                  <a:moveTo>
                    <a:pt x="443" y="94"/>
                  </a:moveTo>
                  <a:lnTo>
                    <a:pt x="402" y="0"/>
                  </a:lnTo>
                  <a:lnTo>
                    <a:pt x="215" y="21"/>
                  </a:lnTo>
                  <a:lnTo>
                    <a:pt x="24" y="0"/>
                  </a:lnTo>
                  <a:lnTo>
                    <a:pt x="0" y="94"/>
                  </a:lnTo>
                  <a:lnTo>
                    <a:pt x="443" y="94"/>
                  </a:lnTo>
                  <a:close/>
                </a:path>
              </a:pathLst>
            </a:custGeom>
            <a:solidFill>
              <a:srgbClr val="3CA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3580" y="1359"/>
              <a:ext cx="535" cy="80"/>
            </a:xfrm>
            <a:custGeom>
              <a:avLst/>
              <a:gdLst>
                <a:gd name="T0" fmla="*/ 526 w 535"/>
                <a:gd name="T1" fmla="*/ 0 h 80"/>
                <a:gd name="T2" fmla="*/ 266 w 535"/>
                <a:gd name="T3" fmla="*/ 22 h 80"/>
                <a:gd name="T4" fmla="*/ 6 w 535"/>
                <a:gd name="T5" fmla="*/ 0 h 80"/>
                <a:gd name="T6" fmla="*/ 0 w 535"/>
                <a:gd name="T7" fmla="*/ 70 h 80"/>
                <a:gd name="T8" fmla="*/ 266 w 535"/>
                <a:gd name="T9" fmla="*/ 80 h 80"/>
                <a:gd name="T10" fmla="*/ 535 w 535"/>
                <a:gd name="T11" fmla="*/ 61 h 80"/>
                <a:gd name="T12" fmla="*/ 526 w 535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80">
                  <a:moveTo>
                    <a:pt x="526" y="0"/>
                  </a:moveTo>
                  <a:lnTo>
                    <a:pt x="266" y="22"/>
                  </a:lnTo>
                  <a:lnTo>
                    <a:pt x="6" y="0"/>
                  </a:lnTo>
                  <a:lnTo>
                    <a:pt x="0" y="70"/>
                  </a:lnTo>
                  <a:lnTo>
                    <a:pt x="266" y="80"/>
                  </a:lnTo>
                  <a:lnTo>
                    <a:pt x="535" y="61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DD29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3586" y="1310"/>
              <a:ext cx="520" cy="75"/>
            </a:xfrm>
            <a:custGeom>
              <a:avLst/>
              <a:gdLst>
                <a:gd name="T0" fmla="*/ 0 w 520"/>
                <a:gd name="T1" fmla="*/ 75 h 75"/>
                <a:gd name="T2" fmla="*/ 520 w 520"/>
                <a:gd name="T3" fmla="*/ 75 h 75"/>
                <a:gd name="T4" fmla="*/ 482 w 520"/>
                <a:gd name="T5" fmla="*/ 0 h 75"/>
                <a:gd name="T6" fmla="*/ 256 w 520"/>
                <a:gd name="T7" fmla="*/ 12 h 75"/>
                <a:gd name="T8" fmla="*/ 27 w 520"/>
                <a:gd name="T9" fmla="*/ 0 h 75"/>
                <a:gd name="T10" fmla="*/ 0 w 520"/>
                <a:gd name="T1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0" h="75">
                  <a:moveTo>
                    <a:pt x="0" y="75"/>
                  </a:moveTo>
                  <a:lnTo>
                    <a:pt x="520" y="75"/>
                  </a:lnTo>
                  <a:lnTo>
                    <a:pt x="482" y="0"/>
                  </a:lnTo>
                  <a:lnTo>
                    <a:pt x="256" y="12"/>
                  </a:lnTo>
                  <a:lnTo>
                    <a:pt x="27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2C7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2"/>
            <p:cNvSpPr/>
            <p:nvPr/>
          </p:nvSpPr>
          <p:spPr bwMode="auto">
            <a:xfrm>
              <a:off x="3463" y="1240"/>
              <a:ext cx="375" cy="422"/>
            </a:xfrm>
            <a:custGeom>
              <a:avLst/>
              <a:gdLst>
                <a:gd name="T0" fmla="*/ 375 w 375"/>
                <a:gd name="T1" fmla="*/ 422 h 422"/>
                <a:gd name="T2" fmla="*/ 186 w 375"/>
                <a:gd name="T3" fmla="*/ 0 h 422"/>
                <a:gd name="T4" fmla="*/ 0 w 375"/>
                <a:gd name="T5" fmla="*/ 94 h 422"/>
                <a:gd name="T6" fmla="*/ 332 w 375"/>
                <a:gd name="T7" fmla="*/ 422 h 422"/>
                <a:gd name="T8" fmla="*/ 375 w 375"/>
                <a:gd name="T9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422">
                  <a:moveTo>
                    <a:pt x="375" y="422"/>
                  </a:moveTo>
                  <a:lnTo>
                    <a:pt x="186" y="0"/>
                  </a:lnTo>
                  <a:lnTo>
                    <a:pt x="0" y="94"/>
                  </a:lnTo>
                  <a:lnTo>
                    <a:pt x="332" y="422"/>
                  </a:lnTo>
                  <a:lnTo>
                    <a:pt x="375" y="422"/>
                  </a:lnTo>
                  <a:close/>
                </a:path>
              </a:pathLst>
            </a:custGeom>
            <a:solidFill>
              <a:srgbClr val="FF2C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3"/>
            <p:cNvSpPr/>
            <p:nvPr/>
          </p:nvSpPr>
          <p:spPr bwMode="auto">
            <a:xfrm>
              <a:off x="3527" y="1273"/>
              <a:ext cx="295" cy="389"/>
            </a:xfrm>
            <a:custGeom>
              <a:avLst/>
              <a:gdLst>
                <a:gd name="T0" fmla="*/ 295 w 295"/>
                <a:gd name="T1" fmla="*/ 389 h 389"/>
                <a:gd name="T2" fmla="*/ 57 w 295"/>
                <a:gd name="T3" fmla="*/ 0 h 389"/>
                <a:gd name="T4" fmla="*/ 0 w 295"/>
                <a:gd name="T5" fmla="*/ 28 h 389"/>
                <a:gd name="T6" fmla="*/ 282 w 295"/>
                <a:gd name="T7" fmla="*/ 389 h 389"/>
                <a:gd name="T8" fmla="*/ 295 w 295"/>
                <a:gd name="T9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389">
                  <a:moveTo>
                    <a:pt x="295" y="389"/>
                  </a:moveTo>
                  <a:lnTo>
                    <a:pt x="57" y="0"/>
                  </a:lnTo>
                  <a:lnTo>
                    <a:pt x="0" y="28"/>
                  </a:lnTo>
                  <a:lnTo>
                    <a:pt x="282" y="389"/>
                  </a:lnTo>
                  <a:lnTo>
                    <a:pt x="295" y="389"/>
                  </a:lnTo>
                  <a:close/>
                </a:path>
              </a:pathLst>
            </a:custGeom>
            <a:solidFill>
              <a:srgbClr val="3DA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"/>
            <p:cNvSpPr/>
            <p:nvPr/>
          </p:nvSpPr>
          <p:spPr bwMode="auto">
            <a:xfrm>
              <a:off x="3584" y="1240"/>
              <a:ext cx="254" cy="422"/>
            </a:xfrm>
            <a:custGeom>
              <a:avLst/>
              <a:gdLst>
                <a:gd name="T0" fmla="*/ 254 w 254"/>
                <a:gd name="T1" fmla="*/ 422 h 422"/>
                <a:gd name="T2" fmla="*/ 65 w 254"/>
                <a:gd name="T3" fmla="*/ 0 h 422"/>
                <a:gd name="T4" fmla="*/ 0 w 254"/>
                <a:gd name="T5" fmla="*/ 33 h 422"/>
                <a:gd name="T6" fmla="*/ 238 w 254"/>
                <a:gd name="T7" fmla="*/ 422 h 422"/>
                <a:gd name="T8" fmla="*/ 254 w 254"/>
                <a:gd name="T9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422">
                  <a:moveTo>
                    <a:pt x="254" y="422"/>
                  </a:moveTo>
                  <a:lnTo>
                    <a:pt x="65" y="0"/>
                  </a:lnTo>
                  <a:lnTo>
                    <a:pt x="0" y="33"/>
                  </a:lnTo>
                  <a:lnTo>
                    <a:pt x="238" y="422"/>
                  </a:lnTo>
                  <a:lnTo>
                    <a:pt x="254" y="422"/>
                  </a:lnTo>
                  <a:close/>
                </a:path>
              </a:pathLst>
            </a:custGeom>
            <a:solidFill>
              <a:srgbClr val="4CD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5"/>
            <p:cNvSpPr/>
            <p:nvPr/>
          </p:nvSpPr>
          <p:spPr bwMode="auto">
            <a:xfrm>
              <a:off x="3842" y="1240"/>
              <a:ext cx="281" cy="422"/>
            </a:xfrm>
            <a:custGeom>
              <a:avLst/>
              <a:gdLst>
                <a:gd name="T0" fmla="*/ 16 w 281"/>
                <a:gd name="T1" fmla="*/ 422 h 422"/>
                <a:gd name="T2" fmla="*/ 281 w 281"/>
                <a:gd name="T3" fmla="*/ 47 h 422"/>
                <a:gd name="T4" fmla="*/ 187 w 281"/>
                <a:gd name="T5" fmla="*/ 0 h 422"/>
                <a:gd name="T6" fmla="*/ 0 w 281"/>
                <a:gd name="T7" fmla="*/ 422 h 422"/>
                <a:gd name="T8" fmla="*/ 16 w 281"/>
                <a:gd name="T9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422">
                  <a:moveTo>
                    <a:pt x="16" y="422"/>
                  </a:moveTo>
                  <a:lnTo>
                    <a:pt x="281" y="47"/>
                  </a:lnTo>
                  <a:lnTo>
                    <a:pt x="187" y="0"/>
                  </a:lnTo>
                  <a:lnTo>
                    <a:pt x="0" y="422"/>
                  </a:lnTo>
                  <a:lnTo>
                    <a:pt x="16" y="422"/>
                  </a:lnTo>
                  <a:close/>
                </a:path>
              </a:pathLst>
            </a:custGeom>
            <a:solidFill>
              <a:srgbClr val="4CD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6"/>
            <p:cNvSpPr/>
            <p:nvPr/>
          </p:nvSpPr>
          <p:spPr bwMode="auto">
            <a:xfrm>
              <a:off x="3856" y="1273"/>
              <a:ext cx="295" cy="389"/>
            </a:xfrm>
            <a:custGeom>
              <a:avLst/>
              <a:gdLst>
                <a:gd name="T0" fmla="*/ 23 w 295"/>
                <a:gd name="T1" fmla="*/ 389 h 389"/>
                <a:gd name="T2" fmla="*/ 295 w 295"/>
                <a:gd name="T3" fmla="*/ 28 h 389"/>
                <a:gd name="T4" fmla="*/ 238 w 295"/>
                <a:gd name="T5" fmla="*/ 0 h 389"/>
                <a:gd name="T6" fmla="*/ 0 w 295"/>
                <a:gd name="T7" fmla="*/ 389 h 389"/>
                <a:gd name="T8" fmla="*/ 23 w 295"/>
                <a:gd name="T9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389">
                  <a:moveTo>
                    <a:pt x="23" y="389"/>
                  </a:moveTo>
                  <a:lnTo>
                    <a:pt x="295" y="28"/>
                  </a:lnTo>
                  <a:lnTo>
                    <a:pt x="238" y="0"/>
                  </a:lnTo>
                  <a:lnTo>
                    <a:pt x="0" y="389"/>
                  </a:lnTo>
                  <a:lnTo>
                    <a:pt x="23" y="389"/>
                  </a:lnTo>
                  <a:close/>
                </a:path>
              </a:pathLst>
            </a:custGeom>
            <a:solidFill>
              <a:srgbClr val="3DA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7"/>
            <p:cNvSpPr/>
            <p:nvPr/>
          </p:nvSpPr>
          <p:spPr bwMode="auto">
            <a:xfrm>
              <a:off x="3869" y="1301"/>
              <a:ext cx="348" cy="361"/>
            </a:xfrm>
            <a:custGeom>
              <a:avLst/>
              <a:gdLst>
                <a:gd name="T0" fmla="*/ 14 w 348"/>
                <a:gd name="T1" fmla="*/ 361 h 361"/>
                <a:gd name="T2" fmla="*/ 348 w 348"/>
                <a:gd name="T3" fmla="*/ 33 h 361"/>
                <a:gd name="T4" fmla="*/ 282 w 348"/>
                <a:gd name="T5" fmla="*/ 0 h 361"/>
                <a:gd name="T6" fmla="*/ 0 w 348"/>
                <a:gd name="T7" fmla="*/ 361 h 361"/>
                <a:gd name="T8" fmla="*/ 14 w 348"/>
                <a:gd name="T9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361">
                  <a:moveTo>
                    <a:pt x="14" y="361"/>
                  </a:moveTo>
                  <a:lnTo>
                    <a:pt x="348" y="33"/>
                  </a:lnTo>
                  <a:lnTo>
                    <a:pt x="282" y="0"/>
                  </a:lnTo>
                  <a:lnTo>
                    <a:pt x="0" y="361"/>
                  </a:lnTo>
                  <a:lnTo>
                    <a:pt x="14" y="361"/>
                  </a:lnTo>
                  <a:close/>
                </a:path>
              </a:pathLst>
            </a:custGeom>
            <a:solidFill>
              <a:srgbClr val="FF2C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3736" y="1662"/>
              <a:ext cx="211" cy="62"/>
            </a:xfrm>
            <a:prstGeom prst="rect">
              <a:avLst/>
            </a:prstGeom>
            <a:solidFill>
              <a:srgbClr val="DD29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Oval 29"/>
            <p:cNvSpPr>
              <a:spLocks noChangeArrowheads="1"/>
            </p:cNvSpPr>
            <p:nvPr/>
          </p:nvSpPr>
          <p:spPr bwMode="auto">
            <a:xfrm>
              <a:off x="3664" y="1728"/>
              <a:ext cx="354" cy="352"/>
            </a:xfrm>
            <a:prstGeom prst="ellipse">
              <a:avLst/>
            </a:prstGeom>
            <a:solidFill>
              <a:srgbClr val="FFB2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0"/>
            <p:cNvSpPr>
              <a:spLocks noEditPoints="1"/>
            </p:cNvSpPr>
            <p:nvPr/>
          </p:nvSpPr>
          <p:spPr bwMode="auto">
            <a:xfrm>
              <a:off x="3627" y="1689"/>
              <a:ext cx="428" cy="428"/>
            </a:xfrm>
            <a:custGeom>
              <a:avLst/>
              <a:gdLst>
                <a:gd name="T0" fmla="*/ 110 w 219"/>
                <a:gd name="T1" fmla="*/ 0 h 219"/>
                <a:gd name="T2" fmla="*/ 0 w 219"/>
                <a:gd name="T3" fmla="*/ 110 h 219"/>
                <a:gd name="T4" fmla="*/ 110 w 219"/>
                <a:gd name="T5" fmla="*/ 219 h 219"/>
                <a:gd name="T6" fmla="*/ 219 w 219"/>
                <a:gd name="T7" fmla="*/ 110 h 219"/>
                <a:gd name="T8" fmla="*/ 110 w 219"/>
                <a:gd name="T9" fmla="*/ 0 h 219"/>
                <a:gd name="T10" fmla="*/ 110 w 219"/>
                <a:gd name="T11" fmla="*/ 214 h 219"/>
                <a:gd name="T12" fmla="*/ 6 w 219"/>
                <a:gd name="T13" fmla="*/ 110 h 219"/>
                <a:gd name="T14" fmla="*/ 110 w 219"/>
                <a:gd name="T15" fmla="*/ 6 h 219"/>
                <a:gd name="T16" fmla="*/ 213 w 219"/>
                <a:gd name="T17" fmla="*/ 110 h 219"/>
                <a:gd name="T18" fmla="*/ 110 w 219"/>
                <a:gd name="T19" fmla="*/ 21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19">
                  <a:moveTo>
                    <a:pt x="110" y="0"/>
                  </a:moveTo>
                  <a:cubicBezTo>
                    <a:pt x="49" y="0"/>
                    <a:pt x="0" y="50"/>
                    <a:pt x="0" y="110"/>
                  </a:cubicBezTo>
                  <a:cubicBezTo>
                    <a:pt x="0" y="170"/>
                    <a:pt x="49" y="219"/>
                    <a:pt x="110" y="219"/>
                  </a:cubicBezTo>
                  <a:cubicBezTo>
                    <a:pt x="170" y="219"/>
                    <a:pt x="219" y="170"/>
                    <a:pt x="219" y="110"/>
                  </a:cubicBezTo>
                  <a:cubicBezTo>
                    <a:pt x="219" y="50"/>
                    <a:pt x="170" y="0"/>
                    <a:pt x="110" y="0"/>
                  </a:cubicBezTo>
                  <a:close/>
                  <a:moveTo>
                    <a:pt x="110" y="214"/>
                  </a:moveTo>
                  <a:cubicBezTo>
                    <a:pt x="53" y="214"/>
                    <a:pt x="6" y="167"/>
                    <a:pt x="6" y="110"/>
                  </a:cubicBezTo>
                  <a:cubicBezTo>
                    <a:pt x="6" y="53"/>
                    <a:pt x="53" y="6"/>
                    <a:pt x="110" y="6"/>
                  </a:cubicBezTo>
                  <a:cubicBezTo>
                    <a:pt x="167" y="6"/>
                    <a:pt x="213" y="53"/>
                    <a:pt x="213" y="110"/>
                  </a:cubicBezTo>
                  <a:cubicBezTo>
                    <a:pt x="213" y="167"/>
                    <a:pt x="167" y="214"/>
                    <a:pt x="110" y="214"/>
                  </a:cubicBezTo>
                  <a:close/>
                </a:path>
              </a:pathLst>
            </a:custGeom>
            <a:solidFill>
              <a:srgbClr val="FF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1"/>
            <p:cNvSpPr>
              <a:spLocks noEditPoints="1"/>
            </p:cNvSpPr>
            <p:nvPr/>
          </p:nvSpPr>
          <p:spPr bwMode="auto">
            <a:xfrm>
              <a:off x="3635" y="1697"/>
              <a:ext cx="412" cy="414"/>
            </a:xfrm>
            <a:custGeom>
              <a:avLst/>
              <a:gdLst>
                <a:gd name="T0" fmla="*/ 106 w 211"/>
                <a:gd name="T1" fmla="*/ 0 h 212"/>
                <a:gd name="T2" fmla="*/ 0 w 211"/>
                <a:gd name="T3" fmla="*/ 106 h 212"/>
                <a:gd name="T4" fmla="*/ 106 w 211"/>
                <a:gd name="T5" fmla="*/ 212 h 212"/>
                <a:gd name="T6" fmla="*/ 211 w 211"/>
                <a:gd name="T7" fmla="*/ 106 h 212"/>
                <a:gd name="T8" fmla="*/ 106 w 211"/>
                <a:gd name="T9" fmla="*/ 0 h 212"/>
                <a:gd name="T10" fmla="*/ 106 w 211"/>
                <a:gd name="T11" fmla="*/ 203 h 212"/>
                <a:gd name="T12" fmla="*/ 9 w 211"/>
                <a:gd name="T13" fmla="*/ 106 h 212"/>
                <a:gd name="T14" fmla="*/ 106 w 211"/>
                <a:gd name="T15" fmla="*/ 9 h 212"/>
                <a:gd name="T16" fmla="*/ 202 w 211"/>
                <a:gd name="T17" fmla="*/ 106 h 212"/>
                <a:gd name="T18" fmla="*/ 106 w 211"/>
                <a:gd name="T19" fmla="*/ 20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212">
                  <a:moveTo>
                    <a:pt x="106" y="0"/>
                  </a:move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2"/>
                    <a:pt x="106" y="212"/>
                  </a:cubicBezTo>
                  <a:cubicBezTo>
                    <a:pt x="164" y="212"/>
                    <a:pt x="211" y="164"/>
                    <a:pt x="211" y="106"/>
                  </a:cubicBezTo>
                  <a:cubicBezTo>
                    <a:pt x="211" y="48"/>
                    <a:pt x="164" y="0"/>
                    <a:pt x="106" y="0"/>
                  </a:cubicBezTo>
                  <a:close/>
                  <a:moveTo>
                    <a:pt x="106" y="203"/>
                  </a:moveTo>
                  <a:cubicBezTo>
                    <a:pt x="52" y="203"/>
                    <a:pt x="9" y="159"/>
                    <a:pt x="9" y="106"/>
                  </a:cubicBezTo>
                  <a:cubicBezTo>
                    <a:pt x="9" y="53"/>
                    <a:pt x="52" y="9"/>
                    <a:pt x="106" y="9"/>
                  </a:cubicBezTo>
                  <a:cubicBezTo>
                    <a:pt x="159" y="9"/>
                    <a:pt x="202" y="53"/>
                    <a:pt x="202" y="106"/>
                  </a:cubicBezTo>
                  <a:cubicBezTo>
                    <a:pt x="202" y="159"/>
                    <a:pt x="159" y="203"/>
                    <a:pt x="106" y="203"/>
                  </a:cubicBezTo>
                  <a:close/>
                </a:path>
              </a:pathLst>
            </a:custGeom>
            <a:solidFill>
              <a:srgbClr val="FA68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2"/>
            <p:cNvSpPr>
              <a:spLocks noEditPoints="1"/>
            </p:cNvSpPr>
            <p:nvPr/>
          </p:nvSpPr>
          <p:spPr bwMode="auto">
            <a:xfrm>
              <a:off x="3652" y="1715"/>
              <a:ext cx="377" cy="379"/>
            </a:xfrm>
            <a:custGeom>
              <a:avLst/>
              <a:gdLst>
                <a:gd name="T0" fmla="*/ 97 w 193"/>
                <a:gd name="T1" fmla="*/ 0 h 194"/>
                <a:gd name="T2" fmla="*/ 0 w 193"/>
                <a:gd name="T3" fmla="*/ 97 h 194"/>
                <a:gd name="T4" fmla="*/ 97 w 193"/>
                <a:gd name="T5" fmla="*/ 194 h 194"/>
                <a:gd name="T6" fmla="*/ 193 w 193"/>
                <a:gd name="T7" fmla="*/ 97 h 194"/>
                <a:gd name="T8" fmla="*/ 97 w 193"/>
                <a:gd name="T9" fmla="*/ 0 h 194"/>
                <a:gd name="T10" fmla="*/ 97 w 193"/>
                <a:gd name="T11" fmla="*/ 187 h 194"/>
                <a:gd name="T12" fmla="*/ 6 w 193"/>
                <a:gd name="T13" fmla="*/ 97 h 194"/>
                <a:gd name="T14" fmla="*/ 97 w 193"/>
                <a:gd name="T15" fmla="*/ 7 h 194"/>
                <a:gd name="T16" fmla="*/ 187 w 193"/>
                <a:gd name="T17" fmla="*/ 97 h 194"/>
                <a:gd name="T18" fmla="*/ 97 w 193"/>
                <a:gd name="T19" fmla="*/ 18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94">
                  <a:moveTo>
                    <a:pt x="97" y="0"/>
                  </a:moveTo>
                  <a:cubicBezTo>
                    <a:pt x="43" y="0"/>
                    <a:pt x="0" y="44"/>
                    <a:pt x="0" y="97"/>
                  </a:cubicBezTo>
                  <a:cubicBezTo>
                    <a:pt x="0" y="150"/>
                    <a:pt x="43" y="194"/>
                    <a:pt x="97" y="194"/>
                  </a:cubicBezTo>
                  <a:cubicBezTo>
                    <a:pt x="150" y="194"/>
                    <a:pt x="193" y="150"/>
                    <a:pt x="193" y="97"/>
                  </a:cubicBezTo>
                  <a:cubicBezTo>
                    <a:pt x="193" y="44"/>
                    <a:pt x="150" y="0"/>
                    <a:pt x="97" y="0"/>
                  </a:cubicBezTo>
                  <a:close/>
                  <a:moveTo>
                    <a:pt x="97" y="187"/>
                  </a:moveTo>
                  <a:cubicBezTo>
                    <a:pt x="47" y="187"/>
                    <a:pt x="6" y="147"/>
                    <a:pt x="6" y="97"/>
                  </a:cubicBezTo>
                  <a:cubicBezTo>
                    <a:pt x="6" y="47"/>
                    <a:pt x="47" y="7"/>
                    <a:pt x="97" y="7"/>
                  </a:cubicBezTo>
                  <a:cubicBezTo>
                    <a:pt x="147" y="7"/>
                    <a:pt x="187" y="47"/>
                    <a:pt x="187" y="97"/>
                  </a:cubicBezTo>
                  <a:cubicBezTo>
                    <a:pt x="187" y="147"/>
                    <a:pt x="147" y="187"/>
                    <a:pt x="97" y="187"/>
                  </a:cubicBezTo>
                  <a:close/>
                </a:path>
              </a:pathLst>
            </a:custGeom>
            <a:solidFill>
              <a:srgbClr val="FF8B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3" name="矩形 82"/>
          <p:cNvSpPr/>
          <p:nvPr/>
        </p:nvSpPr>
        <p:spPr>
          <a:xfrm>
            <a:off x="2601107" y="4085959"/>
            <a:ext cx="2344951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微信小程序技术栈：JavaScript/WXML/WXSS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WXML——框架设计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的标签语言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WXSS——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框架设计的样式语言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框架设计的脚本语言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JSON——</a:t>
            </a:r>
          </a:p>
        </p:txBody>
      </p:sp>
      <p:sp>
        <p:nvSpPr>
          <p:cNvPr id="84" name="矩形 83"/>
          <p:cNvSpPr/>
          <p:nvPr/>
        </p:nvSpPr>
        <p:spPr>
          <a:xfrm>
            <a:off x="7044690" y="4086225"/>
            <a:ext cx="2502535" cy="246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后台使用了asp.net web api 框架，在模型model里使用EF框架添加用户模型用以存储前端传来的数据，并连接MySQL数据库，写相应的控制器如travelcontroller来提供给前端所需的函数URL，使用IIS将其部署在本机服务器上。</a:t>
            </a:r>
            <a:b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1406525" y="1183640"/>
            <a:ext cx="4356735" cy="24257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流程图: 过程 10"/>
          <p:cNvSpPr/>
          <p:nvPr/>
        </p:nvSpPr>
        <p:spPr>
          <a:xfrm>
            <a:off x="5998210" y="1183640"/>
            <a:ext cx="4475480" cy="24257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279232" y="1302745"/>
            <a:ext cx="1315322" cy="131532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1406525" y="1473200"/>
            <a:ext cx="1565910" cy="434340"/>
          </a:xfrm>
          <a:prstGeom prst="flowChartProcess">
            <a:avLst/>
          </a:prstGeom>
          <a:solidFill>
            <a:srgbClr val="4DC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ea"/>
              </a:rPr>
              <a:t>CC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老板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1413510" y="2571750"/>
            <a:ext cx="4349750" cy="103759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999338" y="1302745"/>
            <a:ext cx="1315322" cy="131532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6000115" y="1473200"/>
            <a:ext cx="1594485" cy="434340"/>
          </a:xfrm>
          <a:prstGeom prst="flowChartProcess">
            <a:avLst/>
          </a:prstGeom>
          <a:solidFill>
            <a:srgbClr val="4DC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+mn-ea"/>
              </a:rPr>
              <a:t>后台码农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DDT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40748" y="2043094"/>
            <a:ext cx="24255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感谢大家 互相学习</a:t>
            </a:r>
          </a:p>
        </p:txBody>
      </p:sp>
      <p:sp>
        <p:nvSpPr>
          <p:cNvPr id="16" name="流程图: 过程 15"/>
          <p:cNvSpPr/>
          <p:nvPr/>
        </p:nvSpPr>
        <p:spPr>
          <a:xfrm>
            <a:off x="1442085" y="3971925"/>
            <a:ext cx="4321810" cy="24257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12556" y="4115661"/>
            <a:ext cx="1315322" cy="131532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1442085" y="4272280"/>
            <a:ext cx="1577975" cy="434340"/>
          </a:xfrm>
          <a:prstGeom prst="flowChartProcess">
            <a:avLst/>
          </a:prstGeom>
          <a:solidFill>
            <a:srgbClr val="4DC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+mn-ea"/>
              </a:rPr>
              <a:t>前端员工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QMY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442253" y="4864241"/>
            <a:ext cx="24255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兄弟齐心 其利断金</a:t>
            </a:r>
          </a:p>
        </p:txBody>
      </p:sp>
      <p:sp>
        <p:nvSpPr>
          <p:cNvPr id="21" name="流程图: 过程 20"/>
          <p:cNvSpPr/>
          <p:nvPr/>
        </p:nvSpPr>
        <p:spPr>
          <a:xfrm>
            <a:off x="6007735" y="3982720"/>
            <a:ext cx="4465955" cy="24257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999337" y="4115660"/>
            <a:ext cx="1315322" cy="131532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6017260" y="4272280"/>
            <a:ext cx="1577340" cy="434340"/>
          </a:xfrm>
          <a:prstGeom prst="flowChartProcess">
            <a:avLst/>
          </a:prstGeom>
          <a:solidFill>
            <a:srgbClr val="4DC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+mn-ea"/>
              </a:rPr>
              <a:t>前端员工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LPF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058618" y="4864241"/>
            <a:ext cx="24255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天天加班 天天愉快</a:t>
            </a:r>
          </a:p>
        </p:txBody>
      </p:sp>
      <p:sp>
        <p:nvSpPr>
          <p:cNvPr id="28" name="矩形 27"/>
          <p:cNvSpPr/>
          <p:nvPr/>
        </p:nvSpPr>
        <p:spPr>
          <a:xfrm>
            <a:off x="-18415" y="0"/>
            <a:ext cx="12212955" cy="838835"/>
          </a:xfrm>
          <a:prstGeom prst="rect">
            <a:avLst/>
          </a:prstGeom>
          <a:solidFill>
            <a:srgbClr val="4AC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solidFill>
                  <a:schemeClr val="bg1"/>
                </a:solidFill>
                <a:latin typeface="汉仪粗宋简" panose="02010609000101010101" pitchFamily="49" charset="-122"/>
                <a:ea typeface="汉仪粗宋简" panose="02010609000101010101" pitchFamily="49" charset="-122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汉仪粗宋简" panose="02010609000101010101" pitchFamily="49" charset="-122"/>
                <a:ea typeface="汉仪粗宋简" panose="02010609000101010101" pitchFamily="49" charset="-122"/>
              </a:rPr>
              <a:t>个人收获</a:t>
            </a:r>
          </a:p>
        </p:txBody>
      </p:sp>
      <p:sp>
        <p:nvSpPr>
          <p:cNvPr id="30" name="流程图: 过程 29"/>
          <p:cNvSpPr/>
          <p:nvPr/>
        </p:nvSpPr>
        <p:spPr>
          <a:xfrm>
            <a:off x="6010275" y="2560955"/>
            <a:ext cx="4464050" cy="103759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过程 30"/>
          <p:cNvSpPr/>
          <p:nvPr/>
        </p:nvSpPr>
        <p:spPr>
          <a:xfrm>
            <a:off x="1442085" y="5359400"/>
            <a:ext cx="4321175" cy="103759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过程 31"/>
          <p:cNvSpPr/>
          <p:nvPr/>
        </p:nvSpPr>
        <p:spPr>
          <a:xfrm>
            <a:off x="6031865" y="5360035"/>
            <a:ext cx="4442460" cy="103759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2085" y="2618740"/>
            <a:ext cx="439229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ym typeface="+mn-ea"/>
              </a:rPr>
              <a:t>1</a:t>
            </a:r>
            <a:r>
              <a:rPr sz="1400" dirty="0">
                <a:sym typeface="+mn-ea"/>
              </a:rPr>
              <a:t>.写页面前先思考各变量各方法之间的逻辑关系，逻辑清晰了实现功能时效率高</a:t>
            </a:r>
            <a:r>
              <a:rPr lang="zh-CN" sz="1400" dirty="0">
                <a:sym typeface="+mn-ea"/>
              </a:rPr>
              <a:t>。</a:t>
            </a:r>
            <a:r>
              <a:rPr sz="1400" dirty="0">
                <a:sym typeface="+mn-ea"/>
              </a:rPr>
              <a:t> </a:t>
            </a:r>
            <a:r>
              <a:rPr lang="en-US" sz="1400" dirty="0">
                <a:sym typeface="+mn-ea"/>
              </a:rPr>
              <a:t>2</a:t>
            </a:r>
            <a:r>
              <a:rPr sz="1400" dirty="0">
                <a:sym typeface="+mn-ea"/>
              </a:rPr>
              <a:t>.解决问题的时候由大化小，分步解决问题。</a:t>
            </a:r>
            <a:r>
              <a:rPr lang="zh-CN" altLang="en-US" sz="1400" dirty="0">
                <a:sym typeface="+mn-ea"/>
              </a:rPr>
              <a:t>在开始写代码前要通过绘制</a:t>
            </a:r>
            <a:r>
              <a:rPr lang="en-US" altLang="zh-CN" sz="1400" dirty="0">
                <a:sym typeface="+mn-ea"/>
              </a:rPr>
              <a:t>UML</a:t>
            </a:r>
            <a:r>
              <a:rPr lang="zh-CN" altLang="en-US" sz="1400" dirty="0">
                <a:sym typeface="+mn-ea"/>
              </a:rPr>
              <a:t>图规范变量、函数命名。</a:t>
            </a:r>
            <a:endParaRPr lang="zh-CN" altLang="en-US" sz="1400" dirty="0">
              <a:solidFill>
                <a:srgbClr val="FF6600"/>
              </a:solidFill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40755" y="2510790"/>
            <a:ext cx="4434205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dirty="0"/>
              <a:t>在本次实验项目中，我对于c#的网络编程与web开发有了更深入的理解，在连接数据库时，也更加熟练掌握了课上所讲的EF框架，并且学习了多表查询的join用法。本次实验项目的开发，感谢队友们的付出，感谢老师的指导，在以后学习中，我会继续努力。</a:t>
            </a:r>
          </a:p>
        </p:txBody>
      </p:sp>
      <p:sp>
        <p:nvSpPr>
          <p:cNvPr id="34" name="矩形 33"/>
          <p:cNvSpPr/>
          <p:nvPr/>
        </p:nvSpPr>
        <p:spPr>
          <a:xfrm>
            <a:off x="1442085" y="5402580"/>
            <a:ext cx="432054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dirty="0"/>
              <a:t>1.要多多向同学请教，还要和组内同学充分沟通2.实现功能的时候要有目标计划，例如星期几、几点前要写完哪个模块。给自己设置一个期限有利于提高效率、合理分配时间。</a:t>
            </a:r>
          </a:p>
        </p:txBody>
      </p:sp>
      <p:sp>
        <p:nvSpPr>
          <p:cNvPr id="35" name="矩形 34"/>
          <p:cNvSpPr/>
          <p:nvPr/>
        </p:nvSpPr>
        <p:spPr>
          <a:xfrm>
            <a:off x="6058535" y="5402580"/>
            <a:ext cx="425513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通过这次实验课程，我了解到了一个小程序开发的过程，从前端到后台，从用户到服务器，从程序到数据库。纸上得来终觉浅，绝知此事要躬行。实践让我对书上的了解的更深入了。              </a:t>
            </a:r>
            <a:endParaRPr lang="zh-CN" altLang="en-US" sz="1400" dirty="0">
              <a:solidFill>
                <a:srgbClr val="FF66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6693" y="2042936"/>
            <a:ext cx="2425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C#</a:t>
            </a:r>
            <a:r>
              <a:rPr lang="zh-CN" altLang="en-US" dirty="0"/>
              <a:t>爱旅行 </a:t>
            </a:r>
            <a:r>
              <a:rPr lang="en-US" altLang="zh-CN" dirty="0"/>
              <a:t>CC</a:t>
            </a:r>
            <a:r>
              <a:rPr lang="zh-CN" altLang="en-US" dirty="0"/>
              <a:t>爱加班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1"/>
          <p:cNvSpPr/>
          <p:nvPr/>
        </p:nvSpPr>
        <p:spPr bwMode="auto">
          <a:xfrm>
            <a:off x="0" y="716242"/>
            <a:ext cx="8312608" cy="6141758"/>
          </a:xfrm>
          <a:custGeom>
            <a:avLst/>
            <a:gdLst>
              <a:gd name="T0" fmla="*/ 0 w 3200"/>
              <a:gd name="T1" fmla="*/ 3092 h 3092"/>
              <a:gd name="T2" fmla="*/ 3200 w 3200"/>
              <a:gd name="T3" fmla="*/ 3092 h 3092"/>
              <a:gd name="T4" fmla="*/ 3200 w 3200"/>
              <a:gd name="T5" fmla="*/ 812 h 3092"/>
              <a:gd name="T6" fmla="*/ 2793 w 3200"/>
              <a:gd name="T7" fmla="*/ 674 h 3092"/>
              <a:gd name="T8" fmla="*/ 2813 w 3200"/>
              <a:gd name="T9" fmla="*/ 540 h 3092"/>
              <a:gd name="T10" fmla="*/ 2173 w 3200"/>
              <a:gd name="T11" fmla="*/ 0 h 3092"/>
              <a:gd name="T12" fmla="*/ 1578 w 3200"/>
              <a:gd name="T13" fmla="*/ 341 h 3092"/>
              <a:gd name="T14" fmla="*/ 884 w 3200"/>
              <a:gd name="T15" fmla="*/ 728 h 3092"/>
              <a:gd name="T16" fmla="*/ 540 w 3200"/>
              <a:gd name="T17" fmla="*/ 643 h 3092"/>
              <a:gd name="T18" fmla="*/ 0 w 3200"/>
              <a:gd name="T19" fmla="*/ 894 h 3092"/>
              <a:gd name="T20" fmla="*/ 0 w 3200"/>
              <a:gd name="T21" fmla="*/ 3092 h 3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00" h="3092">
                <a:moveTo>
                  <a:pt x="0" y="3092"/>
                </a:moveTo>
                <a:cubicBezTo>
                  <a:pt x="3200" y="3092"/>
                  <a:pt x="3200" y="3092"/>
                  <a:pt x="3200" y="3092"/>
                </a:cubicBezTo>
                <a:cubicBezTo>
                  <a:pt x="3200" y="812"/>
                  <a:pt x="3200" y="812"/>
                  <a:pt x="3200" y="812"/>
                </a:cubicBezTo>
                <a:cubicBezTo>
                  <a:pt x="3091" y="729"/>
                  <a:pt x="2949" y="678"/>
                  <a:pt x="2793" y="674"/>
                </a:cubicBezTo>
                <a:cubicBezTo>
                  <a:pt x="2806" y="631"/>
                  <a:pt x="2813" y="586"/>
                  <a:pt x="2813" y="540"/>
                </a:cubicBezTo>
                <a:cubicBezTo>
                  <a:pt x="2813" y="242"/>
                  <a:pt x="2526" y="0"/>
                  <a:pt x="2173" y="0"/>
                </a:cubicBezTo>
                <a:cubicBezTo>
                  <a:pt x="1903" y="0"/>
                  <a:pt x="1672" y="141"/>
                  <a:pt x="1578" y="341"/>
                </a:cubicBezTo>
                <a:cubicBezTo>
                  <a:pt x="1265" y="309"/>
                  <a:pt x="971" y="473"/>
                  <a:pt x="884" y="728"/>
                </a:cubicBezTo>
                <a:cubicBezTo>
                  <a:pt x="785" y="674"/>
                  <a:pt x="667" y="643"/>
                  <a:pt x="540" y="643"/>
                </a:cubicBezTo>
                <a:cubicBezTo>
                  <a:pt x="313" y="643"/>
                  <a:pt x="114" y="743"/>
                  <a:pt x="0" y="894"/>
                </a:cubicBezTo>
                <a:lnTo>
                  <a:pt x="0" y="3092"/>
                </a:lnTo>
                <a:close/>
              </a:path>
            </a:pathLst>
          </a:custGeom>
          <a:solidFill>
            <a:srgbClr val="AEE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61"/>
          <p:cNvSpPr/>
          <p:nvPr/>
        </p:nvSpPr>
        <p:spPr bwMode="auto">
          <a:xfrm>
            <a:off x="3800474" y="2878"/>
            <a:ext cx="8398485" cy="6880879"/>
          </a:xfrm>
          <a:custGeom>
            <a:avLst/>
            <a:gdLst>
              <a:gd name="T0" fmla="*/ 0 w 3200"/>
              <a:gd name="T1" fmla="*/ 3092 h 3092"/>
              <a:gd name="T2" fmla="*/ 3200 w 3200"/>
              <a:gd name="T3" fmla="*/ 3092 h 3092"/>
              <a:gd name="T4" fmla="*/ 3200 w 3200"/>
              <a:gd name="T5" fmla="*/ 812 h 3092"/>
              <a:gd name="T6" fmla="*/ 2793 w 3200"/>
              <a:gd name="T7" fmla="*/ 674 h 3092"/>
              <a:gd name="T8" fmla="*/ 2813 w 3200"/>
              <a:gd name="T9" fmla="*/ 540 h 3092"/>
              <a:gd name="T10" fmla="*/ 2173 w 3200"/>
              <a:gd name="T11" fmla="*/ 0 h 3092"/>
              <a:gd name="T12" fmla="*/ 1578 w 3200"/>
              <a:gd name="T13" fmla="*/ 341 h 3092"/>
              <a:gd name="T14" fmla="*/ 884 w 3200"/>
              <a:gd name="T15" fmla="*/ 728 h 3092"/>
              <a:gd name="T16" fmla="*/ 540 w 3200"/>
              <a:gd name="T17" fmla="*/ 643 h 3092"/>
              <a:gd name="T18" fmla="*/ 0 w 3200"/>
              <a:gd name="T19" fmla="*/ 894 h 3092"/>
              <a:gd name="T20" fmla="*/ 0 w 3200"/>
              <a:gd name="T21" fmla="*/ 3092 h 3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00" h="3092">
                <a:moveTo>
                  <a:pt x="0" y="3092"/>
                </a:moveTo>
                <a:cubicBezTo>
                  <a:pt x="3200" y="3092"/>
                  <a:pt x="3200" y="3092"/>
                  <a:pt x="3200" y="3092"/>
                </a:cubicBezTo>
                <a:cubicBezTo>
                  <a:pt x="3200" y="812"/>
                  <a:pt x="3200" y="812"/>
                  <a:pt x="3200" y="812"/>
                </a:cubicBezTo>
                <a:cubicBezTo>
                  <a:pt x="3091" y="729"/>
                  <a:pt x="2949" y="678"/>
                  <a:pt x="2793" y="674"/>
                </a:cubicBezTo>
                <a:cubicBezTo>
                  <a:pt x="2806" y="631"/>
                  <a:pt x="2813" y="586"/>
                  <a:pt x="2813" y="540"/>
                </a:cubicBezTo>
                <a:cubicBezTo>
                  <a:pt x="2813" y="242"/>
                  <a:pt x="2526" y="0"/>
                  <a:pt x="2173" y="0"/>
                </a:cubicBezTo>
                <a:cubicBezTo>
                  <a:pt x="1903" y="0"/>
                  <a:pt x="1672" y="141"/>
                  <a:pt x="1578" y="341"/>
                </a:cubicBezTo>
                <a:cubicBezTo>
                  <a:pt x="1265" y="309"/>
                  <a:pt x="971" y="473"/>
                  <a:pt x="884" y="728"/>
                </a:cubicBezTo>
                <a:cubicBezTo>
                  <a:pt x="785" y="674"/>
                  <a:pt x="667" y="643"/>
                  <a:pt x="540" y="643"/>
                </a:cubicBezTo>
                <a:cubicBezTo>
                  <a:pt x="313" y="643"/>
                  <a:pt x="114" y="743"/>
                  <a:pt x="0" y="894"/>
                </a:cubicBezTo>
                <a:lnTo>
                  <a:pt x="0" y="3092"/>
                </a:lnTo>
                <a:close/>
              </a:path>
            </a:pathLst>
          </a:custGeom>
          <a:solidFill>
            <a:srgbClr val="AEE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13035135" y="951758"/>
            <a:ext cx="10650537" cy="2057400"/>
            <a:chOff x="766763" y="2400300"/>
            <a:chExt cx="10650537" cy="2057400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 rot="11034594">
              <a:off x="774700" y="2400300"/>
              <a:ext cx="10642600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785813" y="2841625"/>
              <a:ext cx="5518150" cy="914400"/>
            </a:xfrm>
            <a:custGeom>
              <a:avLst/>
              <a:gdLst>
                <a:gd name="T0" fmla="*/ 185 w 1470"/>
                <a:gd name="T1" fmla="*/ 9 h 243"/>
                <a:gd name="T2" fmla="*/ 1179 w 1470"/>
                <a:gd name="T3" fmla="*/ 105 h 243"/>
                <a:gd name="T4" fmla="*/ 1424 w 1470"/>
                <a:gd name="T5" fmla="*/ 161 h 243"/>
                <a:gd name="T6" fmla="*/ 1452 w 1470"/>
                <a:gd name="T7" fmla="*/ 172 h 243"/>
                <a:gd name="T8" fmla="*/ 1447 w 1470"/>
                <a:gd name="T9" fmla="*/ 203 h 243"/>
                <a:gd name="T10" fmla="*/ 1286 w 1470"/>
                <a:gd name="T11" fmla="*/ 224 h 243"/>
                <a:gd name="T12" fmla="*/ 1058 w 1470"/>
                <a:gd name="T13" fmla="*/ 243 h 243"/>
                <a:gd name="T14" fmla="*/ 923 w 1470"/>
                <a:gd name="T15" fmla="*/ 231 h 243"/>
                <a:gd name="T16" fmla="*/ 198 w 1470"/>
                <a:gd name="T17" fmla="*/ 158 h 243"/>
                <a:gd name="T18" fmla="*/ 3 w 1470"/>
                <a:gd name="T19" fmla="*/ 79 h 243"/>
                <a:gd name="T20" fmla="*/ 185 w 1470"/>
                <a:gd name="T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0" h="243">
                  <a:moveTo>
                    <a:pt x="185" y="9"/>
                  </a:moveTo>
                  <a:cubicBezTo>
                    <a:pt x="1179" y="105"/>
                    <a:pt x="1179" y="105"/>
                    <a:pt x="1179" y="105"/>
                  </a:cubicBezTo>
                  <a:cubicBezTo>
                    <a:pt x="1424" y="161"/>
                    <a:pt x="1424" y="161"/>
                    <a:pt x="1424" y="161"/>
                  </a:cubicBezTo>
                  <a:cubicBezTo>
                    <a:pt x="1434" y="163"/>
                    <a:pt x="1444" y="167"/>
                    <a:pt x="1452" y="172"/>
                  </a:cubicBezTo>
                  <a:cubicBezTo>
                    <a:pt x="1470" y="183"/>
                    <a:pt x="1470" y="198"/>
                    <a:pt x="1447" y="203"/>
                  </a:cubicBezTo>
                  <a:cubicBezTo>
                    <a:pt x="1410" y="211"/>
                    <a:pt x="1326" y="220"/>
                    <a:pt x="1286" y="224"/>
                  </a:cubicBezTo>
                  <a:cubicBezTo>
                    <a:pt x="1250" y="229"/>
                    <a:pt x="1104" y="243"/>
                    <a:pt x="1058" y="243"/>
                  </a:cubicBezTo>
                  <a:cubicBezTo>
                    <a:pt x="1011" y="243"/>
                    <a:pt x="923" y="231"/>
                    <a:pt x="923" y="231"/>
                  </a:cubicBezTo>
                  <a:cubicBezTo>
                    <a:pt x="198" y="158"/>
                    <a:pt x="198" y="158"/>
                    <a:pt x="198" y="158"/>
                  </a:cubicBezTo>
                  <a:cubicBezTo>
                    <a:pt x="161" y="155"/>
                    <a:pt x="0" y="106"/>
                    <a:pt x="3" y="79"/>
                  </a:cubicBezTo>
                  <a:cubicBezTo>
                    <a:pt x="7" y="54"/>
                    <a:pt x="93" y="0"/>
                    <a:pt x="18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216525" y="2427288"/>
              <a:ext cx="1331913" cy="1004888"/>
            </a:xfrm>
            <a:custGeom>
              <a:avLst/>
              <a:gdLst>
                <a:gd name="T0" fmla="*/ 0 w 355"/>
                <a:gd name="T1" fmla="*/ 215 h 267"/>
                <a:gd name="T2" fmla="*/ 63 w 355"/>
                <a:gd name="T3" fmla="*/ 189 h 267"/>
                <a:gd name="T4" fmla="*/ 281 w 355"/>
                <a:gd name="T5" fmla="*/ 7 h 267"/>
                <a:gd name="T6" fmla="*/ 299 w 355"/>
                <a:gd name="T7" fmla="*/ 1 h 267"/>
                <a:gd name="T8" fmla="*/ 355 w 355"/>
                <a:gd name="T9" fmla="*/ 6 h 267"/>
                <a:gd name="T10" fmla="*/ 224 w 355"/>
                <a:gd name="T11" fmla="*/ 267 h 267"/>
                <a:gd name="T12" fmla="*/ 0 w 355"/>
                <a:gd name="T13" fmla="*/ 215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5" h="267">
                  <a:moveTo>
                    <a:pt x="0" y="215"/>
                  </a:moveTo>
                  <a:cubicBezTo>
                    <a:pt x="29" y="216"/>
                    <a:pt x="63" y="189"/>
                    <a:pt x="63" y="189"/>
                  </a:cubicBezTo>
                  <a:cubicBezTo>
                    <a:pt x="281" y="7"/>
                    <a:pt x="281" y="7"/>
                    <a:pt x="281" y="7"/>
                  </a:cubicBezTo>
                  <a:cubicBezTo>
                    <a:pt x="286" y="3"/>
                    <a:pt x="292" y="0"/>
                    <a:pt x="299" y="1"/>
                  </a:cubicBezTo>
                  <a:cubicBezTo>
                    <a:pt x="355" y="6"/>
                    <a:pt x="355" y="6"/>
                    <a:pt x="355" y="6"/>
                  </a:cubicBezTo>
                  <a:cubicBezTo>
                    <a:pt x="224" y="267"/>
                    <a:pt x="224" y="267"/>
                    <a:pt x="224" y="267"/>
                  </a:cubicBezTo>
                  <a:lnTo>
                    <a:pt x="0" y="215"/>
                  </a:lnTo>
                  <a:close/>
                </a:path>
              </a:pathLst>
            </a:custGeom>
            <a:solidFill>
              <a:srgbClr val="4A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5186363" y="2403475"/>
              <a:ext cx="1389063" cy="1055688"/>
            </a:xfrm>
            <a:custGeom>
              <a:avLst/>
              <a:gdLst>
                <a:gd name="T0" fmla="*/ 196 w 370"/>
                <a:gd name="T1" fmla="*/ 82 h 280"/>
                <a:gd name="T2" fmla="*/ 285 w 370"/>
                <a:gd name="T3" fmla="*/ 8 h 280"/>
                <a:gd name="T4" fmla="*/ 295 w 370"/>
                <a:gd name="T5" fmla="*/ 2 h 280"/>
                <a:gd name="T6" fmla="*/ 307 w 370"/>
                <a:gd name="T7" fmla="*/ 0 h 280"/>
                <a:gd name="T8" fmla="*/ 363 w 370"/>
                <a:gd name="T9" fmla="*/ 5 h 280"/>
                <a:gd name="T10" fmla="*/ 369 w 370"/>
                <a:gd name="T11" fmla="*/ 12 h 280"/>
                <a:gd name="T12" fmla="*/ 369 w 370"/>
                <a:gd name="T13" fmla="*/ 15 h 280"/>
                <a:gd name="T14" fmla="*/ 238 w 370"/>
                <a:gd name="T15" fmla="*/ 276 h 280"/>
                <a:gd name="T16" fmla="*/ 230 w 370"/>
                <a:gd name="T17" fmla="*/ 279 h 280"/>
                <a:gd name="T18" fmla="*/ 230 w 370"/>
                <a:gd name="T19" fmla="*/ 279 h 280"/>
                <a:gd name="T20" fmla="*/ 196 w 370"/>
                <a:gd name="T21" fmla="*/ 271 h 280"/>
                <a:gd name="T22" fmla="*/ 196 w 370"/>
                <a:gd name="T23" fmla="*/ 258 h 280"/>
                <a:gd name="T24" fmla="*/ 228 w 370"/>
                <a:gd name="T25" fmla="*/ 265 h 280"/>
                <a:gd name="T26" fmla="*/ 353 w 370"/>
                <a:gd name="T27" fmla="*/ 17 h 280"/>
                <a:gd name="T28" fmla="*/ 306 w 370"/>
                <a:gd name="T29" fmla="*/ 14 h 280"/>
                <a:gd name="T30" fmla="*/ 299 w 370"/>
                <a:gd name="T31" fmla="*/ 14 h 280"/>
                <a:gd name="T32" fmla="*/ 293 w 370"/>
                <a:gd name="T33" fmla="*/ 18 h 280"/>
                <a:gd name="T34" fmla="*/ 196 w 370"/>
                <a:gd name="T35" fmla="*/ 100 h 280"/>
                <a:gd name="T36" fmla="*/ 196 w 370"/>
                <a:gd name="T37" fmla="*/ 82 h 280"/>
                <a:gd name="T38" fmla="*/ 8 w 370"/>
                <a:gd name="T39" fmla="*/ 214 h 280"/>
                <a:gd name="T40" fmla="*/ 66 w 370"/>
                <a:gd name="T41" fmla="*/ 190 h 280"/>
                <a:gd name="T42" fmla="*/ 196 w 370"/>
                <a:gd name="T43" fmla="*/ 82 h 280"/>
                <a:gd name="T44" fmla="*/ 196 w 370"/>
                <a:gd name="T45" fmla="*/ 100 h 280"/>
                <a:gd name="T46" fmla="*/ 75 w 370"/>
                <a:gd name="T47" fmla="*/ 200 h 280"/>
                <a:gd name="T48" fmla="*/ 75 w 370"/>
                <a:gd name="T49" fmla="*/ 200 h 280"/>
                <a:gd name="T50" fmla="*/ 75 w 370"/>
                <a:gd name="T51" fmla="*/ 201 h 280"/>
                <a:gd name="T52" fmla="*/ 39 w 370"/>
                <a:gd name="T53" fmla="*/ 221 h 280"/>
                <a:gd name="T54" fmla="*/ 196 w 370"/>
                <a:gd name="T55" fmla="*/ 258 h 280"/>
                <a:gd name="T56" fmla="*/ 196 w 370"/>
                <a:gd name="T57" fmla="*/ 271 h 280"/>
                <a:gd name="T58" fmla="*/ 6 w 370"/>
                <a:gd name="T59" fmla="*/ 227 h 280"/>
                <a:gd name="T60" fmla="*/ 1 w 370"/>
                <a:gd name="T61" fmla="*/ 219 h 280"/>
                <a:gd name="T62" fmla="*/ 8 w 370"/>
                <a:gd name="T63" fmla="*/ 21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0" h="280">
                  <a:moveTo>
                    <a:pt x="196" y="82"/>
                  </a:moveTo>
                  <a:cubicBezTo>
                    <a:pt x="285" y="8"/>
                    <a:pt x="285" y="8"/>
                    <a:pt x="285" y="8"/>
                  </a:cubicBezTo>
                  <a:cubicBezTo>
                    <a:pt x="288" y="5"/>
                    <a:pt x="291" y="3"/>
                    <a:pt x="295" y="2"/>
                  </a:cubicBezTo>
                  <a:cubicBezTo>
                    <a:pt x="299" y="1"/>
                    <a:pt x="303" y="0"/>
                    <a:pt x="307" y="0"/>
                  </a:cubicBezTo>
                  <a:cubicBezTo>
                    <a:pt x="363" y="5"/>
                    <a:pt x="363" y="5"/>
                    <a:pt x="363" y="5"/>
                  </a:cubicBezTo>
                  <a:cubicBezTo>
                    <a:pt x="367" y="5"/>
                    <a:pt x="370" y="9"/>
                    <a:pt x="369" y="12"/>
                  </a:cubicBezTo>
                  <a:cubicBezTo>
                    <a:pt x="369" y="13"/>
                    <a:pt x="369" y="14"/>
                    <a:pt x="369" y="15"/>
                  </a:cubicBezTo>
                  <a:cubicBezTo>
                    <a:pt x="238" y="276"/>
                    <a:pt x="238" y="276"/>
                    <a:pt x="238" y="276"/>
                  </a:cubicBezTo>
                  <a:cubicBezTo>
                    <a:pt x="236" y="278"/>
                    <a:pt x="233" y="280"/>
                    <a:pt x="230" y="279"/>
                  </a:cubicBezTo>
                  <a:cubicBezTo>
                    <a:pt x="230" y="279"/>
                    <a:pt x="230" y="279"/>
                    <a:pt x="230" y="279"/>
                  </a:cubicBezTo>
                  <a:cubicBezTo>
                    <a:pt x="196" y="271"/>
                    <a:pt x="196" y="271"/>
                    <a:pt x="196" y="271"/>
                  </a:cubicBezTo>
                  <a:cubicBezTo>
                    <a:pt x="196" y="258"/>
                    <a:pt x="196" y="258"/>
                    <a:pt x="196" y="258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353" y="17"/>
                    <a:pt x="353" y="17"/>
                    <a:pt x="353" y="17"/>
                  </a:cubicBezTo>
                  <a:cubicBezTo>
                    <a:pt x="306" y="14"/>
                    <a:pt x="306" y="14"/>
                    <a:pt x="306" y="14"/>
                  </a:cubicBezTo>
                  <a:cubicBezTo>
                    <a:pt x="304" y="13"/>
                    <a:pt x="301" y="14"/>
                    <a:pt x="299" y="14"/>
                  </a:cubicBezTo>
                  <a:cubicBezTo>
                    <a:pt x="297" y="15"/>
                    <a:pt x="295" y="16"/>
                    <a:pt x="293" y="18"/>
                  </a:cubicBezTo>
                  <a:cubicBezTo>
                    <a:pt x="196" y="100"/>
                    <a:pt x="196" y="100"/>
                    <a:pt x="196" y="100"/>
                  </a:cubicBezTo>
                  <a:lnTo>
                    <a:pt x="196" y="82"/>
                  </a:lnTo>
                  <a:close/>
                  <a:moveTo>
                    <a:pt x="8" y="214"/>
                  </a:moveTo>
                  <a:cubicBezTo>
                    <a:pt x="34" y="216"/>
                    <a:pt x="64" y="192"/>
                    <a:pt x="66" y="190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5" y="201"/>
                    <a:pt x="75" y="201"/>
                    <a:pt x="75" y="201"/>
                  </a:cubicBezTo>
                  <a:cubicBezTo>
                    <a:pt x="75" y="201"/>
                    <a:pt x="59" y="213"/>
                    <a:pt x="39" y="221"/>
                  </a:cubicBezTo>
                  <a:cubicBezTo>
                    <a:pt x="196" y="258"/>
                    <a:pt x="196" y="258"/>
                    <a:pt x="196" y="258"/>
                  </a:cubicBezTo>
                  <a:cubicBezTo>
                    <a:pt x="196" y="271"/>
                    <a:pt x="196" y="271"/>
                    <a:pt x="196" y="27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3" y="226"/>
                    <a:pt x="0" y="223"/>
                    <a:pt x="1" y="219"/>
                  </a:cubicBezTo>
                  <a:cubicBezTo>
                    <a:pt x="2" y="216"/>
                    <a:pt x="5" y="214"/>
                    <a:pt x="8" y="214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909638" y="2973388"/>
              <a:ext cx="169863" cy="85725"/>
            </a:xfrm>
            <a:custGeom>
              <a:avLst/>
              <a:gdLst>
                <a:gd name="T0" fmla="*/ 0 w 45"/>
                <a:gd name="T1" fmla="*/ 12 h 23"/>
                <a:gd name="T2" fmla="*/ 21 w 45"/>
                <a:gd name="T3" fmla="*/ 0 h 23"/>
                <a:gd name="T4" fmla="*/ 43 w 45"/>
                <a:gd name="T5" fmla="*/ 2 h 23"/>
                <a:gd name="T6" fmla="*/ 44 w 45"/>
                <a:gd name="T7" fmla="*/ 6 h 23"/>
                <a:gd name="T8" fmla="*/ 38 w 45"/>
                <a:gd name="T9" fmla="*/ 20 h 23"/>
                <a:gd name="T10" fmla="*/ 32 w 45"/>
                <a:gd name="T11" fmla="*/ 21 h 23"/>
                <a:gd name="T12" fmla="*/ 0 w 45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3">
                  <a:moveTo>
                    <a:pt x="0" y="12"/>
                  </a:moveTo>
                  <a:cubicBezTo>
                    <a:pt x="6" y="8"/>
                    <a:pt x="13" y="3"/>
                    <a:pt x="21" y="0"/>
                  </a:cubicBezTo>
                  <a:cubicBezTo>
                    <a:pt x="31" y="0"/>
                    <a:pt x="41" y="2"/>
                    <a:pt x="43" y="2"/>
                  </a:cubicBezTo>
                  <a:cubicBezTo>
                    <a:pt x="45" y="2"/>
                    <a:pt x="45" y="4"/>
                    <a:pt x="44" y="6"/>
                  </a:cubicBezTo>
                  <a:cubicBezTo>
                    <a:pt x="43" y="9"/>
                    <a:pt x="40" y="17"/>
                    <a:pt x="38" y="20"/>
                  </a:cubicBezTo>
                  <a:cubicBezTo>
                    <a:pt x="37" y="22"/>
                    <a:pt x="35" y="23"/>
                    <a:pt x="32" y="21"/>
                  </a:cubicBezTo>
                  <a:cubicBezTo>
                    <a:pt x="27" y="18"/>
                    <a:pt x="15" y="11"/>
                    <a:pt x="0" y="12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5216525" y="3236913"/>
              <a:ext cx="927100" cy="447675"/>
            </a:xfrm>
            <a:custGeom>
              <a:avLst/>
              <a:gdLst>
                <a:gd name="T0" fmla="*/ 0 w 247"/>
                <a:gd name="T1" fmla="*/ 0 h 119"/>
                <a:gd name="T2" fmla="*/ 44 w 247"/>
                <a:gd name="T3" fmla="*/ 41 h 119"/>
                <a:gd name="T4" fmla="*/ 113 w 247"/>
                <a:gd name="T5" fmla="*/ 119 h 119"/>
                <a:gd name="T6" fmla="*/ 238 w 247"/>
                <a:gd name="T7" fmla="*/ 103 h 119"/>
                <a:gd name="T8" fmla="*/ 244 w 247"/>
                <a:gd name="T9" fmla="*/ 56 h 119"/>
                <a:gd name="T10" fmla="*/ 196 w 247"/>
                <a:gd name="T11" fmla="*/ 45 h 119"/>
                <a:gd name="T12" fmla="*/ 0 w 247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119">
                  <a:moveTo>
                    <a:pt x="0" y="0"/>
                  </a:moveTo>
                  <a:cubicBezTo>
                    <a:pt x="21" y="6"/>
                    <a:pt x="44" y="41"/>
                    <a:pt x="44" y="41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46" y="115"/>
                    <a:pt x="199" y="109"/>
                    <a:pt x="238" y="103"/>
                  </a:cubicBezTo>
                  <a:cubicBezTo>
                    <a:pt x="242" y="89"/>
                    <a:pt x="247" y="75"/>
                    <a:pt x="244" y="56"/>
                  </a:cubicBezTo>
                  <a:cubicBezTo>
                    <a:pt x="196" y="45"/>
                    <a:pt x="196" y="45"/>
                    <a:pt x="196" y="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5407025" y="3414713"/>
              <a:ext cx="908050" cy="146050"/>
            </a:xfrm>
            <a:custGeom>
              <a:avLst/>
              <a:gdLst>
                <a:gd name="T0" fmla="*/ 27 w 242"/>
                <a:gd name="T1" fmla="*/ 17 h 39"/>
                <a:gd name="T2" fmla="*/ 228 w 242"/>
                <a:gd name="T3" fmla="*/ 0 h 39"/>
                <a:gd name="T4" fmla="*/ 202 w 242"/>
                <a:gd name="T5" fmla="*/ 30 h 39"/>
                <a:gd name="T6" fmla="*/ 71 w 242"/>
                <a:gd name="T7" fmla="*/ 38 h 39"/>
                <a:gd name="T8" fmla="*/ 27 w 242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39">
                  <a:moveTo>
                    <a:pt x="27" y="17"/>
                  </a:moveTo>
                  <a:cubicBezTo>
                    <a:pt x="42" y="16"/>
                    <a:pt x="214" y="0"/>
                    <a:pt x="228" y="0"/>
                  </a:cubicBezTo>
                  <a:cubicBezTo>
                    <a:pt x="242" y="0"/>
                    <a:pt x="212" y="21"/>
                    <a:pt x="202" y="30"/>
                  </a:cubicBezTo>
                  <a:cubicBezTo>
                    <a:pt x="193" y="38"/>
                    <a:pt x="105" y="39"/>
                    <a:pt x="71" y="38"/>
                  </a:cubicBezTo>
                  <a:cubicBezTo>
                    <a:pt x="38" y="37"/>
                    <a:pt x="0" y="17"/>
                    <a:pt x="27" y="17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785813" y="3135313"/>
              <a:ext cx="5499100" cy="620713"/>
            </a:xfrm>
            <a:custGeom>
              <a:avLst/>
              <a:gdLst>
                <a:gd name="T0" fmla="*/ 1465 w 1465"/>
                <a:gd name="T1" fmla="*/ 112 h 165"/>
                <a:gd name="T2" fmla="*/ 1447 w 1465"/>
                <a:gd name="T3" fmla="*/ 125 h 165"/>
                <a:gd name="T4" fmla="*/ 1286 w 1465"/>
                <a:gd name="T5" fmla="*/ 146 h 165"/>
                <a:gd name="T6" fmla="*/ 1058 w 1465"/>
                <a:gd name="T7" fmla="*/ 165 h 165"/>
                <a:gd name="T8" fmla="*/ 923 w 1465"/>
                <a:gd name="T9" fmla="*/ 153 h 165"/>
                <a:gd name="T10" fmla="*/ 198 w 1465"/>
                <a:gd name="T11" fmla="*/ 80 h 165"/>
                <a:gd name="T12" fmla="*/ 3 w 1465"/>
                <a:gd name="T13" fmla="*/ 1 h 165"/>
                <a:gd name="T14" fmla="*/ 3 w 1465"/>
                <a:gd name="T15" fmla="*/ 0 h 165"/>
                <a:gd name="T16" fmla="*/ 435 w 1465"/>
                <a:gd name="T17" fmla="*/ 75 h 165"/>
                <a:gd name="T18" fmla="*/ 864 w 1465"/>
                <a:gd name="T19" fmla="*/ 123 h 165"/>
                <a:gd name="T20" fmla="*/ 1038 w 1465"/>
                <a:gd name="T21" fmla="*/ 136 h 165"/>
                <a:gd name="T22" fmla="*/ 1239 w 1465"/>
                <a:gd name="T23" fmla="*/ 127 h 165"/>
                <a:gd name="T24" fmla="*/ 1465 w 1465"/>
                <a:gd name="T25" fmla="*/ 1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5" h="165">
                  <a:moveTo>
                    <a:pt x="1465" y="112"/>
                  </a:moveTo>
                  <a:cubicBezTo>
                    <a:pt x="1464" y="118"/>
                    <a:pt x="1458" y="123"/>
                    <a:pt x="1447" y="125"/>
                  </a:cubicBezTo>
                  <a:cubicBezTo>
                    <a:pt x="1410" y="133"/>
                    <a:pt x="1326" y="142"/>
                    <a:pt x="1286" y="146"/>
                  </a:cubicBezTo>
                  <a:cubicBezTo>
                    <a:pt x="1250" y="151"/>
                    <a:pt x="1104" y="165"/>
                    <a:pt x="1058" y="165"/>
                  </a:cubicBezTo>
                  <a:cubicBezTo>
                    <a:pt x="1011" y="165"/>
                    <a:pt x="923" y="153"/>
                    <a:pt x="923" y="153"/>
                  </a:cubicBezTo>
                  <a:cubicBezTo>
                    <a:pt x="198" y="80"/>
                    <a:pt x="198" y="80"/>
                    <a:pt x="198" y="80"/>
                  </a:cubicBezTo>
                  <a:cubicBezTo>
                    <a:pt x="161" y="77"/>
                    <a:pt x="0" y="28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0" y="57"/>
                    <a:pt x="351" y="68"/>
                    <a:pt x="435" y="75"/>
                  </a:cubicBezTo>
                  <a:cubicBezTo>
                    <a:pt x="518" y="82"/>
                    <a:pt x="864" y="123"/>
                    <a:pt x="864" y="123"/>
                  </a:cubicBezTo>
                  <a:cubicBezTo>
                    <a:pt x="864" y="123"/>
                    <a:pt x="944" y="127"/>
                    <a:pt x="1038" y="136"/>
                  </a:cubicBezTo>
                  <a:cubicBezTo>
                    <a:pt x="1133" y="145"/>
                    <a:pt x="1185" y="131"/>
                    <a:pt x="1239" y="127"/>
                  </a:cubicBezTo>
                  <a:cubicBezTo>
                    <a:pt x="1292" y="123"/>
                    <a:pt x="1457" y="127"/>
                    <a:pt x="1465" y="112"/>
                  </a:cubicBezTo>
                  <a:close/>
                </a:path>
              </a:pathLst>
            </a:custGeom>
            <a:solidFill>
              <a:srgbClr val="4A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217613" y="2938463"/>
              <a:ext cx="203200" cy="276225"/>
            </a:xfrm>
            <a:custGeom>
              <a:avLst/>
              <a:gdLst>
                <a:gd name="T0" fmla="*/ 33 w 54"/>
                <a:gd name="T1" fmla="*/ 20 h 73"/>
                <a:gd name="T2" fmla="*/ 26 w 54"/>
                <a:gd name="T3" fmla="*/ 19 h 73"/>
                <a:gd name="T4" fmla="*/ 26 w 54"/>
                <a:gd name="T5" fmla="*/ 0 h 73"/>
                <a:gd name="T6" fmla="*/ 42 w 54"/>
                <a:gd name="T7" fmla="*/ 1 h 73"/>
                <a:gd name="T8" fmla="*/ 42 w 54"/>
                <a:gd name="T9" fmla="*/ 1 h 73"/>
                <a:gd name="T10" fmla="*/ 44 w 54"/>
                <a:gd name="T11" fmla="*/ 1 h 73"/>
                <a:gd name="T12" fmla="*/ 44 w 54"/>
                <a:gd name="T13" fmla="*/ 1 h 73"/>
                <a:gd name="T14" fmla="*/ 51 w 54"/>
                <a:gd name="T15" fmla="*/ 6 h 73"/>
                <a:gd name="T16" fmla="*/ 54 w 54"/>
                <a:gd name="T17" fmla="*/ 13 h 73"/>
                <a:gd name="T18" fmla="*/ 54 w 54"/>
                <a:gd name="T19" fmla="*/ 14 h 73"/>
                <a:gd name="T20" fmla="*/ 53 w 54"/>
                <a:gd name="T21" fmla="*/ 16 h 73"/>
                <a:gd name="T22" fmla="*/ 49 w 54"/>
                <a:gd name="T23" fmla="*/ 38 h 73"/>
                <a:gd name="T24" fmla="*/ 47 w 54"/>
                <a:gd name="T25" fmla="*/ 60 h 73"/>
                <a:gd name="T26" fmla="*/ 47 w 54"/>
                <a:gd name="T27" fmla="*/ 61 h 73"/>
                <a:gd name="T28" fmla="*/ 42 w 54"/>
                <a:gd name="T29" fmla="*/ 70 h 73"/>
                <a:gd name="T30" fmla="*/ 35 w 54"/>
                <a:gd name="T31" fmla="*/ 73 h 73"/>
                <a:gd name="T32" fmla="*/ 34 w 54"/>
                <a:gd name="T33" fmla="*/ 73 h 73"/>
                <a:gd name="T34" fmla="*/ 34 w 54"/>
                <a:gd name="T35" fmla="*/ 73 h 73"/>
                <a:gd name="T36" fmla="*/ 26 w 54"/>
                <a:gd name="T37" fmla="*/ 72 h 73"/>
                <a:gd name="T38" fmla="*/ 26 w 54"/>
                <a:gd name="T39" fmla="*/ 53 h 73"/>
                <a:gd name="T40" fmla="*/ 28 w 54"/>
                <a:gd name="T41" fmla="*/ 53 h 73"/>
                <a:gd name="T42" fmla="*/ 30 w 54"/>
                <a:gd name="T43" fmla="*/ 36 h 73"/>
                <a:gd name="T44" fmla="*/ 33 w 54"/>
                <a:gd name="T45" fmla="*/ 20 h 73"/>
                <a:gd name="T46" fmla="*/ 26 w 54"/>
                <a:gd name="T47" fmla="*/ 19 h 73"/>
                <a:gd name="T48" fmla="*/ 24 w 54"/>
                <a:gd name="T49" fmla="*/ 19 h 73"/>
                <a:gd name="T50" fmla="*/ 21 w 54"/>
                <a:gd name="T51" fmla="*/ 36 h 73"/>
                <a:gd name="T52" fmla="*/ 20 w 54"/>
                <a:gd name="T53" fmla="*/ 53 h 73"/>
                <a:gd name="T54" fmla="*/ 26 w 54"/>
                <a:gd name="T55" fmla="*/ 53 h 73"/>
                <a:gd name="T56" fmla="*/ 26 w 54"/>
                <a:gd name="T57" fmla="*/ 72 h 73"/>
                <a:gd name="T58" fmla="*/ 12 w 54"/>
                <a:gd name="T59" fmla="*/ 72 h 73"/>
                <a:gd name="T60" fmla="*/ 3 w 54"/>
                <a:gd name="T61" fmla="*/ 67 h 73"/>
                <a:gd name="T62" fmla="*/ 3 w 54"/>
                <a:gd name="T63" fmla="*/ 67 h 73"/>
                <a:gd name="T64" fmla="*/ 3 w 54"/>
                <a:gd name="T65" fmla="*/ 67 h 73"/>
                <a:gd name="T66" fmla="*/ 0 w 54"/>
                <a:gd name="T67" fmla="*/ 59 h 73"/>
                <a:gd name="T68" fmla="*/ 2 w 54"/>
                <a:gd name="T69" fmla="*/ 34 h 73"/>
                <a:gd name="T70" fmla="*/ 7 w 54"/>
                <a:gd name="T71" fmla="*/ 10 h 73"/>
                <a:gd name="T72" fmla="*/ 11 w 54"/>
                <a:gd name="T73" fmla="*/ 3 h 73"/>
                <a:gd name="T74" fmla="*/ 20 w 54"/>
                <a:gd name="T75" fmla="*/ 0 h 73"/>
                <a:gd name="T76" fmla="*/ 26 w 54"/>
                <a:gd name="T77" fmla="*/ 0 h 73"/>
                <a:gd name="T78" fmla="*/ 26 w 54"/>
                <a:gd name="T79" fmla="*/ 1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" h="73">
                  <a:moveTo>
                    <a:pt x="33" y="20"/>
                  </a:moveTo>
                  <a:cubicBezTo>
                    <a:pt x="26" y="19"/>
                    <a:pt x="26" y="19"/>
                    <a:pt x="26" y="1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7" y="2"/>
                    <a:pt x="49" y="4"/>
                    <a:pt x="51" y="6"/>
                  </a:cubicBezTo>
                  <a:cubicBezTo>
                    <a:pt x="53" y="8"/>
                    <a:pt x="54" y="10"/>
                    <a:pt x="54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5"/>
                    <a:pt x="53" y="15"/>
                    <a:pt x="53" y="16"/>
                  </a:cubicBezTo>
                  <a:cubicBezTo>
                    <a:pt x="51" y="23"/>
                    <a:pt x="50" y="31"/>
                    <a:pt x="49" y="38"/>
                  </a:cubicBezTo>
                  <a:cubicBezTo>
                    <a:pt x="48" y="46"/>
                    <a:pt x="47" y="53"/>
                    <a:pt x="47" y="60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5"/>
                    <a:pt x="45" y="68"/>
                    <a:pt x="42" y="70"/>
                  </a:cubicBezTo>
                  <a:cubicBezTo>
                    <a:pt x="40" y="72"/>
                    <a:pt x="37" y="73"/>
                    <a:pt x="35" y="73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9" y="47"/>
                    <a:pt x="29" y="42"/>
                    <a:pt x="30" y="36"/>
                  </a:cubicBezTo>
                  <a:cubicBezTo>
                    <a:pt x="31" y="30"/>
                    <a:pt x="32" y="25"/>
                    <a:pt x="33" y="20"/>
                  </a:cubicBezTo>
                  <a:close/>
                  <a:moveTo>
                    <a:pt x="26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3" y="25"/>
                    <a:pt x="22" y="31"/>
                    <a:pt x="21" y="36"/>
                  </a:cubicBezTo>
                  <a:cubicBezTo>
                    <a:pt x="20" y="42"/>
                    <a:pt x="20" y="47"/>
                    <a:pt x="20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8" y="71"/>
                    <a:pt x="5" y="70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1" y="65"/>
                    <a:pt x="0" y="62"/>
                    <a:pt x="0" y="59"/>
                  </a:cubicBezTo>
                  <a:cubicBezTo>
                    <a:pt x="0" y="50"/>
                    <a:pt x="1" y="42"/>
                    <a:pt x="2" y="34"/>
                  </a:cubicBezTo>
                  <a:cubicBezTo>
                    <a:pt x="3" y="25"/>
                    <a:pt x="5" y="17"/>
                    <a:pt x="7" y="10"/>
                  </a:cubicBezTo>
                  <a:cubicBezTo>
                    <a:pt x="8" y="7"/>
                    <a:pt x="9" y="5"/>
                    <a:pt x="11" y="3"/>
                  </a:cubicBezTo>
                  <a:cubicBezTo>
                    <a:pt x="14" y="1"/>
                    <a:pt x="17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6" y="19"/>
                  </a:ln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1255713" y="2973388"/>
              <a:ext cx="127000" cy="203200"/>
            </a:xfrm>
            <a:custGeom>
              <a:avLst/>
              <a:gdLst>
                <a:gd name="T0" fmla="*/ 31 w 34"/>
                <a:gd name="T1" fmla="*/ 2 h 54"/>
                <a:gd name="T2" fmla="*/ 10 w 34"/>
                <a:gd name="T3" fmla="*/ 1 h 54"/>
                <a:gd name="T4" fmla="*/ 6 w 34"/>
                <a:gd name="T5" fmla="*/ 3 h 54"/>
                <a:gd name="T6" fmla="*/ 0 w 34"/>
                <a:gd name="T7" fmla="*/ 50 h 54"/>
                <a:gd name="T8" fmla="*/ 2 w 34"/>
                <a:gd name="T9" fmla="*/ 53 h 54"/>
                <a:gd name="T10" fmla="*/ 24 w 34"/>
                <a:gd name="T11" fmla="*/ 54 h 54"/>
                <a:gd name="T12" fmla="*/ 28 w 34"/>
                <a:gd name="T13" fmla="*/ 51 h 54"/>
                <a:gd name="T14" fmla="*/ 34 w 34"/>
                <a:gd name="T15" fmla="*/ 5 h 54"/>
                <a:gd name="T16" fmla="*/ 31 w 34"/>
                <a:gd name="T17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4">
                  <a:moveTo>
                    <a:pt x="31" y="2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2"/>
                    <a:pt x="6" y="3"/>
                  </a:cubicBezTo>
                  <a:cubicBezTo>
                    <a:pt x="2" y="18"/>
                    <a:pt x="0" y="34"/>
                    <a:pt x="0" y="50"/>
                  </a:cubicBezTo>
                  <a:cubicBezTo>
                    <a:pt x="0" y="52"/>
                    <a:pt x="1" y="53"/>
                    <a:pt x="2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6" y="54"/>
                    <a:pt x="28" y="53"/>
                    <a:pt x="28" y="51"/>
                  </a:cubicBezTo>
                  <a:cubicBezTo>
                    <a:pt x="28" y="36"/>
                    <a:pt x="30" y="20"/>
                    <a:pt x="34" y="5"/>
                  </a:cubicBezTo>
                  <a:cubicBezTo>
                    <a:pt x="34" y="3"/>
                    <a:pt x="33" y="2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1439863" y="3048000"/>
              <a:ext cx="47625" cy="71438"/>
            </a:xfrm>
            <a:custGeom>
              <a:avLst/>
              <a:gdLst>
                <a:gd name="T0" fmla="*/ 11 w 13"/>
                <a:gd name="T1" fmla="*/ 1 h 19"/>
                <a:gd name="T2" fmla="*/ 3 w 13"/>
                <a:gd name="T3" fmla="*/ 0 h 19"/>
                <a:gd name="T4" fmla="*/ 2 w 13"/>
                <a:gd name="T5" fmla="*/ 1 h 19"/>
                <a:gd name="T6" fmla="*/ 0 w 13"/>
                <a:gd name="T7" fmla="*/ 17 h 19"/>
                <a:gd name="T8" fmla="*/ 1 w 13"/>
                <a:gd name="T9" fmla="*/ 19 h 19"/>
                <a:gd name="T10" fmla="*/ 10 w 13"/>
                <a:gd name="T11" fmla="*/ 19 h 19"/>
                <a:gd name="T12" fmla="*/ 11 w 13"/>
                <a:gd name="T13" fmla="*/ 18 h 19"/>
                <a:gd name="T14" fmla="*/ 13 w 13"/>
                <a:gd name="T15" fmla="*/ 2 h 19"/>
                <a:gd name="T16" fmla="*/ 11 w 13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1" y="6"/>
                    <a:pt x="0" y="12"/>
                    <a:pt x="0" y="17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1" y="13"/>
                    <a:pt x="11" y="7"/>
                    <a:pt x="13" y="2"/>
                  </a:cubicBezTo>
                  <a:cubicBezTo>
                    <a:pt x="13" y="1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1570038" y="3063875"/>
              <a:ext cx="46038" cy="68263"/>
            </a:xfrm>
            <a:custGeom>
              <a:avLst/>
              <a:gdLst>
                <a:gd name="T0" fmla="*/ 11 w 12"/>
                <a:gd name="T1" fmla="*/ 0 h 18"/>
                <a:gd name="T2" fmla="*/ 3 w 12"/>
                <a:gd name="T3" fmla="*/ 0 h 18"/>
                <a:gd name="T4" fmla="*/ 2 w 12"/>
                <a:gd name="T5" fmla="*/ 1 h 18"/>
                <a:gd name="T6" fmla="*/ 0 w 12"/>
                <a:gd name="T7" fmla="*/ 17 h 18"/>
                <a:gd name="T8" fmla="*/ 1 w 12"/>
                <a:gd name="T9" fmla="*/ 18 h 18"/>
                <a:gd name="T10" fmla="*/ 10 w 12"/>
                <a:gd name="T11" fmla="*/ 18 h 18"/>
                <a:gd name="T12" fmla="*/ 11 w 12"/>
                <a:gd name="T13" fmla="*/ 17 h 18"/>
                <a:gd name="T14" fmla="*/ 12 w 12"/>
                <a:gd name="T15" fmla="*/ 1 h 18"/>
                <a:gd name="T16" fmla="*/ 11 w 12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1" y="0"/>
                  </a:move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6"/>
                    <a:pt x="0" y="11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4" y="18"/>
                    <a:pt x="7" y="18"/>
                    <a:pt x="10" y="18"/>
                  </a:cubicBezTo>
                  <a:cubicBezTo>
                    <a:pt x="10" y="18"/>
                    <a:pt x="11" y="18"/>
                    <a:pt x="11" y="17"/>
                  </a:cubicBezTo>
                  <a:cubicBezTo>
                    <a:pt x="11" y="12"/>
                    <a:pt x="11" y="6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1701800" y="3074988"/>
              <a:ext cx="44450" cy="71438"/>
            </a:xfrm>
            <a:custGeom>
              <a:avLst/>
              <a:gdLst>
                <a:gd name="T0" fmla="*/ 11 w 12"/>
                <a:gd name="T1" fmla="*/ 0 h 19"/>
                <a:gd name="T2" fmla="*/ 3 w 12"/>
                <a:gd name="T3" fmla="*/ 0 h 19"/>
                <a:gd name="T4" fmla="*/ 1 w 12"/>
                <a:gd name="T5" fmla="*/ 1 h 19"/>
                <a:gd name="T6" fmla="*/ 0 w 12"/>
                <a:gd name="T7" fmla="*/ 17 h 19"/>
                <a:gd name="T8" fmla="*/ 1 w 12"/>
                <a:gd name="T9" fmla="*/ 18 h 19"/>
                <a:gd name="T10" fmla="*/ 9 w 12"/>
                <a:gd name="T11" fmla="*/ 19 h 19"/>
                <a:gd name="T12" fmla="*/ 11 w 12"/>
                <a:gd name="T13" fmla="*/ 18 h 19"/>
                <a:gd name="T14" fmla="*/ 12 w 12"/>
                <a:gd name="T15" fmla="*/ 2 h 19"/>
                <a:gd name="T16" fmla="*/ 11 w 1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0"/>
                  </a:move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0" y="6"/>
                    <a:pt x="0" y="12"/>
                    <a:pt x="0" y="17"/>
                  </a:cubicBezTo>
                  <a:cubicBezTo>
                    <a:pt x="0" y="18"/>
                    <a:pt x="0" y="18"/>
                    <a:pt x="1" y="18"/>
                  </a:cubicBezTo>
                  <a:cubicBezTo>
                    <a:pt x="4" y="19"/>
                    <a:pt x="7" y="19"/>
                    <a:pt x="9" y="19"/>
                  </a:cubicBezTo>
                  <a:cubicBezTo>
                    <a:pt x="10" y="19"/>
                    <a:pt x="11" y="18"/>
                    <a:pt x="11" y="18"/>
                  </a:cubicBezTo>
                  <a:cubicBezTo>
                    <a:pt x="10" y="12"/>
                    <a:pt x="11" y="7"/>
                    <a:pt x="12" y="2"/>
                  </a:cubicBezTo>
                  <a:cubicBezTo>
                    <a:pt x="12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1833563" y="3086100"/>
              <a:ext cx="44450" cy="71438"/>
            </a:xfrm>
            <a:custGeom>
              <a:avLst/>
              <a:gdLst>
                <a:gd name="T0" fmla="*/ 11 w 12"/>
                <a:gd name="T1" fmla="*/ 1 h 19"/>
                <a:gd name="T2" fmla="*/ 3 w 12"/>
                <a:gd name="T3" fmla="*/ 0 h 19"/>
                <a:gd name="T4" fmla="*/ 1 w 12"/>
                <a:gd name="T5" fmla="*/ 1 h 19"/>
                <a:gd name="T6" fmla="*/ 0 w 12"/>
                <a:gd name="T7" fmla="*/ 18 h 19"/>
                <a:gd name="T8" fmla="*/ 1 w 12"/>
                <a:gd name="T9" fmla="*/ 19 h 19"/>
                <a:gd name="T10" fmla="*/ 9 w 12"/>
                <a:gd name="T11" fmla="*/ 19 h 19"/>
                <a:gd name="T12" fmla="*/ 10 w 12"/>
                <a:gd name="T13" fmla="*/ 18 h 19"/>
                <a:gd name="T14" fmla="*/ 12 w 12"/>
                <a:gd name="T15" fmla="*/ 2 h 19"/>
                <a:gd name="T16" fmla="*/ 11 w 12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1"/>
                  </a:moveTo>
                  <a:cubicBezTo>
                    <a:pt x="8" y="1"/>
                    <a:pt x="5" y="1"/>
                    <a:pt x="3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7"/>
                    <a:pt x="0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4" y="19"/>
                    <a:pt x="6" y="19"/>
                    <a:pt x="9" y="19"/>
                  </a:cubicBezTo>
                  <a:cubicBezTo>
                    <a:pt x="10" y="19"/>
                    <a:pt x="10" y="19"/>
                    <a:pt x="10" y="18"/>
                  </a:cubicBezTo>
                  <a:cubicBezTo>
                    <a:pt x="10" y="13"/>
                    <a:pt x="11" y="7"/>
                    <a:pt x="12" y="2"/>
                  </a:cubicBezTo>
                  <a:cubicBezTo>
                    <a:pt x="12" y="1"/>
                    <a:pt x="11" y="1"/>
                    <a:pt x="11" y="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1960563" y="3101975"/>
              <a:ext cx="49213" cy="71438"/>
            </a:xfrm>
            <a:custGeom>
              <a:avLst/>
              <a:gdLst>
                <a:gd name="T0" fmla="*/ 12 w 13"/>
                <a:gd name="T1" fmla="*/ 0 h 19"/>
                <a:gd name="T2" fmla="*/ 3 w 13"/>
                <a:gd name="T3" fmla="*/ 0 h 19"/>
                <a:gd name="T4" fmla="*/ 2 w 13"/>
                <a:gd name="T5" fmla="*/ 1 h 19"/>
                <a:gd name="T6" fmla="*/ 1 w 13"/>
                <a:gd name="T7" fmla="*/ 17 h 19"/>
                <a:gd name="T8" fmla="*/ 2 w 13"/>
                <a:gd name="T9" fmla="*/ 18 h 19"/>
                <a:gd name="T10" fmla="*/ 10 w 13"/>
                <a:gd name="T11" fmla="*/ 19 h 19"/>
                <a:gd name="T12" fmla="*/ 11 w 13"/>
                <a:gd name="T13" fmla="*/ 18 h 19"/>
                <a:gd name="T14" fmla="*/ 13 w 13"/>
                <a:gd name="T15" fmla="*/ 1 h 19"/>
                <a:gd name="T16" fmla="*/ 12 w 13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2" y="0"/>
                  </a:moveTo>
                  <a:cubicBezTo>
                    <a:pt x="9" y="0"/>
                    <a:pt x="6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6"/>
                    <a:pt x="0" y="12"/>
                    <a:pt x="1" y="17"/>
                  </a:cubicBezTo>
                  <a:cubicBezTo>
                    <a:pt x="1" y="18"/>
                    <a:pt x="1" y="18"/>
                    <a:pt x="2" y="18"/>
                  </a:cubicBezTo>
                  <a:cubicBezTo>
                    <a:pt x="4" y="19"/>
                    <a:pt x="7" y="19"/>
                    <a:pt x="10" y="19"/>
                  </a:cubicBezTo>
                  <a:cubicBezTo>
                    <a:pt x="11" y="19"/>
                    <a:pt x="11" y="18"/>
                    <a:pt x="11" y="18"/>
                  </a:cubicBezTo>
                  <a:cubicBezTo>
                    <a:pt x="11" y="12"/>
                    <a:pt x="12" y="7"/>
                    <a:pt x="13" y="1"/>
                  </a:cubicBezTo>
                  <a:cubicBezTo>
                    <a:pt x="13" y="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2092325" y="3113088"/>
              <a:ext cx="49213" cy="71438"/>
            </a:xfrm>
            <a:custGeom>
              <a:avLst/>
              <a:gdLst>
                <a:gd name="T0" fmla="*/ 11 w 13"/>
                <a:gd name="T1" fmla="*/ 1 h 19"/>
                <a:gd name="T2" fmla="*/ 3 w 13"/>
                <a:gd name="T3" fmla="*/ 0 h 19"/>
                <a:gd name="T4" fmla="*/ 2 w 13"/>
                <a:gd name="T5" fmla="*/ 1 h 19"/>
                <a:gd name="T6" fmla="*/ 0 w 13"/>
                <a:gd name="T7" fmla="*/ 18 h 19"/>
                <a:gd name="T8" fmla="*/ 1 w 13"/>
                <a:gd name="T9" fmla="*/ 19 h 19"/>
                <a:gd name="T10" fmla="*/ 10 w 13"/>
                <a:gd name="T11" fmla="*/ 19 h 19"/>
                <a:gd name="T12" fmla="*/ 11 w 13"/>
                <a:gd name="T13" fmla="*/ 18 h 19"/>
                <a:gd name="T14" fmla="*/ 12 w 13"/>
                <a:gd name="T15" fmla="*/ 2 h 19"/>
                <a:gd name="T16" fmla="*/ 11 w 13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1" y="1"/>
                  </a:moveTo>
                  <a:cubicBezTo>
                    <a:pt x="9" y="1"/>
                    <a:pt x="6" y="0"/>
                    <a:pt x="3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6"/>
                    <a:pt x="0" y="12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4" y="19"/>
                    <a:pt x="7" y="19"/>
                    <a:pt x="10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1" y="13"/>
                    <a:pt x="11" y="7"/>
                    <a:pt x="12" y="2"/>
                  </a:cubicBezTo>
                  <a:cubicBezTo>
                    <a:pt x="13" y="1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2224088" y="3127375"/>
              <a:ext cx="44450" cy="71438"/>
            </a:xfrm>
            <a:custGeom>
              <a:avLst/>
              <a:gdLst>
                <a:gd name="T0" fmla="*/ 11 w 12"/>
                <a:gd name="T1" fmla="*/ 0 h 19"/>
                <a:gd name="T2" fmla="*/ 3 w 12"/>
                <a:gd name="T3" fmla="*/ 0 h 19"/>
                <a:gd name="T4" fmla="*/ 2 w 12"/>
                <a:gd name="T5" fmla="*/ 1 h 19"/>
                <a:gd name="T6" fmla="*/ 0 w 12"/>
                <a:gd name="T7" fmla="*/ 17 h 19"/>
                <a:gd name="T8" fmla="*/ 1 w 12"/>
                <a:gd name="T9" fmla="*/ 18 h 19"/>
                <a:gd name="T10" fmla="*/ 9 w 12"/>
                <a:gd name="T11" fmla="*/ 19 h 19"/>
                <a:gd name="T12" fmla="*/ 11 w 12"/>
                <a:gd name="T13" fmla="*/ 18 h 19"/>
                <a:gd name="T14" fmla="*/ 12 w 12"/>
                <a:gd name="T15" fmla="*/ 1 h 19"/>
                <a:gd name="T16" fmla="*/ 11 w 1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0"/>
                  </a:move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6"/>
                    <a:pt x="0" y="11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4" y="18"/>
                    <a:pt x="7" y="19"/>
                    <a:pt x="9" y="19"/>
                  </a:cubicBezTo>
                  <a:cubicBezTo>
                    <a:pt x="10" y="19"/>
                    <a:pt x="11" y="18"/>
                    <a:pt x="11" y="18"/>
                  </a:cubicBezTo>
                  <a:cubicBezTo>
                    <a:pt x="11" y="12"/>
                    <a:pt x="11" y="7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2355850" y="3138488"/>
              <a:ext cx="44450" cy="71438"/>
            </a:xfrm>
            <a:custGeom>
              <a:avLst/>
              <a:gdLst>
                <a:gd name="T0" fmla="*/ 11 w 12"/>
                <a:gd name="T1" fmla="*/ 1 h 19"/>
                <a:gd name="T2" fmla="*/ 3 w 12"/>
                <a:gd name="T3" fmla="*/ 0 h 19"/>
                <a:gd name="T4" fmla="*/ 1 w 12"/>
                <a:gd name="T5" fmla="*/ 1 h 19"/>
                <a:gd name="T6" fmla="*/ 0 w 12"/>
                <a:gd name="T7" fmla="*/ 18 h 19"/>
                <a:gd name="T8" fmla="*/ 1 w 12"/>
                <a:gd name="T9" fmla="*/ 19 h 19"/>
                <a:gd name="T10" fmla="*/ 9 w 12"/>
                <a:gd name="T11" fmla="*/ 19 h 19"/>
                <a:gd name="T12" fmla="*/ 10 w 12"/>
                <a:gd name="T13" fmla="*/ 18 h 19"/>
                <a:gd name="T14" fmla="*/ 12 w 12"/>
                <a:gd name="T15" fmla="*/ 2 h 19"/>
                <a:gd name="T16" fmla="*/ 11 w 12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1"/>
                  </a:moveTo>
                  <a:cubicBezTo>
                    <a:pt x="8" y="1"/>
                    <a:pt x="5" y="0"/>
                    <a:pt x="3" y="0"/>
                  </a:cubicBezTo>
                  <a:cubicBezTo>
                    <a:pt x="2" y="0"/>
                    <a:pt x="2" y="1"/>
                    <a:pt x="1" y="1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4" y="19"/>
                    <a:pt x="6" y="19"/>
                    <a:pt x="9" y="19"/>
                  </a:cubicBezTo>
                  <a:cubicBezTo>
                    <a:pt x="10" y="19"/>
                    <a:pt x="10" y="19"/>
                    <a:pt x="10" y="18"/>
                  </a:cubicBezTo>
                  <a:cubicBezTo>
                    <a:pt x="10" y="13"/>
                    <a:pt x="11" y="7"/>
                    <a:pt x="12" y="2"/>
                  </a:cubicBezTo>
                  <a:cubicBezTo>
                    <a:pt x="12" y="1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2482850" y="3154363"/>
              <a:ext cx="49213" cy="71438"/>
            </a:xfrm>
            <a:custGeom>
              <a:avLst/>
              <a:gdLst>
                <a:gd name="T0" fmla="*/ 12 w 13"/>
                <a:gd name="T1" fmla="*/ 0 h 19"/>
                <a:gd name="T2" fmla="*/ 3 w 13"/>
                <a:gd name="T3" fmla="*/ 0 h 19"/>
                <a:gd name="T4" fmla="*/ 2 w 13"/>
                <a:gd name="T5" fmla="*/ 1 h 19"/>
                <a:gd name="T6" fmla="*/ 1 w 13"/>
                <a:gd name="T7" fmla="*/ 17 h 19"/>
                <a:gd name="T8" fmla="*/ 2 w 13"/>
                <a:gd name="T9" fmla="*/ 18 h 19"/>
                <a:gd name="T10" fmla="*/ 10 w 13"/>
                <a:gd name="T11" fmla="*/ 19 h 19"/>
                <a:gd name="T12" fmla="*/ 11 w 13"/>
                <a:gd name="T13" fmla="*/ 18 h 19"/>
                <a:gd name="T14" fmla="*/ 13 w 13"/>
                <a:gd name="T15" fmla="*/ 1 h 19"/>
                <a:gd name="T16" fmla="*/ 12 w 13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2" y="0"/>
                  </a:moveTo>
                  <a:cubicBezTo>
                    <a:pt x="9" y="0"/>
                    <a:pt x="6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6"/>
                    <a:pt x="0" y="11"/>
                    <a:pt x="1" y="17"/>
                  </a:cubicBezTo>
                  <a:cubicBezTo>
                    <a:pt x="1" y="18"/>
                    <a:pt x="1" y="18"/>
                    <a:pt x="2" y="18"/>
                  </a:cubicBezTo>
                  <a:cubicBezTo>
                    <a:pt x="4" y="18"/>
                    <a:pt x="7" y="18"/>
                    <a:pt x="10" y="19"/>
                  </a:cubicBezTo>
                  <a:cubicBezTo>
                    <a:pt x="11" y="19"/>
                    <a:pt x="11" y="18"/>
                    <a:pt x="11" y="18"/>
                  </a:cubicBezTo>
                  <a:cubicBezTo>
                    <a:pt x="11" y="12"/>
                    <a:pt x="12" y="7"/>
                    <a:pt x="13" y="1"/>
                  </a:cubicBezTo>
                  <a:cubicBezTo>
                    <a:pt x="13" y="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2614613" y="3165475"/>
              <a:ext cx="47625" cy="71438"/>
            </a:xfrm>
            <a:custGeom>
              <a:avLst/>
              <a:gdLst>
                <a:gd name="T0" fmla="*/ 11 w 13"/>
                <a:gd name="T1" fmla="*/ 1 h 19"/>
                <a:gd name="T2" fmla="*/ 3 w 13"/>
                <a:gd name="T3" fmla="*/ 0 h 19"/>
                <a:gd name="T4" fmla="*/ 2 w 13"/>
                <a:gd name="T5" fmla="*/ 1 h 19"/>
                <a:gd name="T6" fmla="*/ 0 w 13"/>
                <a:gd name="T7" fmla="*/ 18 h 19"/>
                <a:gd name="T8" fmla="*/ 1 w 13"/>
                <a:gd name="T9" fmla="*/ 19 h 19"/>
                <a:gd name="T10" fmla="*/ 10 w 13"/>
                <a:gd name="T11" fmla="*/ 19 h 19"/>
                <a:gd name="T12" fmla="*/ 11 w 13"/>
                <a:gd name="T13" fmla="*/ 18 h 19"/>
                <a:gd name="T14" fmla="*/ 13 w 13"/>
                <a:gd name="T15" fmla="*/ 2 h 19"/>
                <a:gd name="T16" fmla="*/ 11 w 13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1" y="1"/>
                  </a:moveTo>
                  <a:cubicBezTo>
                    <a:pt x="9" y="0"/>
                    <a:pt x="6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1" y="6"/>
                    <a:pt x="0" y="12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4" y="19"/>
                    <a:pt x="7" y="19"/>
                    <a:pt x="10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1" y="13"/>
                    <a:pt x="11" y="7"/>
                    <a:pt x="13" y="2"/>
                  </a:cubicBezTo>
                  <a:cubicBezTo>
                    <a:pt x="13" y="1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2746375" y="3179763"/>
              <a:ext cx="44450" cy="71438"/>
            </a:xfrm>
            <a:custGeom>
              <a:avLst/>
              <a:gdLst>
                <a:gd name="T0" fmla="*/ 11 w 12"/>
                <a:gd name="T1" fmla="*/ 0 h 19"/>
                <a:gd name="T2" fmla="*/ 3 w 12"/>
                <a:gd name="T3" fmla="*/ 0 h 19"/>
                <a:gd name="T4" fmla="*/ 2 w 12"/>
                <a:gd name="T5" fmla="*/ 1 h 19"/>
                <a:gd name="T6" fmla="*/ 0 w 12"/>
                <a:gd name="T7" fmla="*/ 17 h 19"/>
                <a:gd name="T8" fmla="*/ 1 w 12"/>
                <a:gd name="T9" fmla="*/ 18 h 19"/>
                <a:gd name="T10" fmla="*/ 10 w 12"/>
                <a:gd name="T11" fmla="*/ 18 h 19"/>
                <a:gd name="T12" fmla="*/ 11 w 12"/>
                <a:gd name="T13" fmla="*/ 17 h 19"/>
                <a:gd name="T14" fmla="*/ 12 w 12"/>
                <a:gd name="T15" fmla="*/ 1 h 19"/>
                <a:gd name="T16" fmla="*/ 11 w 1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0"/>
                  </a:move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6"/>
                    <a:pt x="0" y="11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4" y="18"/>
                    <a:pt x="7" y="18"/>
                    <a:pt x="10" y="18"/>
                  </a:cubicBezTo>
                  <a:cubicBezTo>
                    <a:pt x="10" y="19"/>
                    <a:pt x="11" y="18"/>
                    <a:pt x="11" y="17"/>
                  </a:cubicBezTo>
                  <a:cubicBezTo>
                    <a:pt x="11" y="12"/>
                    <a:pt x="11" y="7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2876550" y="3190875"/>
              <a:ext cx="46038" cy="73025"/>
            </a:xfrm>
            <a:custGeom>
              <a:avLst/>
              <a:gdLst>
                <a:gd name="T0" fmla="*/ 11 w 12"/>
                <a:gd name="T1" fmla="*/ 0 h 19"/>
                <a:gd name="T2" fmla="*/ 3 w 12"/>
                <a:gd name="T3" fmla="*/ 0 h 19"/>
                <a:gd name="T4" fmla="*/ 1 w 12"/>
                <a:gd name="T5" fmla="*/ 1 h 19"/>
                <a:gd name="T6" fmla="*/ 0 w 12"/>
                <a:gd name="T7" fmla="*/ 17 h 19"/>
                <a:gd name="T8" fmla="*/ 1 w 12"/>
                <a:gd name="T9" fmla="*/ 19 h 19"/>
                <a:gd name="T10" fmla="*/ 9 w 12"/>
                <a:gd name="T11" fmla="*/ 19 h 19"/>
                <a:gd name="T12" fmla="*/ 11 w 12"/>
                <a:gd name="T13" fmla="*/ 18 h 19"/>
                <a:gd name="T14" fmla="*/ 12 w 12"/>
                <a:gd name="T15" fmla="*/ 2 h 19"/>
                <a:gd name="T16" fmla="*/ 11 w 1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0"/>
                  </a:move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0" y="6"/>
                    <a:pt x="0" y="12"/>
                    <a:pt x="0" y="17"/>
                  </a:cubicBezTo>
                  <a:cubicBezTo>
                    <a:pt x="0" y="18"/>
                    <a:pt x="0" y="18"/>
                    <a:pt x="1" y="19"/>
                  </a:cubicBezTo>
                  <a:cubicBezTo>
                    <a:pt x="4" y="19"/>
                    <a:pt x="7" y="19"/>
                    <a:pt x="9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0" y="12"/>
                    <a:pt x="11" y="7"/>
                    <a:pt x="12" y="2"/>
                  </a:cubicBezTo>
                  <a:cubicBezTo>
                    <a:pt x="12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3008313" y="3203575"/>
              <a:ext cx="44450" cy="71438"/>
            </a:xfrm>
            <a:custGeom>
              <a:avLst/>
              <a:gdLst>
                <a:gd name="T0" fmla="*/ 11 w 12"/>
                <a:gd name="T1" fmla="*/ 1 h 19"/>
                <a:gd name="T2" fmla="*/ 3 w 12"/>
                <a:gd name="T3" fmla="*/ 0 h 19"/>
                <a:gd name="T4" fmla="*/ 1 w 12"/>
                <a:gd name="T5" fmla="*/ 1 h 19"/>
                <a:gd name="T6" fmla="*/ 0 w 12"/>
                <a:gd name="T7" fmla="*/ 18 h 19"/>
                <a:gd name="T8" fmla="*/ 1 w 12"/>
                <a:gd name="T9" fmla="*/ 19 h 19"/>
                <a:gd name="T10" fmla="*/ 9 w 12"/>
                <a:gd name="T11" fmla="*/ 19 h 19"/>
                <a:gd name="T12" fmla="*/ 10 w 12"/>
                <a:gd name="T13" fmla="*/ 18 h 19"/>
                <a:gd name="T14" fmla="*/ 12 w 12"/>
                <a:gd name="T15" fmla="*/ 2 h 19"/>
                <a:gd name="T16" fmla="*/ 11 w 12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1"/>
                  </a:moveTo>
                  <a:cubicBezTo>
                    <a:pt x="8" y="1"/>
                    <a:pt x="5" y="1"/>
                    <a:pt x="3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7"/>
                    <a:pt x="0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4" y="19"/>
                    <a:pt x="6" y="19"/>
                    <a:pt x="9" y="19"/>
                  </a:cubicBezTo>
                  <a:cubicBezTo>
                    <a:pt x="10" y="19"/>
                    <a:pt x="10" y="19"/>
                    <a:pt x="10" y="18"/>
                  </a:cubicBezTo>
                  <a:cubicBezTo>
                    <a:pt x="10" y="13"/>
                    <a:pt x="11" y="7"/>
                    <a:pt x="12" y="2"/>
                  </a:cubicBezTo>
                  <a:cubicBezTo>
                    <a:pt x="12" y="1"/>
                    <a:pt x="11" y="1"/>
                    <a:pt x="11" y="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3135313" y="3217863"/>
              <a:ext cx="49213" cy="71438"/>
            </a:xfrm>
            <a:custGeom>
              <a:avLst/>
              <a:gdLst>
                <a:gd name="T0" fmla="*/ 12 w 13"/>
                <a:gd name="T1" fmla="*/ 0 h 19"/>
                <a:gd name="T2" fmla="*/ 3 w 13"/>
                <a:gd name="T3" fmla="*/ 0 h 19"/>
                <a:gd name="T4" fmla="*/ 2 w 13"/>
                <a:gd name="T5" fmla="*/ 1 h 19"/>
                <a:gd name="T6" fmla="*/ 1 w 13"/>
                <a:gd name="T7" fmla="*/ 17 h 19"/>
                <a:gd name="T8" fmla="*/ 2 w 13"/>
                <a:gd name="T9" fmla="*/ 18 h 19"/>
                <a:gd name="T10" fmla="*/ 10 w 13"/>
                <a:gd name="T11" fmla="*/ 19 h 19"/>
                <a:gd name="T12" fmla="*/ 11 w 13"/>
                <a:gd name="T13" fmla="*/ 18 h 19"/>
                <a:gd name="T14" fmla="*/ 13 w 13"/>
                <a:gd name="T15" fmla="*/ 1 h 19"/>
                <a:gd name="T16" fmla="*/ 12 w 13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2" y="0"/>
                  </a:moveTo>
                  <a:cubicBezTo>
                    <a:pt x="9" y="0"/>
                    <a:pt x="6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6"/>
                    <a:pt x="0" y="12"/>
                    <a:pt x="1" y="17"/>
                  </a:cubicBezTo>
                  <a:cubicBezTo>
                    <a:pt x="1" y="18"/>
                    <a:pt x="1" y="18"/>
                    <a:pt x="2" y="18"/>
                  </a:cubicBezTo>
                  <a:cubicBezTo>
                    <a:pt x="4" y="19"/>
                    <a:pt x="7" y="19"/>
                    <a:pt x="10" y="19"/>
                  </a:cubicBezTo>
                  <a:cubicBezTo>
                    <a:pt x="11" y="19"/>
                    <a:pt x="11" y="18"/>
                    <a:pt x="11" y="18"/>
                  </a:cubicBezTo>
                  <a:cubicBezTo>
                    <a:pt x="11" y="12"/>
                    <a:pt x="12" y="7"/>
                    <a:pt x="13" y="1"/>
                  </a:cubicBezTo>
                  <a:cubicBezTo>
                    <a:pt x="13" y="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3267075" y="3228975"/>
              <a:ext cx="49213" cy="71438"/>
            </a:xfrm>
            <a:custGeom>
              <a:avLst/>
              <a:gdLst>
                <a:gd name="T0" fmla="*/ 11 w 13"/>
                <a:gd name="T1" fmla="*/ 1 h 19"/>
                <a:gd name="T2" fmla="*/ 3 w 13"/>
                <a:gd name="T3" fmla="*/ 0 h 19"/>
                <a:gd name="T4" fmla="*/ 2 w 13"/>
                <a:gd name="T5" fmla="*/ 1 h 19"/>
                <a:gd name="T6" fmla="*/ 0 w 13"/>
                <a:gd name="T7" fmla="*/ 18 h 19"/>
                <a:gd name="T8" fmla="*/ 1 w 13"/>
                <a:gd name="T9" fmla="*/ 19 h 19"/>
                <a:gd name="T10" fmla="*/ 10 w 13"/>
                <a:gd name="T11" fmla="*/ 19 h 19"/>
                <a:gd name="T12" fmla="*/ 11 w 13"/>
                <a:gd name="T13" fmla="*/ 18 h 19"/>
                <a:gd name="T14" fmla="*/ 12 w 13"/>
                <a:gd name="T15" fmla="*/ 2 h 19"/>
                <a:gd name="T16" fmla="*/ 11 w 13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1" y="1"/>
                  </a:moveTo>
                  <a:cubicBezTo>
                    <a:pt x="9" y="1"/>
                    <a:pt x="6" y="1"/>
                    <a:pt x="3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7"/>
                    <a:pt x="0" y="12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4" y="19"/>
                    <a:pt x="7" y="19"/>
                    <a:pt x="10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1" y="13"/>
                    <a:pt x="11" y="7"/>
                    <a:pt x="12" y="2"/>
                  </a:cubicBezTo>
                  <a:cubicBezTo>
                    <a:pt x="13" y="1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3398838" y="3244850"/>
              <a:ext cx="44450" cy="71438"/>
            </a:xfrm>
            <a:custGeom>
              <a:avLst/>
              <a:gdLst>
                <a:gd name="T0" fmla="*/ 11 w 12"/>
                <a:gd name="T1" fmla="*/ 0 h 19"/>
                <a:gd name="T2" fmla="*/ 3 w 12"/>
                <a:gd name="T3" fmla="*/ 0 h 19"/>
                <a:gd name="T4" fmla="*/ 2 w 12"/>
                <a:gd name="T5" fmla="*/ 1 h 19"/>
                <a:gd name="T6" fmla="*/ 0 w 12"/>
                <a:gd name="T7" fmla="*/ 17 h 19"/>
                <a:gd name="T8" fmla="*/ 1 w 12"/>
                <a:gd name="T9" fmla="*/ 18 h 19"/>
                <a:gd name="T10" fmla="*/ 9 w 12"/>
                <a:gd name="T11" fmla="*/ 19 h 19"/>
                <a:gd name="T12" fmla="*/ 11 w 12"/>
                <a:gd name="T13" fmla="*/ 18 h 19"/>
                <a:gd name="T14" fmla="*/ 12 w 12"/>
                <a:gd name="T15" fmla="*/ 1 h 19"/>
                <a:gd name="T16" fmla="*/ 11 w 1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0"/>
                  </a:move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6"/>
                    <a:pt x="0" y="11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4" y="18"/>
                    <a:pt x="7" y="19"/>
                    <a:pt x="9" y="19"/>
                  </a:cubicBezTo>
                  <a:cubicBezTo>
                    <a:pt x="10" y="19"/>
                    <a:pt x="11" y="18"/>
                    <a:pt x="11" y="18"/>
                  </a:cubicBezTo>
                  <a:cubicBezTo>
                    <a:pt x="11" y="12"/>
                    <a:pt x="11" y="7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3530600" y="3255963"/>
              <a:ext cx="44450" cy="71438"/>
            </a:xfrm>
            <a:custGeom>
              <a:avLst/>
              <a:gdLst>
                <a:gd name="T0" fmla="*/ 11 w 12"/>
                <a:gd name="T1" fmla="*/ 1 h 19"/>
                <a:gd name="T2" fmla="*/ 3 w 12"/>
                <a:gd name="T3" fmla="*/ 0 h 19"/>
                <a:gd name="T4" fmla="*/ 1 w 12"/>
                <a:gd name="T5" fmla="*/ 1 h 19"/>
                <a:gd name="T6" fmla="*/ 0 w 12"/>
                <a:gd name="T7" fmla="*/ 18 h 19"/>
                <a:gd name="T8" fmla="*/ 1 w 12"/>
                <a:gd name="T9" fmla="*/ 19 h 19"/>
                <a:gd name="T10" fmla="*/ 9 w 12"/>
                <a:gd name="T11" fmla="*/ 19 h 19"/>
                <a:gd name="T12" fmla="*/ 10 w 12"/>
                <a:gd name="T13" fmla="*/ 18 h 19"/>
                <a:gd name="T14" fmla="*/ 12 w 12"/>
                <a:gd name="T15" fmla="*/ 2 h 19"/>
                <a:gd name="T16" fmla="*/ 11 w 12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1"/>
                  </a:moveTo>
                  <a:cubicBezTo>
                    <a:pt x="8" y="1"/>
                    <a:pt x="5" y="0"/>
                    <a:pt x="3" y="0"/>
                  </a:cubicBezTo>
                  <a:cubicBezTo>
                    <a:pt x="2" y="0"/>
                    <a:pt x="2" y="1"/>
                    <a:pt x="1" y="1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4" y="19"/>
                    <a:pt x="6" y="19"/>
                    <a:pt x="9" y="19"/>
                  </a:cubicBezTo>
                  <a:cubicBezTo>
                    <a:pt x="10" y="19"/>
                    <a:pt x="10" y="19"/>
                    <a:pt x="10" y="18"/>
                  </a:cubicBezTo>
                  <a:cubicBezTo>
                    <a:pt x="10" y="13"/>
                    <a:pt x="11" y="7"/>
                    <a:pt x="12" y="2"/>
                  </a:cubicBezTo>
                  <a:cubicBezTo>
                    <a:pt x="12" y="1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3657600" y="3270250"/>
              <a:ext cx="49213" cy="71438"/>
            </a:xfrm>
            <a:custGeom>
              <a:avLst/>
              <a:gdLst>
                <a:gd name="T0" fmla="*/ 12 w 13"/>
                <a:gd name="T1" fmla="*/ 0 h 19"/>
                <a:gd name="T2" fmla="*/ 3 w 13"/>
                <a:gd name="T3" fmla="*/ 0 h 19"/>
                <a:gd name="T4" fmla="*/ 2 w 13"/>
                <a:gd name="T5" fmla="*/ 1 h 19"/>
                <a:gd name="T6" fmla="*/ 1 w 13"/>
                <a:gd name="T7" fmla="*/ 17 h 19"/>
                <a:gd name="T8" fmla="*/ 2 w 13"/>
                <a:gd name="T9" fmla="*/ 18 h 19"/>
                <a:gd name="T10" fmla="*/ 10 w 13"/>
                <a:gd name="T11" fmla="*/ 19 h 19"/>
                <a:gd name="T12" fmla="*/ 11 w 13"/>
                <a:gd name="T13" fmla="*/ 18 h 19"/>
                <a:gd name="T14" fmla="*/ 13 w 13"/>
                <a:gd name="T15" fmla="*/ 1 h 19"/>
                <a:gd name="T16" fmla="*/ 12 w 13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2" y="0"/>
                  </a:moveTo>
                  <a:cubicBezTo>
                    <a:pt x="9" y="0"/>
                    <a:pt x="6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6"/>
                    <a:pt x="0" y="11"/>
                    <a:pt x="1" y="17"/>
                  </a:cubicBezTo>
                  <a:cubicBezTo>
                    <a:pt x="1" y="18"/>
                    <a:pt x="1" y="18"/>
                    <a:pt x="2" y="18"/>
                  </a:cubicBezTo>
                  <a:cubicBezTo>
                    <a:pt x="4" y="18"/>
                    <a:pt x="7" y="18"/>
                    <a:pt x="10" y="19"/>
                  </a:cubicBezTo>
                  <a:cubicBezTo>
                    <a:pt x="11" y="19"/>
                    <a:pt x="11" y="18"/>
                    <a:pt x="11" y="18"/>
                  </a:cubicBezTo>
                  <a:cubicBezTo>
                    <a:pt x="11" y="12"/>
                    <a:pt x="12" y="7"/>
                    <a:pt x="13" y="1"/>
                  </a:cubicBezTo>
                  <a:cubicBezTo>
                    <a:pt x="13" y="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3789363" y="3281363"/>
              <a:ext cx="49213" cy="73025"/>
            </a:xfrm>
            <a:custGeom>
              <a:avLst/>
              <a:gdLst>
                <a:gd name="T0" fmla="*/ 11 w 13"/>
                <a:gd name="T1" fmla="*/ 1 h 19"/>
                <a:gd name="T2" fmla="*/ 3 w 13"/>
                <a:gd name="T3" fmla="*/ 0 h 19"/>
                <a:gd name="T4" fmla="*/ 2 w 13"/>
                <a:gd name="T5" fmla="*/ 1 h 19"/>
                <a:gd name="T6" fmla="*/ 0 w 13"/>
                <a:gd name="T7" fmla="*/ 18 h 19"/>
                <a:gd name="T8" fmla="*/ 1 w 13"/>
                <a:gd name="T9" fmla="*/ 19 h 19"/>
                <a:gd name="T10" fmla="*/ 10 w 13"/>
                <a:gd name="T11" fmla="*/ 19 h 19"/>
                <a:gd name="T12" fmla="*/ 11 w 13"/>
                <a:gd name="T13" fmla="*/ 18 h 19"/>
                <a:gd name="T14" fmla="*/ 13 w 13"/>
                <a:gd name="T15" fmla="*/ 2 h 19"/>
                <a:gd name="T16" fmla="*/ 11 w 13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1" y="1"/>
                  </a:moveTo>
                  <a:cubicBezTo>
                    <a:pt x="9" y="0"/>
                    <a:pt x="6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1" y="6"/>
                    <a:pt x="0" y="12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4" y="19"/>
                    <a:pt x="7" y="19"/>
                    <a:pt x="10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1" y="13"/>
                    <a:pt x="11" y="7"/>
                    <a:pt x="13" y="2"/>
                  </a:cubicBezTo>
                  <a:cubicBezTo>
                    <a:pt x="13" y="1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3921125" y="3297238"/>
              <a:ext cx="44450" cy="71438"/>
            </a:xfrm>
            <a:custGeom>
              <a:avLst/>
              <a:gdLst>
                <a:gd name="T0" fmla="*/ 11 w 12"/>
                <a:gd name="T1" fmla="*/ 0 h 19"/>
                <a:gd name="T2" fmla="*/ 3 w 12"/>
                <a:gd name="T3" fmla="*/ 0 h 19"/>
                <a:gd name="T4" fmla="*/ 2 w 12"/>
                <a:gd name="T5" fmla="*/ 1 h 19"/>
                <a:gd name="T6" fmla="*/ 0 w 12"/>
                <a:gd name="T7" fmla="*/ 17 h 19"/>
                <a:gd name="T8" fmla="*/ 1 w 12"/>
                <a:gd name="T9" fmla="*/ 18 h 19"/>
                <a:gd name="T10" fmla="*/ 10 w 12"/>
                <a:gd name="T11" fmla="*/ 19 h 19"/>
                <a:gd name="T12" fmla="*/ 11 w 12"/>
                <a:gd name="T13" fmla="*/ 18 h 19"/>
                <a:gd name="T14" fmla="*/ 12 w 12"/>
                <a:gd name="T15" fmla="*/ 1 h 19"/>
                <a:gd name="T16" fmla="*/ 11 w 1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0"/>
                  </a:move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6"/>
                    <a:pt x="0" y="11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4" y="18"/>
                    <a:pt x="7" y="18"/>
                    <a:pt x="10" y="19"/>
                  </a:cubicBezTo>
                  <a:cubicBezTo>
                    <a:pt x="10" y="19"/>
                    <a:pt x="11" y="18"/>
                    <a:pt x="11" y="18"/>
                  </a:cubicBezTo>
                  <a:cubicBezTo>
                    <a:pt x="11" y="12"/>
                    <a:pt x="11" y="7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4051300" y="3308350"/>
              <a:ext cx="46038" cy="71438"/>
            </a:xfrm>
            <a:custGeom>
              <a:avLst/>
              <a:gdLst>
                <a:gd name="T0" fmla="*/ 11 w 12"/>
                <a:gd name="T1" fmla="*/ 0 h 19"/>
                <a:gd name="T2" fmla="*/ 3 w 12"/>
                <a:gd name="T3" fmla="*/ 0 h 19"/>
                <a:gd name="T4" fmla="*/ 1 w 12"/>
                <a:gd name="T5" fmla="*/ 1 h 19"/>
                <a:gd name="T6" fmla="*/ 0 w 12"/>
                <a:gd name="T7" fmla="*/ 17 h 19"/>
                <a:gd name="T8" fmla="*/ 1 w 12"/>
                <a:gd name="T9" fmla="*/ 19 h 19"/>
                <a:gd name="T10" fmla="*/ 9 w 12"/>
                <a:gd name="T11" fmla="*/ 19 h 19"/>
                <a:gd name="T12" fmla="*/ 11 w 12"/>
                <a:gd name="T13" fmla="*/ 18 h 19"/>
                <a:gd name="T14" fmla="*/ 12 w 12"/>
                <a:gd name="T15" fmla="*/ 2 h 19"/>
                <a:gd name="T16" fmla="*/ 11 w 1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0"/>
                  </a:move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2" y="1"/>
                    <a:pt x="1" y="1"/>
                  </a:cubicBezTo>
                  <a:cubicBezTo>
                    <a:pt x="0" y="6"/>
                    <a:pt x="0" y="12"/>
                    <a:pt x="0" y="17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4" y="19"/>
                    <a:pt x="7" y="19"/>
                    <a:pt x="9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0" y="12"/>
                    <a:pt x="11" y="7"/>
                    <a:pt x="12" y="2"/>
                  </a:cubicBezTo>
                  <a:cubicBezTo>
                    <a:pt x="12" y="1"/>
                    <a:pt x="12" y="1"/>
                    <a:pt x="11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183063" y="3319463"/>
              <a:ext cx="46038" cy="71438"/>
            </a:xfrm>
            <a:custGeom>
              <a:avLst/>
              <a:gdLst>
                <a:gd name="T0" fmla="*/ 11 w 12"/>
                <a:gd name="T1" fmla="*/ 1 h 19"/>
                <a:gd name="T2" fmla="*/ 3 w 12"/>
                <a:gd name="T3" fmla="*/ 1 h 19"/>
                <a:gd name="T4" fmla="*/ 1 w 12"/>
                <a:gd name="T5" fmla="*/ 2 h 19"/>
                <a:gd name="T6" fmla="*/ 0 w 12"/>
                <a:gd name="T7" fmla="*/ 18 h 19"/>
                <a:gd name="T8" fmla="*/ 1 w 12"/>
                <a:gd name="T9" fmla="*/ 19 h 19"/>
                <a:gd name="T10" fmla="*/ 9 w 12"/>
                <a:gd name="T11" fmla="*/ 19 h 19"/>
                <a:gd name="T12" fmla="*/ 10 w 12"/>
                <a:gd name="T13" fmla="*/ 18 h 19"/>
                <a:gd name="T14" fmla="*/ 12 w 12"/>
                <a:gd name="T15" fmla="*/ 2 h 19"/>
                <a:gd name="T16" fmla="*/ 11 w 12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1"/>
                  </a:moveTo>
                  <a:cubicBezTo>
                    <a:pt x="8" y="1"/>
                    <a:pt x="5" y="1"/>
                    <a:pt x="3" y="1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7"/>
                    <a:pt x="0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4" y="19"/>
                    <a:pt x="6" y="19"/>
                    <a:pt x="9" y="19"/>
                  </a:cubicBezTo>
                  <a:cubicBezTo>
                    <a:pt x="10" y="19"/>
                    <a:pt x="10" y="19"/>
                    <a:pt x="10" y="18"/>
                  </a:cubicBezTo>
                  <a:cubicBezTo>
                    <a:pt x="10" y="13"/>
                    <a:pt x="11" y="7"/>
                    <a:pt x="12" y="2"/>
                  </a:cubicBezTo>
                  <a:cubicBezTo>
                    <a:pt x="12" y="1"/>
                    <a:pt x="11" y="1"/>
                    <a:pt x="11" y="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311650" y="3335338"/>
              <a:ext cx="47625" cy="71438"/>
            </a:xfrm>
            <a:custGeom>
              <a:avLst/>
              <a:gdLst>
                <a:gd name="T0" fmla="*/ 12 w 13"/>
                <a:gd name="T1" fmla="*/ 0 h 19"/>
                <a:gd name="T2" fmla="*/ 3 w 13"/>
                <a:gd name="T3" fmla="*/ 0 h 19"/>
                <a:gd name="T4" fmla="*/ 2 w 13"/>
                <a:gd name="T5" fmla="*/ 1 h 19"/>
                <a:gd name="T6" fmla="*/ 1 w 13"/>
                <a:gd name="T7" fmla="*/ 17 h 19"/>
                <a:gd name="T8" fmla="*/ 2 w 13"/>
                <a:gd name="T9" fmla="*/ 18 h 19"/>
                <a:gd name="T10" fmla="*/ 10 w 13"/>
                <a:gd name="T11" fmla="*/ 19 h 19"/>
                <a:gd name="T12" fmla="*/ 11 w 13"/>
                <a:gd name="T13" fmla="*/ 18 h 19"/>
                <a:gd name="T14" fmla="*/ 13 w 13"/>
                <a:gd name="T15" fmla="*/ 1 h 19"/>
                <a:gd name="T16" fmla="*/ 12 w 13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2" y="0"/>
                  </a:moveTo>
                  <a:cubicBezTo>
                    <a:pt x="9" y="0"/>
                    <a:pt x="6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6"/>
                    <a:pt x="0" y="12"/>
                    <a:pt x="1" y="17"/>
                  </a:cubicBezTo>
                  <a:cubicBezTo>
                    <a:pt x="1" y="18"/>
                    <a:pt x="1" y="18"/>
                    <a:pt x="2" y="18"/>
                  </a:cubicBezTo>
                  <a:cubicBezTo>
                    <a:pt x="4" y="19"/>
                    <a:pt x="7" y="19"/>
                    <a:pt x="10" y="19"/>
                  </a:cubicBezTo>
                  <a:cubicBezTo>
                    <a:pt x="11" y="19"/>
                    <a:pt x="11" y="18"/>
                    <a:pt x="11" y="18"/>
                  </a:cubicBezTo>
                  <a:cubicBezTo>
                    <a:pt x="11" y="12"/>
                    <a:pt x="12" y="7"/>
                    <a:pt x="13" y="1"/>
                  </a:cubicBezTo>
                  <a:cubicBezTo>
                    <a:pt x="13" y="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4441825" y="3346450"/>
              <a:ext cx="49213" cy="71438"/>
            </a:xfrm>
            <a:custGeom>
              <a:avLst/>
              <a:gdLst>
                <a:gd name="T0" fmla="*/ 11 w 13"/>
                <a:gd name="T1" fmla="*/ 1 h 19"/>
                <a:gd name="T2" fmla="*/ 3 w 13"/>
                <a:gd name="T3" fmla="*/ 0 h 19"/>
                <a:gd name="T4" fmla="*/ 2 w 13"/>
                <a:gd name="T5" fmla="*/ 1 h 19"/>
                <a:gd name="T6" fmla="*/ 0 w 13"/>
                <a:gd name="T7" fmla="*/ 18 h 19"/>
                <a:gd name="T8" fmla="*/ 1 w 13"/>
                <a:gd name="T9" fmla="*/ 19 h 19"/>
                <a:gd name="T10" fmla="*/ 10 w 13"/>
                <a:gd name="T11" fmla="*/ 19 h 19"/>
                <a:gd name="T12" fmla="*/ 11 w 13"/>
                <a:gd name="T13" fmla="*/ 18 h 19"/>
                <a:gd name="T14" fmla="*/ 12 w 13"/>
                <a:gd name="T15" fmla="*/ 2 h 19"/>
                <a:gd name="T16" fmla="*/ 11 w 13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1" y="1"/>
                  </a:moveTo>
                  <a:cubicBezTo>
                    <a:pt x="9" y="1"/>
                    <a:pt x="6" y="1"/>
                    <a:pt x="3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7"/>
                    <a:pt x="0" y="12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4" y="19"/>
                    <a:pt x="7" y="19"/>
                    <a:pt x="10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1" y="13"/>
                    <a:pt x="11" y="7"/>
                    <a:pt x="12" y="2"/>
                  </a:cubicBezTo>
                  <a:cubicBezTo>
                    <a:pt x="13" y="1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8"/>
            <p:cNvSpPr/>
            <p:nvPr/>
          </p:nvSpPr>
          <p:spPr bwMode="auto">
            <a:xfrm>
              <a:off x="4573588" y="3360738"/>
              <a:ext cx="46038" cy="71438"/>
            </a:xfrm>
            <a:custGeom>
              <a:avLst/>
              <a:gdLst>
                <a:gd name="T0" fmla="*/ 11 w 12"/>
                <a:gd name="T1" fmla="*/ 0 h 19"/>
                <a:gd name="T2" fmla="*/ 3 w 12"/>
                <a:gd name="T3" fmla="*/ 0 h 19"/>
                <a:gd name="T4" fmla="*/ 2 w 12"/>
                <a:gd name="T5" fmla="*/ 1 h 19"/>
                <a:gd name="T6" fmla="*/ 0 w 12"/>
                <a:gd name="T7" fmla="*/ 17 h 19"/>
                <a:gd name="T8" fmla="*/ 1 w 12"/>
                <a:gd name="T9" fmla="*/ 18 h 19"/>
                <a:gd name="T10" fmla="*/ 9 w 12"/>
                <a:gd name="T11" fmla="*/ 19 h 19"/>
                <a:gd name="T12" fmla="*/ 11 w 12"/>
                <a:gd name="T13" fmla="*/ 18 h 19"/>
                <a:gd name="T14" fmla="*/ 12 w 12"/>
                <a:gd name="T15" fmla="*/ 1 h 19"/>
                <a:gd name="T16" fmla="*/ 11 w 1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0"/>
                  </a:move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6"/>
                    <a:pt x="0" y="11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4" y="18"/>
                    <a:pt x="7" y="19"/>
                    <a:pt x="9" y="19"/>
                  </a:cubicBezTo>
                  <a:cubicBezTo>
                    <a:pt x="10" y="19"/>
                    <a:pt x="11" y="18"/>
                    <a:pt x="11" y="18"/>
                  </a:cubicBezTo>
                  <a:cubicBezTo>
                    <a:pt x="11" y="12"/>
                    <a:pt x="11" y="7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705350" y="3371850"/>
              <a:ext cx="44450" cy="71438"/>
            </a:xfrm>
            <a:custGeom>
              <a:avLst/>
              <a:gdLst>
                <a:gd name="T0" fmla="*/ 11 w 12"/>
                <a:gd name="T1" fmla="*/ 1 h 19"/>
                <a:gd name="T2" fmla="*/ 3 w 12"/>
                <a:gd name="T3" fmla="*/ 0 h 19"/>
                <a:gd name="T4" fmla="*/ 1 w 12"/>
                <a:gd name="T5" fmla="*/ 1 h 19"/>
                <a:gd name="T6" fmla="*/ 0 w 12"/>
                <a:gd name="T7" fmla="*/ 18 h 19"/>
                <a:gd name="T8" fmla="*/ 1 w 12"/>
                <a:gd name="T9" fmla="*/ 19 h 19"/>
                <a:gd name="T10" fmla="*/ 9 w 12"/>
                <a:gd name="T11" fmla="*/ 19 h 19"/>
                <a:gd name="T12" fmla="*/ 10 w 12"/>
                <a:gd name="T13" fmla="*/ 18 h 19"/>
                <a:gd name="T14" fmla="*/ 12 w 12"/>
                <a:gd name="T15" fmla="*/ 2 h 19"/>
                <a:gd name="T16" fmla="*/ 11 w 12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11" y="1"/>
                  </a:moveTo>
                  <a:cubicBezTo>
                    <a:pt x="8" y="1"/>
                    <a:pt x="5" y="0"/>
                    <a:pt x="3" y="0"/>
                  </a:cubicBezTo>
                  <a:cubicBezTo>
                    <a:pt x="2" y="0"/>
                    <a:pt x="2" y="1"/>
                    <a:pt x="1" y="1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4" y="19"/>
                    <a:pt x="6" y="19"/>
                    <a:pt x="9" y="19"/>
                  </a:cubicBezTo>
                  <a:cubicBezTo>
                    <a:pt x="10" y="19"/>
                    <a:pt x="10" y="19"/>
                    <a:pt x="10" y="18"/>
                  </a:cubicBezTo>
                  <a:cubicBezTo>
                    <a:pt x="10" y="13"/>
                    <a:pt x="11" y="7"/>
                    <a:pt x="12" y="2"/>
                  </a:cubicBezTo>
                  <a:cubicBezTo>
                    <a:pt x="12" y="1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4832350" y="3387725"/>
              <a:ext cx="49213" cy="71438"/>
            </a:xfrm>
            <a:custGeom>
              <a:avLst/>
              <a:gdLst>
                <a:gd name="T0" fmla="*/ 12 w 13"/>
                <a:gd name="T1" fmla="*/ 0 h 19"/>
                <a:gd name="T2" fmla="*/ 3 w 13"/>
                <a:gd name="T3" fmla="*/ 0 h 19"/>
                <a:gd name="T4" fmla="*/ 2 w 13"/>
                <a:gd name="T5" fmla="*/ 1 h 19"/>
                <a:gd name="T6" fmla="*/ 1 w 13"/>
                <a:gd name="T7" fmla="*/ 17 h 19"/>
                <a:gd name="T8" fmla="*/ 2 w 13"/>
                <a:gd name="T9" fmla="*/ 18 h 19"/>
                <a:gd name="T10" fmla="*/ 10 w 13"/>
                <a:gd name="T11" fmla="*/ 19 h 19"/>
                <a:gd name="T12" fmla="*/ 11 w 13"/>
                <a:gd name="T13" fmla="*/ 18 h 19"/>
                <a:gd name="T14" fmla="*/ 13 w 13"/>
                <a:gd name="T15" fmla="*/ 1 h 19"/>
                <a:gd name="T16" fmla="*/ 12 w 13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9">
                  <a:moveTo>
                    <a:pt x="1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6"/>
                    <a:pt x="0" y="11"/>
                    <a:pt x="1" y="17"/>
                  </a:cubicBezTo>
                  <a:cubicBezTo>
                    <a:pt x="1" y="18"/>
                    <a:pt x="1" y="18"/>
                    <a:pt x="2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8"/>
                    <a:pt x="11" y="18"/>
                  </a:cubicBezTo>
                  <a:cubicBezTo>
                    <a:pt x="11" y="12"/>
                    <a:pt x="12" y="7"/>
                    <a:pt x="13" y="1"/>
                  </a:cubicBezTo>
                  <a:cubicBezTo>
                    <a:pt x="13" y="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1"/>
            <p:cNvSpPr>
              <a:spLocks noEditPoints="1"/>
            </p:cNvSpPr>
            <p:nvPr/>
          </p:nvSpPr>
          <p:spPr bwMode="auto">
            <a:xfrm>
              <a:off x="4979988" y="3316288"/>
              <a:ext cx="195263" cy="274638"/>
            </a:xfrm>
            <a:custGeom>
              <a:avLst/>
              <a:gdLst>
                <a:gd name="T0" fmla="*/ 31 w 52"/>
                <a:gd name="T1" fmla="*/ 21 h 73"/>
                <a:gd name="T2" fmla="*/ 25 w 52"/>
                <a:gd name="T3" fmla="*/ 20 h 73"/>
                <a:gd name="T4" fmla="*/ 25 w 52"/>
                <a:gd name="T5" fmla="*/ 1 h 73"/>
                <a:gd name="T6" fmla="*/ 40 w 52"/>
                <a:gd name="T7" fmla="*/ 2 h 73"/>
                <a:gd name="T8" fmla="*/ 41 w 52"/>
                <a:gd name="T9" fmla="*/ 2 h 73"/>
                <a:gd name="T10" fmla="*/ 48 w 52"/>
                <a:gd name="T11" fmla="*/ 6 h 73"/>
                <a:gd name="T12" fmla="*/ 51 w 52"/>
                <a:gd name="T13" fmla="*/ 14 h 73"/>
                <a:gd name="T14" fmla="*/ 51 w 52"/>
                <a:gd name="T15" fmla="*/ 15 h 73"/>
                <a:gd name="T16" fmla="*/ 51 w 52"/>
                <a:gd name="T17" fmla="*/ 16 h 73"/>
                <a:gd name="T18" fmla="*/ 51 w 52"/>
                <a:gd name="T19" fmla="*/ 16 h 73"/>
                <a:gd name="T20" fmla="*/ 48 w 52"/>
                <a:gd name="T21" fmla="*/ 38 h 73"/>
                <a:gd name="T22" fmla="*/ 48 w 52"/>
                <a:gd name="T23" fmla="*/ 61 h 73"/>
                <a:gd name="T24" fmla="*/ 48 w 52"/>
                <a:gd name="T25" fmla="*/ 61 h 73"/>
                <a:gd name="T26" fmla="*/ 48 w 52"/>
                <a:gd name="T27" fmla="*/ 62 h 73"/>
                <a:gd name="T28" fmla="*/ 43 w 52"/>
                <a:gd name="T29" fmla="*/ 70 h 73"/>
                <a:gd name="T30" fmla="*/ 35 w 52"/>
                <a:gd name="T31" fmla="*/ 73 h 73"/>
                <a:gd name="T32" fmla="*/ 35 w 52"/>
                <a:gd name="T33" fmla="*/ 73 h 73"/>
                <a:gd name="T34" fmla="*/ 35 w 52"/>
                <a:gd name="T35" fmla="*/ 73 h 73"/>
                <a:gd name="T36" fmla="*/ 34 w 52"/>
                <a:gd name="T37" fmla="*/ 73 h 73"/>
                <a:gd name="T38" fmla="*/ 25 w 52"/>
                <a:gd name="T39" fmla="*/ 73 h 73"/>
                <a:gd name="T40" fmla="*/ 25 w 52"/>
                <a:gd name="T41" fmla="*/ 54 h 73"/>
                <a:gd name="T42" fmla="*/ 28 w 52"/>
                <a:gd name="T43" fmla="*/ 54 h 73"/>
                <a:gd name="T44" fmla="*/ 29 w 52"/>
                <a:gd name="T45" fmla="*/ 37 h 73"/>
                <a:gd name="T46" fmla="*/ 31 w 52"/>
                <a:gd name="T47" fmla="*/ 21 h 73"/>
                <a:gd name="T48" fmla="*/ 48 w 52"/>
                <a:gd name="T49" fmla="*/ 61 h 73"/>
                <a:gd name="T50" fmla="*/ 48 w 52"/>
                <a:gd name="T51" fmla="*/ 61 h 73"/>
                <a:gd name="T52" fmla="*/ 25 w 52"/>
                <a:gd name="T53" fmla="*/ 20 h 73"/>
                <a:gd name="T54" fmla="*/ 22 w 52"/>
                <a:gd name="T55" fmla="*/ 20 h 73"/>
                <a:gd name="T56" fmla="*/ 20 w 52"/>
                <a:gd name="T57" fmla="*/ 36 h 73"/>
                <a:gd name="T58" fmla="*/ 20 w 52"/>
                <a:gd name="T59" fmla="*/ 53 h 73"/>
                <a:gd name="T60" fmla="*/ 25 w 52"/>
                <a:gd name="T61" fmla="*/ 54 h 73"/>
                <a:gd name="T62" fmla="*/ 25 w 52"/>
                <a:gd name="T63" fmla="*/ 73 h 73"/>
                <a:gd name="T64" fmla="*/ 13 w 52"/>
                <a:gd name="T65" fmla="*/ 72 h 73"/>
                <a:gd name="T66" fmla="*/ 4 w 52"/>
                <a:gd name="T67" fmla="*/ 68 h 73"/>
                <a:gd name="T68" fmla="*/ 4 w 52"/>
                <a:gd name="T69" fmla="*/ 68 h 73"/>
                <a:gd name="T70" fmla="*/ 1 w 52"/>
                <a:gd name="T71" fmla="*/ 60 h 73"/>
                <a:gd name="T72" fmla="*/ 1 w 52"/>
                <a:gd name="T73" fmla="*/ 35 h 73"/>
                <a:gd name="T74" fmla="*/ 5 w 52"/>
                <a:gd name="T75" fmla="*/ 11 h 73"/>
                <a:gd name="T76" fmla="*/ 9 w 52"/>
                <a:gd name="T77" fmla="*/ 4 h 73"/>
                <a:gd name="T78" fmla="*/ 18 w 52"/>
                <a:gd name="T79" fmla="*/ 1 h 73"/>
                <a:gd name="T80" fmla="*/ 25 w 52"/>
                <a:gd name="T81" fmla="*/ 1 h 73"/>
                <a:gd name="T82" fmla="*/ 25 w 52"/>
                <a:gd name="T83" fmla="*/ 2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" h="73">
                  <a:moveTo>
                    <a:pt x="31" y="21"/>
                  </a:moveTo>
                  <a:cubicBezTo>
                    <a:pt x="25" y="20"/>
                    <a:pt x="25" y="20"/>
                    <a:pt x="25" y="2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1" y="2"/>
                    <a:pt x="41" y="2"/>
                  </a:cubicBezTo>
                  <a:cubicBezTo>
                    <a:pt x="44" y="2"/>
                    <a:pt x="47" y="4"/>
                    <a:pt x="48" y="6"/>
                  </a:cubicBezTo>
                  <a:cubicBezTo>
                    <a:pt x="50" y="8"/>
                    <a:pt x="52" y="11"/>
                    <a:pt x="51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23"/>
                    <a:pt x="49" y="31"/>
                    <a:pt x="48" y="38"/>
                  </a:cubicBezTo>
                  <a:cubicBezTo>
                    <a:pt x="48" y="46"/>
                    <a:pt x="47" y="53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2"/>
                  </a:cubicBezTo>
                  <a:cubicBezTo>
                    <a:pt x="47" y="65"/>
                    <a:pt x="46" y="68"/>
                    <a:pt x="43" y="70"/>
                  </a:cubicBezTo>
                  <a:cubicBezTo>
                    <a:pt x="41" y="72"/>
                    <a:pt x="38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5" y="73"/>
                    <a:pt x="34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9" y="48"/>
                    <a:pt x="29" y="42"/>
                    <a:pt x="29" y="37"/>
                  </a:cubicBezTo>
                  <a:cubicBezTo>
                    <a:pt x="30" y="31"/>
                    <a:pt x="30" y="26"/>
                    <a:pt x="31" y="21"/>
                  </a:cubicBezTo>
                  <a:close/>
                  <a:moveTo>
                    <a:pt x="48" y="61"/>
                  </a:moveTo>
                  <a:cubicBezTo>
                    <a:pt x="48" y="61"/>
                    <a:pt x="48" y="61"/>
                    <a:pt x="48" y="61"/>
                  </a:cubicBezTo>
                  <a:close/>
                  <a:moveTo>
                    <a:pt x="25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1" y="25"/>
                    <a:pt x="21" y="31"/>
                    <a:pt x="20" y="36"/>
                  </a:cubicBezTo>
                  <a:cubicBezTo>
                    <a:pt x="20" y="42"/>
                    <a:pt x="20" y="48"/>
                    <a:pt x="20" y="5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9" y="72"/>
                    <a:pt x="6" y="70"/>
                    <a:pt x="4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6"/>
                    <a:pt x="1" y="63"/>
                    <a:pt x="1" y="60"/>
                  </a:cubicBezTo>
                  <a:cubicBezTo>
                    <a:pt x="0" y="51"/>
                    <a:pt x="0" y="43"/>
                    <a:pt x="1" y="35"/>
                  </a:cubicBezTo>
                  <a:cubicBezTo>
                    <a:pt x="2" y="27"/>
                    <a:pt x="3" y="19"/>
                    <a:pt x="5" y="11"/>
                  </a:cubicBezTo>
                  <a:cubicBezTo>
                    <a:pt x="5" y="8"/>
                    <a:pt x="7" y="6"/>
                    <a:pt x="9" y="4"/>
                  </a:cubicBezTo>
                  <a:cubicBezTo>
                    <a:pt x="11" y="2"/>
                    <a:pt x="14" y="0"/>
                    <a:pt x="18" y="1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20"/>
                  </a:ln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5016500" y="3354388"/>
              <a:ext cx="120650" cy="203200"/>
            </a:xfrm>
            <a:custGeom>
              <a:avLst/>
              <a:gdLst>
                <a:gd name="T0" fmla="*/ 29 w 32"/>
                <a:gd name="T1" fmla="*/ 1 h 54"/>
                <a:gd name="T2" fmla="*/ 7 w 32"/>
                <a:gd name="T3" fmla="*/ 0 h 54"/>
                <a:gd name="T4" fmla="*/ 4 w 32"/>
                <a:gd name="T5" fmla="*/ 3 h 54"/>
                <a:gd name="T6" fmla="*/ 0 w 32"/>
                <a:gd name="T7" fmla="*/ 50 h 54"/>
                <a:gd name="T8" fmla="*/ 3 w 32"/>
                <a:gd name="T9" fmla="*/ 53 h 54"/>
                <a:gd name="T10" fmla="*/ 25 w 32"/>
                <a:gd name="T11" fmla="*/ 54 h 54"/>
                <a:gd name="T12" fmla="*/ 28 w 32"/>
                <a:gd name="T13" fmla="*/ 51 h 54"/>
                <a:gd name="T14" fmla="*/ 32 w 32"/>
                <a:gd name="T15" fmla="*/ 4 h 54"/>
                <a:gd name="T16" fmla="*/ 29 w 32"/>
                <a:gd name="T17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4">
                  <a:moveTo>
                    <a:pt x="29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1"/>
                    <a:pt x="4" y="3"/>
                  </a:cubicBezTo>
                  <a:cubicBezTo>
                    <a:pt x="1" y="18"/>
                    <a:pt x="0" y="33"/>
                    <a:pt x="0" y="50"/>
                  </a:cubicBezTo>
                  <a:cubicBezTo>
                    <a:pt x="0" y="51"/>
                    <a:pt x="1" y="53"/>
                    <a:pt x="3" y="5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6" y="54"/>
                    <a:pt x="28" y="53"/>
                    <a:pt x="28" y="51"/>
                  </a:cubicBezTo>
                  <a:cubicBezTo>
                    <a:pt x="28" y="35"/>
                    <a:pt x="29" y="20"/>
                    <a:pt x="32" y="4"/>
                  </a:cubicBezTo>
                  <a:cubicBezTo>
                    <a:pt x="32" y="3"/>
                    <a:pt x="31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766763" y="2836863"/>
              <a:ext cx="5545138" cy="946150"/>
            </a:xfrm>
            <a:custGeom>
              <a:avLst/>
              <a:gdLst>
                <a:gd name="T0" fmla="*/ 739 w 1477"/>
                <a:gd name="T1" fmla="*/ 56 h 251"/>
                <a:gd name="T2" fmla="*/ 1184 w 1477"/>
                <a:gd name="T3" fmla="*/ 99 h 251"/>
                <a:gd name="T4" fmla="*/ 1185 w 1477"/>
                <a:gd name="T5" fmla="*/ 99 h 251"/>
                <a:gd name="T6" fmla="*/ 1185 w 1477"/>
                <a:gd name="T7" fmla="*/ 99 h 251"/>
                <a:gd name="T8" fmla="*/ 1430 w 1477"/>
                <a:gd name="T9" fmla="*/ 156 h 251"/>
                <a:gd name="T10" fmla="*/ 1446 w 1477"/>
                <a:gd name="T11" fmla="*/ 161 h 251"/>
                <a:gd name="T12" fmla="*/ 1460 w 1477"/>
                <a:gd name="T13" fmla="*/ 168 h 251"/>
                <a:gd name="T14" fmla="*/ 1474 w 1477"/>
                <a:gd name="T15" fmla="*/ 180 h 251"/>
                <a:gd name="T16" fmla="*/ 1476 w 1477"/>
                <a:gd name="T17" fmla="*/ 192 h 251"/>
                <a:gd name="T18" fmla="*/ 1470 w 1477"/>
                <a:gd name="T19" fmla="*/ 203 h 251"/>
                <a:gd name="T20" fmla="*/ 1453 w 1477"/>
                <a:gd name="T21" fmla="*/ 211 h 251"/>
                <a:gd name="T22" fmla="*/ 1322 w 1477"/>
                <a:gd name="T23" fmla="*/ 229 h 251"/>
                <a:gd name="T24" fmla="*/ 1292 w 1477"/>
                <a:gd name="T25" fmla="*/ 232 h 251"/>
                <a:gd name="T26" fmla="*/ 1151 w 1477"/>
                <a:gd name="T27" fmla="*/ 245 h 251"/>
                <a:gd name="T28" fmla="*/ 1063 w 1477"/>
                <a:gd name="T29" fmla="*/ 251 h 251"/>
                <a:gd name="T30" fmla="*/ 928 w 1477"/>
                <a:gd name="T31" fmla="*/ 238 h 251"/>
                <a:gd name="T32" fmla="*/ 739 w 1477"/>
                <a:gd name="T33" fmla="*/ 220 h 251"/>
                <a:gd name="T34" fmla="*/ 739 w 1477"/>
                <a:gd name="T35" fmla="*/ 206 h 251"/>
                <a:gd name="T36" fmla="*/ 929 w 1477"/>
                <a:gd name="T37" fmla="*/ 225 h 251"/>
                <a:gd name="T38" fmla="*/ 929 w 1477"/>
                <a:gd name="T39" fmla="*/ 225 h 251"/>
                <a:gd name="T40" fmla="*/ 1063 w 1477"/>
                <a:gd name="T41" fmla="*/ 238 h 251"/>
                <a:gd name="T42" fmla="*/ 1150 w 1477"/>
                <a:gd name="T43" fmla="*/ 232 h 251"/>
                <a:gd name="T44" fmla="*/ 1291 w 1477"/>
                <a:gd name="T45" fmla="*/ 219 h 251"/>
                <a:gd name="T46" fmla="*/ 1320 w 1477"/>
                <a:gd name="T47" fmla="*/ 215 h 251"/>
                <a:gd name="T48" fmla="*/ 1450 w 1477"/>
                <a:gd name="T49" fmla="*/ 198 h 251"/>
                <a:gd name="T50" fmla="*/ 1461 w 1477"/>
                <a:gd name="T51" fmla="*/ 193 h 251"/>
                <a:gd name="T52" fmla="*/ 1463 w 1477"/>
                <a:gd name="T53" fmla="*/ 190 h 251"/>
                <a:gd name="T54" fmla="*/ 1462 w 1477"/>
                <a:gd name="T55" fmla="*/ 187 h 251"/>
                <a:gd name="T56" fmla="*/ 1454 w 1477"/>
                <a:gd name="T57" fmla="*/ 179 h 251"/>
                <a:gd name="T58" fmla="*/ 1441 w 1477"/>
                <a:gd name="T59" fmla="*/ 173 h 251"/>
                <a:gd name="T60" fmla="*/ 1427 w 1477"/>
                <a:gd name="T61" fmla="*/ 169 h 251"/>
                <a:gd name="T62" fmla="*/ 1183 w 1477"/>
                <a:gd name="T63" fmla="*/ 112 h 251"/>
                <a:gd name="T64" fmla="*/ 739 w 1477"/>
                <a:gd name="T65" fmla="*/ 69 h 251"/>
                <a:gd name="T66" fmla="*/ 739 w 1477"/>
                <a:gd name="T67" fmla="*/ 56 h 251"/>
                <a:gd name="T68" fmla="*/ 190 w 1477"/>
                <a:gd name="T69" fmla="*/ 4 h 251"/>
                <a:gd name="T70" fmla="*/ 739 w 1477"/>
                <a:gd name="T71" fmla="*/ 56 h 251"/>
                <a:gd name="T72" fmla="*/ 739 w 1477"/>
                <a:gd name="T73" fmla="*/ 69 h 251"/>
                <a:gd name="T74" fmla="*/ 189 w 1477"/>
                <a:gd name="T75" fmla="*/ 17 h 251"/>
                <a:gd name="T76" fmla="*/ 83 w 1477"/>
                <a:gd name="T77" fmla="*/ 32 h 251"/>
                <a:gd name="T78" fmla="*/ 15 w 1477"/>
                <a:gd name="T79" fmla="*/ 80 h 251"/>
                <a:gd name="T80" fmla="*/ 15 w 1477"/>
                <a:gd name="T81" fmla="*/ 80 h 251"/>
                <a:gd name="T82" fmla="*/ 15 w 1477"/>
                <a:gd name="T83" fmla="*/ 80 h 251"/>
                <a:gd name="T84" fmla="*/ 15 w 1477"/>
                <a:gd name="T85" fmla="*/ 80 h 251"/>
                <a:gd name="T86" fmla="*/ 90 w 1477"/>
                <a:gd name="T87" fmla="*/ 121 h 251"/>
                <a:gd name="T88" fmla="*/ 201 w 1477"/>
                <a:gd name="T89" fmla="*/ 153 h 251"/>
                <a:gd name="T90" fmla="*/ 203 w 1477"/>
                <a:gd name="T91" fmla="*/ 153 h 251"/>
                <a:gd name="T92" fmla="*/ 739 w 1477"/>
                <a:gd name="T93" fmla="*/ 206 h 251"/>
                <a:gd name="T94" fmla="*/ 739 w 1477"/>
                <a:gd name="T95" fmla="*/ 220 h 251"/>
                <a:gd name="T96" fmla="*/ 202 w 1477"/>
                <a:gd name="T97" fmla="*/ 166 h 251"/>
                <a:gd name="T98" fmla="*/ 199 w 1477"/>
                <a:gd name="T99" fmla="*/ 166 h 251"/>
                <a:gd name="T100" fmla="*/ 86 w 1477"/>
                <a:gd name="T101" fmla="*/ 134 h 251"/>
                <a:gd name="T102" fmla="*/ 2 w 1477"/>
                <a:gd name="T103" fmla="*/ 79 h 251"/>
                <a:gd name="T104" fmla="*/ 2 w 1477"/>
                <a:gd name="T105" fmla="*/ 79 h 251"/>
                <a:gd name="T106" fmla="*/ 2 w 1477"/>
                <a:gd name="T107" fmla="*/ 79 h 251"/>
                <a:gd name="T108" fmla="*/ 2 w 1477"/>
                <a:gd name="T109" fmla="*/ 79 h 251"/>
                <a:gd name="T110" fmla="*/ 2 w 1477"/>
                <a:gd name="T111" fmla="*/ 78 h 251"/>
                <a:gd name="T112" fmla="*/ 79 w 1477"/>
                <a:gd name="T113" fmla="*/ 20 h 251"/>
                <a:gd name="T114" fmla="*/ 190 w 1477"/>
                <a:gd name="T11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7" h="251">
                  <a:moveTo>
                    <a:pt x="739" y="56"/>
                  </a:moveTo>
                  <a:cubicBezTo>
                    <a:pt x="1184" y="99"/>
                    <a:pt x="1184" y="99"/>
                    <a:pt x="1184" y="99"/>
                  </a:cubicBezTo>
                  <a:cubicBezTo>
                    <a:pt x="1185" y="99"/>
                    <a:pt x="1185" y="99"/>
                    <a:pt x="1185" y="99"/>
                  </a:cubicBezTo>
                  <a:cubicBezTo>
                    <a:pt x="1185" y="99"/>
                    <a:pt x="1185" y="99"/>
                    <a:pt x="1185" y="99"/>
                  </a:cubicBezTo>
                  <a:cubicBezTo>
                    <a:pt x="1430" y="156"/>
                    <a:pt x="1430" y="156"/>
                    <a:pt x="1430" y="156"/>
                  </a:cubicBezTo>
                  <a:cubicBezTo>
                    <a:pt x="1436" y="157"/>
                    <a:pt x="1441" y="159"/>
                    <a:pt x="1446" y="161"/>
                  </a:cubicBezTo>
                  <a:cubicBezTo>
                    <a:pt x="1451" y="163"/>
                    <a:pt x="1456" y="165"/>
                    <a:pt x="1460" y="168"/>
                  </a:cubicBezTo>
                  <a:cubicBezTo>
                    <a:pt x="1467" y="171"/>
                    <a:pt x="1471" y="176"/>
                    <a:pt x="1474" y="180"/>
                  </a:cubicBezTo>
                  <a:cubicBezTo>
                    <a:pt x="1476" y="184"/>
                    <a:pt x="1477" y="188"/>
                    <a:pt x="1476" y="192"/>
                  </a:cubicBezTo>
                  <a:cubicBezTo>
                    <a:pt x="1476" y="196"/>
                    <a:pt x="1474" y="200"/>
                    <a:pt x="1470" y="203"/>
                  </a:cubicBezTo>
                  <a:cubicBezTo>
                    <a:pt x="1466" y="206"/>
                    <a:pt x="1461" y="209"/>
                    <a:pt x="1453" y="211"/>
                  </a:cubicBezTo>
                  <a:cubicBezTo>
                    <a:pt x="1423" y="217"/>
                    <a:pt x="1365" y="224"/>
                    <a:pt x="1322" y="229"/>
                  </a:cubicBezTo>
                  <a:cubicBezTo>
                    <a:pt x="1311" y="230"/>
                    <a:pt x="1301" y="231"/>
                    <a:pt x="1292" y="232"/>
                  </a:cubicBezTo>
                  <a:cubicBezTo>
                    <a:pt x="1270" y="234"/>
                    <a:pt x="1207" y="241"/>
                    <a:pt x="1151" y="245"/>
                  </a:cubicBezTo>
                  <a:cubicBezTo>
                    <a:pt x="1115" y="248"/>
                    <a:pt x="1081" y="251"/>
                    <a:pt x="1063" y="251"/>
                  </a:cubicBezTo>
                  <a:cubicBezTo>
                    <a:pt x="1017" y="251"/>
                    <a:pt x="930" y="239"/>
                    <a:pt x="928" y="238"/>
                  </a:cubicBezTo>
                  <a:cubicBezTo>
                    <a:pt x="739" y="220"/>
                    <a:pt x="739" y="220"/>
                    <a:pt x="739" y="220"/>
                  </a:cubicBezTo>
                  <a:cubicBezTo>
                    <a:pt x="739" y="206"/>
                    <a:pt x="739" y="206"/>
                    <a:pt x="739" y="206"/>
                  </a:cubicBezTo>
                  <a:cubicBezTo>
                    <a:pt x="929" y="225"/>
                    <a:pt x="929" y="225"/>
                    <a:pt x="929" y="225"/>
                  </a:cubicBezTo>
                  <a:cubicBezTo>
                    <a:pt x="929" y="225"/>
                    <a:pt x="929" y="225"/>
                    <a:pt x="929" y="225"/>
                  </a:cubicBezTo>
                  <a:cubicBezTo>
                    <a:pt x="929" y="225"/>
                    <a:pt x="1016" y="238"/>
                    <a:pt x="1063" y="238"/>
                  </a:cubicBezTo>
                  <a:cubicBezTo>
                    <a:pt x="1081" y="238"/>
                    <a:pt x="1114" y="235"/>
                    <a:pt x="1150" y="232"/>
                  </a:cubicBezTo>
                  <a:cubicBezTo>
                    <a:pt x="1206" y="228"/>
                    <a:pt x="1269" y="221"/>
                    <a:pt x="1291" y="219"/>
                  </a:cubicBezTo>
                  <a:cubicBezTo>
                    <a:pt x="1298" y="218"/>
                    <a:pt x="1309" y="217"/>
                    <a:pt x="1320" y="215"/>
                  </a:cubicBezTo>
                  <a:cubicBezTo>
                    <a:pt x="1363" y="211"/>
                    <a:pt x="1421" y="204"/>
                    <a:pt x="1450" y="198"/>
                  </a:cubicBezTo>
                  <a:cubicBezTo>
                    <a:pt x="1456" y="197"/>
                    <a:pt x="1459" y="195"/>
                    <a:pt x="1461" y="193"/>
                  </a:cubicBezTo>
                  <a:cubicBezTo>
                    <a:pt x="1463" y="192"/>
                    <a:pt x="1463" y="191"/>
                    <a:pt x="1463" y="190"/>
                  </a:cubicBezTo>
                  <a:cubicBezTo>
                    <a:pt x="1463" y="189"/>
                    <a:pt x="1463" y="188"/>
                    <a:pt x="1462" y="187"/>
                  </a:cubicBezTo>
                  <a:cubicBezTo>
                    <a:pt x="1461" y="184"/>
                    <a:pt x="1458" y="181"/>
                    <a:pt x="1454" y="179"/>
                  </a:cubicBezTo>
                  <a:cubicBezTo>
                    <a:pt x="1450" y="177"/>
                    <a:pt x="1446" y="175"/>
                    <a:pt x="1441" y="173"/>
                  </a:cubicBezTo>
                  <a:cubicBezTo>
                    <a:pt x="1437" y="171"/>
                    <a:pt x="1432" y="170"/>
                    <a:pt x="1427" y="169"/>
                  </a:cubicBezTo>
                  <a:cubicBezTo>
                    <a:pt x="1183" y="112"/>
                    <a:pt x="1183" y="112"/>
                    <a:pt x="1183" y="112"/>
                  </a:cubicBezTo>
                  <a:cubicBezTo>
                    <a:pt x="739" y="69"/>
                    <a:pt x="739" y="69"/>
                    <a:pt x="739" y="69"/>
                  </a:cubicBezTo>
                  <a:lnTo>
                    <a:pt x="739" y="56"/>
                  </a:lnTo>
                  <a:close/>
                  <a:moveTo>
                    <a:pt x="190" y="4"/>
                  </a:moveTo>
                  <a:cubicBezTo>
                    <a:pt x="739" y="56"/>
                    <a:pt x="739" y="56"/>
                    <a:pt x="739" y="56"/>
                  </a:cubicBezTo>
                  <a:cubicBezTo>
                    <a:pt x="739" y="69"/>
                    <a:pt x="739" y="69"/>
                    <a:pt x="739" y="69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51" y="13"/>
                    <a:pt x="114" y="20"/>
                    <a:pt x="83" y="32"/>
                  </a:cubicBezTo>
                  <a:cubicBezTo>
                    <a:pt x="44" y="47"/>
                    <a:pt x="17" y="68"/>
                    <a:pt x="15" y="80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4" y="90"/>
                    <a:pt x="50" y="106"/>
                    <a:pt x="90" y="121"/>
                  </a:cubicBezTo>
                  <a:cubicBezTo>
                    <a:pt x="133" y="137"/>
                    <a:pt x="181" y="150"/>
                    <a:pt x="201" y="153"/>
                  </a:cubicBezTo>
                  <a:cubicBezTo>
                    <a:pt x="202" y="153"/>
                    <a:pt x="203" y="153"/>
                    <a:pt x="203" y="153"/>
                  </a:cubicBezTo>
                  <a:cubicBezTo>
                    <a:pt x="739" y="206"/>
                    <a:pt x="739" y="206"/>
                    <a:pt x="739" y="206"/>
                  </a:cubicBezTo>
                  <a:cubicBezTo>
                    <a:pt x="739" y="220"/>
                    <a:pt x="739" y="220"/>
                    <a:pt x="739" y="220"/>
                  </a:cubicBezTo>
                  <a:cubicBezTo>
                    <a:pt x="202" y="166"/>
                    <a:pt x="202" y="166"/>
                    <a:pt x="202" y="166"/>
                  </a:cubicBezTo>
                  <a:cubicBezTo>
                    <a:pt x="201" y="166"/>
                    <a:pt x="200" y="166"/>
                    <a:pt x="199" y="166"/>
                  </a:cubicBezTo>
                  <a:cubicBezTo>
                    <a:pt x="179" y="163"/>
                    <a:pt x="129" y="149"/>
                    <a:pt x="86" y="134"/>
                  </a:cubicBezTo>
                  <a:cubicBezTo>
                    <a:pt x="40" y="117"/>
                    <a:pt x="0" y="96"/>
                    <a:pt x="2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79"/>
                    <a:pt x="2" y="78"/>
                    <a:pt x="2" y="78"/>
                  </a:cubicBezTo>
                  <a:cubicBezTo>
                    <a:pt x="5" y="62"/>
                    <a:pt x="35" y="36"/>
                    <a:pt x="79" y="20"/>
                  </a:cubicBezTo>
                  <a:cubicBezTo>
                    <a:pt x="111" y="8"/>
                    <a:pt x="150" y="0"/>
                    <a:pt x="190" y="4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2887663" y="3149600"/>
              <a:ext cx="1069975" cy="336550"/>
            </a:xfrm>
            <a:custGeom>
              <a:avLst/>
              <a:gdLst>
                <a:gd name="T0" fmla="*/ 167 w 285"/>
                <a:gd name="T1" fmla="*/ 9 h 89"/>
                <a:gd name="T2" fmla="*/ 198 w 285"/>
                <a:gd name="T3" fmla="*/ 0 h 89"/>
                <a:gd name="T4" fmla="*/ 202 w 285"/>
                <a:gd name="T5" fmla="*/ 0 h 89"/>
                <a:gd name="T6" fmla="*/ 274 w 285"/>
                <a:gd name="T7" fmla="*/ 4 h 89"/>
                <a:gd name="T8" fmla="*/ 285 w 285"/>
                <a:gd name="T9" fmla="*/ 16 h 89"/>
                <a:gd name="T10" fmla="*/ 281 w 285"/>
                <a:gd name="T11" fmla="*/ 25 h 89"/>
                <a:gd name="T12" fmla="*/ 215 w 285"/>
                <a:gd name="T13" fmla="*/ 86 h 89"/>
                <a:gd name="T14" fmla="*/ 205 w 285"/>
                <a:gd name="T15" fmla="*/ 89 h 89"/>
                <a:gd name="T16" fmla="*/ 205 w 285"/>
                <a:gd name="T17" fmla="*/ 89 h 89"/>
                <a:gd name="T18" fmla="*/ 167 w 285"/>
                <a:gd name="T19" fmla="*/ 84 h 89"/>
                <a:gd name="T20" fmla="*/ 167 w 285"/>
                <a:gd name="T21" fmla="*/ 60 h 89"/>
                <a:gd name="T22" fmla="*/ 203 w 285"/>
                <a:gd name="T23" fmla="*/ 64 h 89"/>
                <a:gd name="T24" fmla="*/ 244 w 285"/>
                <a:gd name="T25" fmla="*/ 26 h 89"/>
                <a:gd name="T26" fmla="*/ 203 w 285"/>
                <a:gd name="T27" fmla="*/ 24 h 89"/>
                <a:gd name="T28" fmla="*/ 167 w 285"/>
                <a:gd name="T29" fmla="*/ 33 h 89"/>
                <a:gd name="T30" fmla="*/ 167 w 285"/>
                <a:gd name="T31" fmla="*/ 9 h 89"/>
                <a:gd name="T32" fmla="*/ 9 w 285"/>
                <a:gd name="T33" fmla="*/ 51 h 89"/>
                <a:gd name="T34" fmla="*/ 167 w 285"/>
                <a:gd name="T35" fmla="*/ 9 h 89"/>
                <a:gd name="T36" fmla="*/ 167 w 285"/>
                <a:gd name="T37" fmla="*/ 33 h 89"/>
                <a:gd name="T38" fmla="*/ 90 w 285"/>
                <a:gd name="T39" fmla="*/ 54 h 89"/>
                <a:gd name="T40" fmla="*/ 121 w 285"/>
                <a:gd name="T41" fmla="*/ 56 h 89"/>
                <a:gd name="T42" fmla="*/ 167 w 285"/>
                <a:gd name="T43" fmla="*/ 60 h 89"/>
                <a:gd name="T44" fmla="*/ 167 w 285"/>
                <a:gd name="T45" fmla="*/ 84 h 89"/>
                <a:gd name="T46" fmla="*/ 119 w 285"/>
                <a:gd name="T47" fmla="*/ 80 h 89"/>
                <a:gd name="T48" fmla="*/ 11 w 285"/>
                <a:gd name="T49" fmla="*/ 74 h 89"/>
                <a:gd name="T50" fmla="*/ 0 w 285"/>
                <a:gd name="T51" fmla="*/ 62 h 89"/>
                <a:gd name="T52" fmla="*/ 9 w 285"/>
                <a:gd name="T53" fmla="*/ 5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5" h="89">
                  <a:moveTo>
                    <a:pt x="167" y="9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00" y="0"/>
                    <a:pt x="201" y="0"/>
                    <a:pt x="202" y="0"/>
                  </a:cubicBezTo>
                  <a:cubicBezTo>
                    <a:pt x="274" y="4"/>
                    <a:pt x="274" y="4"/>
                    <a:pt x="274" y="4"/>
                  </a:cubicBezTo>
                  <a:cubicBezTo>
                    <a:pt x="280" y="4"/>
                    <a:pt x="285" y="10"/>
                    <a:pt x="285" y="16"/>
                  </a:cubicBezTo>
                  <a:cubicBezTo>
                    <a:pt x="285" y="20"/>
                    <a:pt x="283" y="23"/>
                    <a:pt x="281" y="25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12" y="88"/>
                    <a:pt x="208" y="89"/>
                    <a:pt x="205" y="89"/>
                  </a:cubicBezTo>
                  <a:cubicBezTo>
                    <a:pt x="205" y="89"/>
                    <a:pt x="205" y="89"/>
                    <a:pt x="205" y="89"/>
                  </a:cubicBezTo>
                  <a:cubicBezTo>
                    <a:pt x="193" y="87"/>
                    <a:pt x="180" y="85"/>
                    <a:pt x="167" y="84"/>
                  </a:cubicBezTo>
                  <a:cubicBezTo>
                    <a:pt x="167" y="60"/>
                    <a:pt x="167" y="60"/>
                    <a:pt x="167" y="60"/>
                  </a:cubicBezTo>
                  <a:cubicBezTo>
                    <a:pt x="179" y="61"/>
                    <a:pt x="191" y="62"/>
                    <a:pt x="203" y="64"/>
                  </a:cubicBezTo>
                  <a:cubicBezTo>
                    <a:pt x="244" y="26"/>
                    <a:pt x="244" y="26"/>
                    <a:pt x="244" y="26"/>
                  </a:cubicBezTo>
                  <a:cubicBezTo>
                    <a:pt x="203" y="24"/>
                    <a:pt x="203" y="24"/>
                    <a:pt x="203" y="24"/>
                  </a:cubicBezTo>
                  <a:cubicBezTo>
                    <a:pt x="167" y="33"/>
                    <a:pt x="167" y="33"/>
                    <a:pt x="167" y="33"/>
                  </a:cubicBezTo>
                  <a:lnTo>
                    <a:pt x="167" y="9"/>
                  </a:lnTo>
                  <a:close/>
                  <a:moveTo>
                    <a:pt x="9" y="51"/>
                  </a:moveTo>
                  <a:cubicBezTo>
                    <a:pt x="167" y="9"/>
                    <a:pt x="167" y="9"/>
                    <a:pt x="167" y="9"/>
                  </a:cubicBezTo>
                  <a:cubicBezTo>
                    <a:pt x="167" y="33"/>
                    <a:pt x="167" y="33"/>
                    <a:pt x="167" y="33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100" y="54"/>
                    <a:pt x="111" y="55"/>
                    <a:pt x="121" y="56"/>
                  </a:cubicBezTo>
                  <a:cubicBezTo>
                    <a:pt x="136" y="57"/>
                    <a:pt x="152" y="58"/>
                    <a:pt x="167" y="60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51" y="82"/>
                    <a:pt x="135" y="81"/>
                    <a:pt x="119" y="80"/>
                  </a:cubicBezTo>
                  <a:cubicBezTo>
                    <a:pt x="70" y="76"/>
                    <a:pt x="25" y="75"/>
                    <a:pt x="11" y="74"/>
                  </a:cubicBezTo>
                  <a:cubicBezTo>
                    <a:pt x="5" y="74"/>
                    <a:pt x="0" y="69"/>
                    <a:pt x="0" y="62"/>
                  </a:cubicBezTo>
                  <a:cubicBezTo>
                    <a:pt x="0" y="57"/>
                    <a:pt x="4" y="52"/>
                    <a:pt x="9" y="51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2403475" y="3335338"/>
              <a:ext cx="1644650" cy="346075"/>
            </a:xfrm>
            <a:custGeom>
              <a:avLst/>
              <a:gdLst>
                <a:gd name="T0" fmla="*/ 18 w 438"/>
                <a:gd name="T1" fmla="*/ 5 h 92"/>
                <a:gd name="T2" fmla="*/ 110 w 438"/>
                <a:gd name="T3" fmla="*/ 12 h 92"/>
                <a:gd name="T4" fmla="*/ 141 w 438"/>
                <a:gd name="T5" fmla="*/ 13 h 92"/>
                <a:gd name="T6" fmla="*/ 405 w 438"/>
                <a:gd name="T7" fmla="*/ 43 h 92"/>
                <a:gd name="T8" fmla="*/ 431 w 438"/>
                <a:gd name="T9" fmla="*/ 72 h 92"/>
                <a:gd name="T10" fmla="*/ 112 w 438"/>
                <a:gd name="T11" fmla="*/ 79 h 92"/>
                <a:gd name="T12" fmla="*/ 106 w 438"/>
                <a:gd name="T13" fmla="*/ 79 h 92"/>
                <a:gd name="T14" fmla="*/ 103 w 438"/>
                <a:gd name="T15" fmla="*/ 90 h 92"/>
                <a:gd name="T16" fmla="*/ 59 w 438"/>
                <a:gd name="T17" fmla="*/ 89 h 92"/>
                <a:gd name="T18" fmla="*/ 8 w 438"/>
                <a:gd name="T19" fmla="*/ 79 h 92"/>
                <a:gd name="T20" fmla="*/ 18 w 438"/>
                <a:gd name="T21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92">
                  <a:moveTo>
                    <a:pt x="18" y="5"/>
                  </a:moveTo>
                  <a:cubicBezTo>
                    <a:pt x="28" y="1"/>
                    <a:pt x="112" y="0"/>
                    <a:pt x="110" y="12"/>
                  </a:cubicBezTo>
                  <a:cubicBezTo>
                    <a:pt x="122" y="13"/>
                    <a:pt x="133" y="13"/>
                    <a:pt x="141" y="13"/>
                  </a:cubicBezTo>
                  <a:cubicBezTo>
                    <a:pt x="173" y="14"/>
                    <a:pt x="377" y="27"/>
                    <a:pt x="405" y="43"/>
                  </a:cubicBezTo>
                  <a:cubicBezTo>
                    <a:pt x="429" y="56"/>
                    <a:pt x="438" y="71"/>
                    <a:pt x="431" y="72"/>
                  </a:cubicBezTo>
                  <a:cubicBezTo>
                    <a:pt x="423" y="73"/>
                    <a:pt x="151" y="79"/>
                    <a:pt x="112" y="79"/>
                  </a:cubicBezTo>
                  <a:cubicBezTo>
                    <a:pt x="110" y="79"/>
                    <a:pt x="108" y="79"/>
                    <a:pt x="106" y="79"/>
                  </a:cubicBezTo>
                  <a:cubicBezTo>
                    <a:pt x="106" y="83"/>
                    <a:pt x="106" y="88"/>
                    <a:pt x="103" y="90"/>
                  </a:cubicBezTo>
                  <a:cubicBezTo>
                    <a:pt x="98" y="92"/>
                    <a:pt x="73" y="90"/>
                    <a:pt x="59" y="89"/>
                  </a:cubicBezTo>
                  <a:cubicBezTo>
                    <a:pt x="46" y="89"/>
                    <a:pt x="12" y="85"/>
                    <a:pt x="8" y="79"/>
                  </a:cubicBezTo>
                  <a:cubicBezTo>
                    <a:pt x="2" y="65"/>
                    <a:pt x="0" y="14"/>
                    <a:pt x="1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6"/>
            <p:cNvSpPr/>
            <p:nvPr/>
          </p:nvSpPr>
          <p:spPr bwMode="auto">
            <a:xfrm>
              <a:off x="2419350" y="3538538"/>
              <a:ext cx="1620838" cy="142875"/>
            </a:xfrm>
            <a:custGeom>
              <a:avLst/>
              <a:gdLst>
                <a:gd name="T0" fmla="*/ 422 w 432"/>
                <a:gd name="T1" fmla="*/ 4 h 38"/>
                <a:gd name="T2" fmla="*/ 427 w 432"/>
                <a:gd name="T3" fmla="*/ 18 h 38"/>
                <a:gd name="T4" fmla="*/ 108 w 432"/>
                <a:gd name="T5" fmla="*/ 25 h 38"/>
                <a:gd name="T6" fmla="*/ 102 w 432"/>
                <a:gd name="T7" fmla="*/ 25 h 38"/>
                <a:gd name="T8" fmla="*/ 99 w 432"/>
                <a:gd name="T9" fmla="*/ 36 h 38"/>
                <a:gd name="T10" fmla="*/ 55 w 432"/>
                <a:gd name="T11" fmla="*/ 35 h 38"/>
                <a:gd name="T12" fmla="*/ 4 w 432"/>
                <a:gd name="T13" fmla="*/ 25 h 38"/>
                <a:gd name="T14" fmla="*/ 0 w 432"/>
                <a:gd name="T15" fmla="*/ 0 h 38"/>
                <a:gd name="T16" fmla="*/ 100 w 432"/>
                <a:gd name="T17" fmla="*/ 10 h 38"/>
                <a:gd name="T18" fmla="*/ 421 w 432"/>
                <a:gd name="T19" fmla="*/ 4 h 38"/>
                <a:gd name="T20" fmla="*/ 422 w 432"/>
                <a:gd name="T2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38">
                  <a:moveTo>
                    <a:pt x="422" y="4"/>
                  </a:moveTo>
                  <a:cubicBezTo>
                    <a:pt x="430" y="12"/>
                    <a:pt x="432" y="18"/>
                    <a:pt x="427" y="18"/>
                  </a:cubicBezTo>
                  <a:cubicBezTo>
                    <a:pt x="419" y="19"/>
                    <a:pt x="147" y="25"/>
                    <a:pt x="108" y="25"/>
                  </a:cubicBezTo>
                  <a:cubicBezTo>
                    <a:pt x="106" y="25"/>
                    <a:pt x="104" y="25"/>
                    <a:pt x="102" y="25"/>
                  </a:cubicBezTo>
                  <a:cubicBezTo>
                    <a:pt x="102" y="29"/>
                    <a:pt x="102" y="34"/>
                    <a:pt x="99" y="36"/>
                  </a:cubicBezTo>
                  <a:cubicBezTo>
                    <a:pt x="94" y="38"/>
                    <a:pt x="69" y="36"/>
                    <a:pt x="55" y="35"/>
                  </a:cubicBezTo>
                  <a:cubicBezTo>
                    <a:pt x="42" y="35"/>
                    <a:pt x="8" y="31"/>
                    <a:pt x="4" y="25"/>
                  </a:cubicBezTo>
                  <a:cubicBezTo>
                    <a:pt x="2" y="20"/>
                    <a:pt x="0" y="10"/>
                    <a:pt x="0" y="0"/>
                  </a:cubicBezTo>
                  <a:cubicBezTo>
                    <a:pt x="36" y="6"/>
                    <a:pt x="100" y="10"/>
                    <a:pt x="100" y="10"/>
                  </a:cubicBezTo>
                  <a:cubicBezTo>
                    <a:pt x="100" y="10"/>
                    <a:pt x="381" y="7"/>
                    <a:pt x="421" y="4"/>
                  </a:cubicBezTo>
                  <a:cubicBezTo>
                    <a:pt x="421" y="4"/>
                    <a:pt x="422" y="4"/>
                    <a:pt x="422" y="4"/>
                  </a:cubicBezTo>
                  <a:close/>
                </a:path>
              </a:pathLst>
            </a:custGeom>
            <a:solidFill>
              <a:srgbClr val="4A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933700" y="3195638"/>
              <a:ext cx="979488" cy="244475"/>
            </a:xfrm>
            <a:custGeom>
              <a:avLst/>
              <a:gdLst>
                <a:gd name="T0" fmla="*/ 0 w 261"/>
                <a:gd name="T1" fmla="*/ 50 h 65"/>
                <a:gd name="T2" fmla="*/ 189 w 261"/>
                <a:gd name="T3" fmla="*/ 0 h 65"/>
                <a:gd name="T4" fmla="*/ 261 w 261"/>
                <a:gd name="T5" fmla="*/ 4 h 65"/>
                <a:gd name="T6" fmla="*/ 194 w 261"/>
                <a:gd name="T7" fmla="*/ 65 h 65"/>
                <a:gd name="T8" fmla="*/ 0 w 261"/>
                <a:gd name="T9" fmla="*/ 5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65">
                  <a:moveTo>
                    <a:pt x="0" y="5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194" y="65"/>
                    <a:pt x="194" y="65"/>
                    <a:pt x="194" y="65"/>
                  </a:cubicBezTo>
                  <a:cubicBezTo>
                    <a:pt x="124" y="54"/>
                    <a:pt x="22" y="51"/>
                    <a:pt x="0" y="50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8"/>
            <p:cNvSpPr/>
            <p:nvPr/>
          </p:nvSpPr>
          <p:spPr bwMode="auto">
            <a:xfrm>
              <a:off x="2903538" y="3384550"/>
              <a:ext cx="814388" cy="247650"/>
            </a:xfrm>
            <a:custGeom>
              <a:avLst/>
              <a:gdLst>
                <a:gd name="T0" fmla="*/ 7 w 217"/>
                <a:gd name="T1" fmla="*/ 0 h 66"/>
                <a:gd name="T2" fmla="*/ 7 w 217"/>
                <a:gd name="T3" fmla="*/ 0 h 66"/>
                <a:gd name="T4" fmla="*/ 202 w 217"/>
                <a:gd name="T5" fmla="*/ 15 h 66"/>
                <a:gd name="T6" fmla="*/ 205 w 217"/>
                <a:gd name="T7" fmla="*/ 62 h 66"/>
                <a:gd name="T8" fmla="*/ 24 w 217"/>
                <a:gd name="T9" fmla="*/ 66 h 66"/>
                <a:gd name="T10" fmla="*/ 7 w 217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" h="66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29" y="1"/>
                    <a:pt x="131" y="4"/>
                    <a:pt x="202" y="15"/>
                  </a:cubicBezTo>
                  <a:cubicBezTo>
                    <a:pt x="194" y="35"/>
                    <a:pt x="217" y="41"/>
                    <a:pt x="205" y="62"/>
                  </a:cubicBezTo>
                  <a:cubicBezTo>
                    <a:pt x="146" y="63"/>
                    <a:pt x="72" y="65"/>
                    <a:pt x="24" y="66"/>
                  </a:cubicBezTo>
                  <a:cubicBezTo>
                    <a:pt x="31" y="41"/>
                    <a:pt x="0" y="22"/>
                    <a:pt x="7" y="0"/>
                  </a:cubicBezTo>
                  <a:close/>
                </a:path>
              </a:pathLst>
            </a:custGeom>
            <a:solidFill>
              <a:srgbClr val="4A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2403475" y="3330575"/>
              <a:ext cx="431800" cy="350838"/>
            </a:xfrm>
            <a:custGeom>
              <a:avLst/>
              <a:gdLst>
                <a:gd name="T0" fmla="*/ 18 w 115"/>
                <a:gd name="T1" fmla="*/ 6 h 93"/>
                <a:gd name="T2" fmla="*/ 110 w 115"/>
                <a:gd name="T3" fmla="*/ 13 h 93"/>
                <a:gd name="T4" fmla="*/ 107 w 115"/>
                <a:gd name="T5" fmla="*/ 80 h 93"/>
                <a:gd name="T6" fmla="*/ 106 w 115"/>
                <a:gd name="T7" fmla="*/ 80 h 93"/>
                <a:gd name="T8" fmla="*/ 103 w 115"/>
                <a:gd name="T9" fmla="*/ 91 h 93"/>
                <a:gd name="T10" fmla="*/ 59 w 115"/>
                <a:gd name="T11" fmla="*/ 90 h 93"/>
                <a:gd name="T12" fmla="*/ 8 w 115"/>
                <a:gd name="T13" fmla="*/ 80 h 93"/>
                <a:gd name="T14" fmla="*/ 18 w 115"/>
                <a:gd name="T15" fmla="*/ 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93">
                  <a:moveTo>
                    <a:pt x="18" y="6"/>
                  </a:moveTo>
                  <a:cubicBezTo>
                    <a:pt x="28" y="2"/>
                    <a:pt x="115" y="0"/>
                    <a:pt x="110" y="13"/>
                  </a:cubicBezTo>
                  <a:cubicBezTo>
                    <a:pt x="94" y="34"/>
                    <a:pt x="102" y="68"/>
                    <a:pt x="107" y="80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6" y="84"/>
                    <a:pt x="106" y="89"/>
                    <a:pt x="103" y="91"/>
                  </a:cubicBezTo>
                  <a:cubicBezTo>
                    <a:pt x="98" y="93"/>
                    <a:pt x="73" y="91"/>
                    <a:pt x="59" y="90"/>
                  </a:cubicBezTo>
                  <a:cubicBezTo>
                    <a:pt x="46" y="90"/>
                    <a:pt x="12" y="86"/>
                    <a:pt x="8" y="80"/>
                  </a:cubicBezTo>
                  <a:cubicBezTo>
                    <a:pt x="2" y="66"/>
                    <a:pt x="0" y="15"/>
                    <a:pt x="18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2389188" y="3316288"/>
              <a:ext cx="1666875" cy="387350"/>
            </a:xfrm>
            <a:custGeom>
              <a:avLst/>
              <a:gdLst>
                <a:gd name="T0" fmla="*/ 221 w 444"/>
                <a:gd name="T1" fmla="*/ 16 h 103"/>
                <a:gd name="T2" fmla="*/ 322 w 444"/>
                <a:gd name="T3" fmla="*/ 25 h 103"/>
                <a:gd name="T4" fmla="*/ 412 w 444"/>
                <a:gd name="T5" fmla="*/ 42 h 103"/>
                <a:gd name="T6" fmla="*/ 440 w 444"/>
                <a:gd name="T7" fmla="*/ 65 h 103"/>
                <a:gd name="T8" fmla="*/ 440 w 444"/>
                <a:gd name="T9" fmla="*/ 65 h 103"/>
                <a:gd name="T10" fmla="*/ 444 w 444"/>
                <a:gd name="T11" fmla="*/ 72 h 103"/>
                <a:gd name="T12" fmla="*/ 441 w 444"/>
                <a:gd name="T13" fmla="*/ 81 h 103"/>
                <a:gd name="T14" fmla="*/ 435 w 444"/>
                <a:gd name="T15" fmla="*/ 84 h 103"/>
                <a:gd name="T16" fmla="*/ 268 w 444"/>
                <a:gd name="T17" fmla="*/ 88 h 103"/>
                <a:gd name="T18" fmla="*/ 221 w 444"/>
                <a:gd name="T19" fmla="*/ 89 h 103"/>
                <a:gd name="T20" fmla="*/ 221 w 444"/>
                <a:gd name="T21" fmla="*/ 76 h 103"/>
                <a:gd name="T22" fmla="*/ 268 w 444"/>
                <a:gd name="T23" fmla="*/ 75 h 103"/>
                <a:gd name="T24" fmla="*/ 428 w 444"/>
                <a:gd name="T25" fmla="*/ 71 h 103"/>
                <a:gd name="T26" fmla="*/ 406 w 444"/>
                <a:gd name="T27" fmla="*/ 54 h 103"/>
                <a:gd name="T28" fmla="*/ 321 w 444"/>
                <a:gd name="T29" fmla="*/ 38 h 103"/>
                <a:gd name="T30" fmla="*/ 221 w 444"/>
                <a:gd name="T31" fmla="*/ 29 h 103"/>
                <a:gd name="T32" fmla="*/ 221 w 444"/>
                <a:gd name="T33" fmla="*/ 16 h 103"/>
                <a:gd name="T34" fmla="*/ 20 w 444"/>
                <a:gd name="T35" fmla="*/ 4 h 103"/>
                <a:gd name="T36" fmla="*/ 77 w 444"/>
                <a:gd name="T37" fmla="*/ 1 h 103"/>
                <a:gd name="T38" fmla="*/ 103 w 444"/>
                <a:gd name="T39" fmla="*/ 4 h 103"/>
                <a:gd name="T40" fmla="*/ 118 w 444"/>
                <a:gd name="T41" fmla="*/ 11 h 103"/>
                <a:gd name="T42" fmla="*/ 124 w 444"/>
                <a:gd name="T43" fmla="*/ 11 h 103"/>
                <a:gd name="T44" fmla="*/ 145 w 444"/>
                <a:gd name="T45" fmla="*/ 12 h 103"/>
                <a:gd name="T46" fmla="*/ 221 w 444"/>
                <a:gd name="T47" fmla="*/ 16 h 103"/>
                <a:gd name="T48" fmla="*/ 221 w 444"/>
                <a:gd name="T49" fmla="*/ 29 h 103"/>
                <a:gd name="T50" fmla="*/ 145 w 444"/>
                <a:gd name="T51" fmla="*/ 25 h 103"/>
                <a:gd name="T52" fmla="*/ 123 w 444"/>
                <a:gd name="T53" fmla="*/ 24 h 103"/>
                <a:gd name="T54" fmla="*/ 114 w 444"/>
                <a:gd name="T55" fmla="*/ 24 h 103"/>
                <a:gd name="T56" fmla="*/ 112 w 444"/>
                <a:gd name="T57" fmla="*/ 24 h 103"/>
                <a:gd name="T58" fmla="*/ 107 w 444"/>
                <a:gd name="T59" fmla="*/ 18 h 103"/>
                <a:gd name="T60" fmla="*/ 100 w 444"/>
                <a:gd name="T61" fmla="*/ 17 h 103"/>
                <a:gd name="T62" fmla="*/ 76 w 444"/>
                <a:gd name="T63" fmla="*/ 14 h 103"/>
                <a:gd name="T64" fmla="*/ 25 w 444"/>
                <a:gd name="T65" fmla="*/ 16 h 103"/>
                <a:gd name="T66" fmla="*/ 25 w 444"/>
                <a:gd name="T67" fmla="*/ 16 h 103"/>
                <a:gd name="T68" fmla="*/ 15 w 444"/>
                <a:gd name="T69" fmla="*/ 45 h 103"/>
                <a:gd name="T70" fmla="*/ 18 w 444"/>
                <a:gd name="T71" fmla="*/ 81 h 103"/>
                <a:gd name="T72" fmla="*/ 18 w 444"/>
                <a:gd name="T73" fmla="*/ 81 h 103"/>
                <a:gd name="T74" fmla="*/ 29 w 444"/>
                <a:gd name="T75" fmla="*/ 84 h 103"/>
                <a:gd name="T76" fmla="*/ 63 w 444"/>
                <a:gd name="T77" fmla="*/ 88 h 103"/>
                <a:gd name="T78" fmla="*/ 70 w 444"/>
                <a:gd name="T79" fmla="*/ 88 h 103"/>
                <a:gd name="T80" fmla="*/ 103 w 444"/>
                <a:gd name="T81" fmla="*/ 89 h 103"/>
                <a:gd name="T82" fmla="*/ 104 w 444"/>
                <a:gd name="T83" fmla="*/ 89 h 103"/>
                <a:gd name="T84" fmla="*/ 104 w 444"/>
                <a:gd name="T85" fmla="*/ 84 h 103"/>
                <a:gd name="T86" fmla="*/ 104 w 444"/>
                <a:gd name="T87" fmla="*/ 84 h 103"/>
                <a:gd name="T88" fmla="*/ 104 w 444"/>
                <a:gd name="T89" fmla="*/ 84 h 103"/>
                <a:gd name="T90" fmla="*/ 110 w 444"/>
                <a:gd name="T91" fmla="*/ 78 h 103"/>
                <a:gd name="T92" fmla="*/ 113 w 444"/>
                <a:gd name="T93" fmla="*/ 78 h 103"/>
                <a:gd name="T94" fmla="*/ 116 w 444"/>
                <a:gd name="T95" fmla="*/ 78 h 103"/>
                <a:gd name="T96" fmla="*/ 221 w 444"/>
                <a:gd name="T97" fmla="*/ 76 h 103"/>
                <a:gd name="T98" fmla="*/ 221 w 444"/>
                <a:gd name="T99" fmla="*/ 89 h 103"/>
                <a:gd name="T100" fmla="*/ 116 w 444"/>
                <a:gd name="T101" fmla="*/ 91 h 103"/>
                <a:gd name="T102" fmla="*/ 116 w 444"/>
                <a:gd name="T103" fmla="*/ 92 h 103"/>
                <a:gd name="T104" fmla="*/ 110 w 444"/>
                <a:gd name="T105" fmla="*/ 100 h 103"/>
                <a:gd name="T106" fmla="*/ 69 w 444"/>
                <a:gd name="T107" fmla="*/ 101 h 103"/>
                <a:gd name="T108" fmla="*/ 63 w 444"/>
                <a:gd name="T109" fmla="*/ 101 h 103"/>
                <a:gd name="T110" fmla="*/ 26 w 444"/>
                <a:gd name="T111" fmla="*/ 96 h 103"/>
                <a:gd name="T112" fmla="*/ 6 w 444"/>
                <a:gd name="T113" fmla="*/ 87 h 103"/>
                <a:gd name="T114" fmla="*/ 6 w 444"/>
                <a:gd name="T115" fmla="*/ 86 h 103"/>
                <a:gd name="T116" fmla="*/ 2 w 444"/>
                <a:gd name="T117" fmla="*/ 45 h 103"/>
                <a:gd name="T118" fmla="*/ 20 w 444"/>
                <a:gd name="T119" fmla="*/ 4 h 103"/>
                <a:gd name="T120" fmla="*/ 20 w 444"/>
                <a:gd name="T121" fmla="*/ 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4" h="103">
                  <a:moveTo>
                    <a:pt x="221" y="16"/>
                  </a:moveTo>
                  <a:cubicBezTo>
                    <a:pt x="253" y="19"/>
                    <a:pt x="290" y="22"/>
                    <a:pt x="322" y="25"/>
                  </a:cubicBezTo>
                  <a:cubicBezTo>
                    <a:pt x="365" y="30"/>
                    <a:pt x="401" y="36"/>
                    <a:pt x="412" y="42"/>
                  </a:cubicBezTo>
                  <a:cubicBezTo>
                    <a:pt x="426" y="50"/>
                    <a:pt x="436" y="58"/>
                    <a:pt x="440" y="65"/>
                  </a:cubicBezTo>
                  <a:cubicBezTo>
                    <a:pt x="440" y="65"/>
                    <a:pt x="440" y="65"/>
                    <a:pt x="440" y="65"/>
                  </a:cubicBezTo>
                  <a:cubicBezTo>
                    <a:pt x="442" y="67"/>
                    <a:pt x="443" y="70"/>
                    <a:pt x="444" y="72"/>
                  </a:cubicBezTo>
                  <a:cubicBezTo>
                    <a:pt x="444" y="76"/>
                    <a:pt x="444" y="79"/>
                    <a:pt x="441" y="81"/>
                  </a:cubicBezTo>
                  <a:cubicBezTo>
                    <a:pt x="440" y="83"/>
                    <a:pt x="438" y="84"/>
                    <a:pt x="435" y="84"/>
                  </a:cubicBezTo>
                  <a:cubicBezTo>
                    <a:pt x="431" y="84"/>
                    <a:pt x="349" y="86"/>
                    <a:pt x="268" y="88"/>
                  </a:cubicBezTo>
                  <a:cubicBezTo>
                    <a:pt x="252" y="88"/>
                    <a:pt x="237" y="89"/>
                    <a:pt x="221" y="89"/>
                  </a:cubicBezTo>
                  <a:cubicBezTo>
                    <a:pt x="221" y="76"/>
                    <a:pt x="221" y="76"/>
                    <a:pt x="221" y="76"/>
                  </a:cubicBezTo>
                  <a:cubicBezTo>
                    <a:pt x="237" y="76"/>
                    <a:pt x="252" y="75"/>
                    <a:pt x="268" y="75"/>
                  </a:cubicBezTo>
                  <a:cubicBezTo>
                    <a:pt x="338" y="73"/>
                    <a:pt x="408" y="72"/>
                    <a:pt x="428" y="71"/>
                  </a:cubicBezTo>
                  <a:cubicBezTo>
                    <a:pt x="424" y="66"/>
                    <a:pt x="417" y="60"/>
                    <a:pt x="406" y="54"/>
                  </a:cubicBezTo>
                  <a:cubicBezTo>
                    <a:pt x="396" y="48"/>
                    <a:pt x="362" y="43"/>
                    <a:pt x="321" y="38"/>
                  </a:cubicBezTo>
                  <a:cubicBezTo>
                    <a:pt x="289" y="35"/>
                    <a:pt x="253" y="32"/>
                    <a:pt x="221" y="29"/>
                  </a:cubicBezTo>
                  <a:lnTo>
                    <a:pt x="221" y="16"/>
                  </a:lnTo>
                  <a:close/>
                  <a:moveTo>
                    <a:pt x="20" y="4"/>
                  </a:moveTo>
                  <a:cubicBezTo>
                    <a:pt x="28" y="1"/>
                    <a:pt x="54" y="0"/>
                    <a:pt x="77" y="1"/>
                  </a:cubicBezTo>
                  <a:cubicBezTo>
                    <a:pt x="87" y="2"/>
                    <a:pt x="96" y="2"/>
                    <a:pt x="103" y="4"/>
                  </a:cubicBezTo>
                  <a:cubicBezTo>
                    <a:pt x="110" y="5"/>
                    <a:pt x="115" y="8"/>
                    <a:pt x="118" y="11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32" y="11"/>
                    <a:pt x="139" y="12"/>
                    <a:pt x="145" y="12"/>
                  </a:cubicBezTo>
                  <a:cubicBezTo>
                    <a:pt x="156" y="12"/>
                    <a:pt x="185" y="14"/>
                    <a:pt x="221" y="16"/>
                  </a:cubicBezTo>
                  <a:cubicBezTo>
                    <a:pt x="221" y="29"/>
                    <a:pt x="221" y="29"/>
                    <a:pt x="221" y="29"/>
                  </a:cubicBezTo>
                  <a:cubicBezTo>
                    <a:pt x="185" y="27"/>
                    <a:pt x="155" y="25"/>
                    <a:pt x="145" y="25"/>
                  </a:cubicBezTo>
                  <a:cubicBezTo>
                    <a:pt x="139" y="25"/>
                    <a:pt x="131" y="24"/>
                    <a:pt x="123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3" y="24"/>
                    <a:pt x="113" y="24"/>
                    <a:pt x="112" y="24"/>
                  </a:cubicBezTo>
                  <a:cubicBezTo>
                    <a:pt x="109" y="23"/>
                    <a:pt x="107" y="21"/>
                    <a:pt x="107" y="18"/>
                  </a:cubicBezTo>
                  <a:cubicBezTo>
                    <a:pt x="106" y="18"/>
                    <a:pt x="104" y="18"/>
                    <a:pt x="100" y="17"/>
                  </a:cubicBezTo>
                  <a:cubicBezTo>
                    <a:pt x="94" y="15"/>
                    <a:pt x="85" y="15"/>
                    <a:pt x="76" y="14"/>
                  </a:cubicBezTo>
                  <a:cubicBezTo>
                    <a:pt x="54" y="13"/>
                    <a:pt x="30" y="14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9" y="19"/>
                    <a:pt x="16" y="32"/>
                    <a:pt x="15" y="45"/>
                  </a:cubicBezTo>
                  <a:cubicBezTo>
                    <a:pt x="14" y="60"/>
                    <a:pt x="15" y="74"/>
                    <a:pt x="18" y="8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9" y="81"/>
                    <a:pt x="23" y="82"/>
                    <a:pt x="29" y="84"/>
                  </a:cubicBezTo>
                  <a:cubicBezTo>
                    <a:pt x="40" y="86"/>
                    <a:pt x="55" y="87"/>
                    <a:pt x="63" y="88"/>
                  </a:cubicBezTo>
                  <a:cubicBezTo>
                    <a:pt x="66" y="88"/>
                    <a:pt x="68" y="88"/>
                    <a:pt x="70" y="88"/>
                  </a:cubicBezTo>
                  <a:cubicBezTo>
                    <a:pt x="83" y="89"/>
                    <a:pt x="101" y="90"/>
                    <a:pt x="103" y="89"/>
                  </a:cubicBezTo>
                  <a:cubicBezTo>
                    <a:pt x="104" y="89"/>
                    <a:pt x="103" y="89"/>
                    <a:pt x="104" y="89"/>
                  </a:cubicBezTo>
                  <a:cubicBezTo>
                    <a:pt x="104" y="87"/>
                    <a:pt x="104" y="86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1"/>
                    <a:pt x="107" y="78"/>
                    <a:pt x="110" y="78"/>
                  </a:cubicBezTo>
                  <a:cubicBezTo>
                    <a:pt x="111" y="78"/>
                    <a:pt x="112" y="78"/>
                    <a:pt x="113" y="78"/>
                  </a:cubicBezTo>
                  <a:cubicBezTo>
                    <a:pt x="117" y="78"/>
                    <a:pt x="114" y="78"/>
                    <a:pt x="116" y="78"/>
                  </a:cubicBezTo>
                  <a:cubicBezTo>
                    <a:pt x="130" y="78"/>
                    <a:pt x="172" y="77"/>
                    <a:pt x="221" y="76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172" y="90"/>
                    <a:pt x="130" y="91"/>
                    <a:pt x="116" y="91"/>
                  </a:cubicBezTo>
                  <a:cubicBezTo>
                    <a:pt x="116" y="91"/>
                    <a:pt x="116" y="92"/>
                    <a:pt x="116" y="92"/>
                  </a:cubicBezTo>
                  <a:cubicBezTo>
                    <a:pt x="115" y="95"/>
                    <a:pt x="113" y="98"/>
                    <a:pt x="110" y="100"/>
                  </a:cubicBezTo>
                  <a:cubicBezTo>
                    <a:pt x="105" y="103"/>
                    <a:pt x="84" y="102"/>
                    <a:pt x="69" y="101"/>
                  </a:cubicBezTo>
                  <a:cubicBezTo>
                    <a:pt x="66" y="101"/>
                    <a:pt x="64" y="101"/>
                    <a:pt x="63" y="101"/>
                  </a:cubicBezTo>
                  <a:cubicBezTo>
                    <a:pt x="54" y="100"/>
                    <a:pt x="38" y="99"/>
                    <a:pt x="26" y="96"/>
                  </a:cubicBezTo>
                  <a:cubicBezTo>
                    <a:pt x="17" y="94"/>
                    <a:pt x="9" y="91"/>
                    <a:pt x="6" y="87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3" y="78"/>
                    <a:pt x="0" y="61"/>
                    <a:pt x="2" y="45"/>
                  </a:cubicBezTo>
                  <a:cubicBezTo>
                    <a:pt x="3" y="27"/>
                    <a:pt x="8" y="10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1"/>
            <p:cNvSpPr/>
            <p:nvPr/>
          </p:nvSpPr>
          <p:spPr bwMode="auto">
            <a:xfrm>
              <a:off x="2419350" y="3538538"/>
              <a:ext cx="385763" cy="142875"/>
            </a:xfrm>
            <a:custGeom>
              <a:avLst/>
              <a:gdLst>
                <a:gd name="T0" fmla="*/ 98 w 103"/>
                <a:gd name="T1" fmla="*/ 10 h 38"/>
                <a:gd name="T2" fmla="*/ 103 w 103"/>
                <a:gd name="T3" fmla="*/ 25 h 38"/>
                <a:gd name="T4" fmla="*/ 102 w 103"/>
                <a:gd name="T5" fmla="*/ 25 h 38"/>
                <a:gd name="T6" fmla="*/ 99 w 103"/>
                <a:gd name="T7" fmla="*/ 36 h 38"/>
                <a:gd name="T8" fmla="*/ 55 w 103"/>
                <a:gd name="T9" fmla="*/ 35 h 38"/>
                <a:gd name="T10" fmla="*/ 4 w 103"/>
                <a:gd name="T11" fmla="*/ 25 h 38"/>
                <a:gd name="T12" fmla="*/ 0 w 103"/>
                <a:gd name="T13" fmla="*/ 0 h 38"/>
                <a:gd name="T14" fmla="*/ 98 w 103"/>
                <a:gd name="T15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38">
                  <a:moveTo>
                    <a:pt x="98" y="10"/>
                  </a:moveTo>
                  <a:cubicBezTo>
                    <a:pt x="100" y="16"/>
                    <a:pt x="101" y="22"/>
                    <a:pt x="103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2" y="29"/>
                    <a:pt x="102" y="34"/>
                    <a:pt x="99" y="36"/>
                  </a:cubicBezTo>
                  <a:cubicBezTo>
                    <a:pt x="94" y="38"/>
                    <a:pt x="69" y="36"/>
                    <a:pt x="55" y="35"/>
                  </a:cubicBezTo>
                  <a:cubicBezTo>
                    <a:pt x="42" y="35"/>
                    <a:pt x="8" y="31"/>
                    <a:pt x="4" y="25"/>
                  </a:cubicBezTo>
                  <a:cubicBezTo>
                    <a:pt x="2" y="20"/>
                    <a:pt x="0" y="10"/>
                    <a:pt x="0" y="0"/>
                  </a:cubicBezTo>
                  <a:cubicBezTo>
                    <a:pt x="32" y="5"/>
                    <a:pt x="88" y="9"/>
                    <a:pt x="98" y="10"/>
                  </a:cubicBezTo>
                  <a:close/>
                </a:path>
              </a:pathLst>
            </a:custGeom>
            <a:solidFill>
              <a:srgbClr val="4A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2389188" y="3316288"/>
              <a:ext cx="454025" cy="387350"/>
            </a:xfrm>
            <a:custGeom>
              <a:avLst/>
              <a:gdLst>
                <a:gd name="T0" fmla="*/ 60 w 121"/>
                <a:gd name="T1" fmla="*/ 1 h 103"/>
                <a:gd name="T2" fmla="*/ 86 w 121"/>
                <a:gd name="T3" fmla="*/ 1 h 103"/>
                <a:gd name="T4" fmla="*/ 107 w 121"/>
                <a:gd name="T5" fmla="*/ 4 h 103"/>
                <a:gd name="T6" fmla="*/ 120 w 121"/>
                <a:gd name="T7" fmla="*/ 14 h 103"/>
                <a:gd name="T8" fmla="*/ 120 w 121"/>
                <a:gd name="T9" fmla="*/ 20 h 103"/>
                <a:gd name="T10" fmla="*/ 119 w 121"/>
                <a:gd name="T11" fmla="*/ 22 h 103"/>
                <a:gd name="T12" fmla="*/ 111 w 121"/>
                <a:gd name="T13" fmla="*/ 46 h 103"/>
                <a:gd name="T14" fmla="*/ 117 w 121"/>
                <a:gd name="T15" fmla="*/ 82 h 103"/>
                <a:gd name="T16" fmla="*/ 117 w 121"/>
                <a:gd name="T17" fmla="*/ 86 h 103"/>
                <a:gd name="T18" fmla="*/ 116 w 121"/>
                <a:gd name="T19" fmla="*/ 92 h 103"/>
                <a:gd name="T20" fmla="*/ 110 w 121"/>
                <a:gd name="T21" fmla="*/ 100 h 103"/>
                <a:gd name="T22" fmla="*/ 69 w 121"/>
                <a:gd name="T23" fmla="*/ 101 h 103"/>
                <a:gd name="T24" fmla="*/ 63 w 121"/>
                <a:gd name="T25" fmla="*/ 101 h 103"/>
                <a:gd name="T26" fmla="*/ 60 w 121"/>
                <a:gd name="T27" fmla="*/ 101 h 103"/>
                <a:gd name="T28" fmla="*/ 60 w 121"/>
                <a:gd name="T29" fmla="*/ 88 h 103"/>
                <a:gd name="T30" fmla="*/ 63 w 121"/>
                <a:gd name="T31" fmla="*/ 88 h 103"/>
                <a:gd name="T32" fmla="*/ 70 w 121"/>
                <a:gd name="T33" fmla="*/ 88 h 103"/>
                <a:gd name="T34" fmla="*/ 103 w 121"/>
                <a:gd name="T35" fmla="*/ 89 h 103"/>
                <a:gd name="T36" fmla="*/ 104 w 121"/>
                <a:gd name="T37" fmla="*/ 89 h 103"/>
                <a:gd name="T38" fmla="*/ 104 w 121"/>
                <a:gd name="T39" fmla="*/ 84 h 103"/>
                <a:gd name="T40" fmla="*/ 98 w 121"/>
                <a:gd name="T41" fmla="*/ 45 h 103"/>
                <a:gd name="T42" fmla="*/ 106 w 121"/>
                <a:gd name="T43" fmla="*/ 17 h 103"/>
                <a:gd name="T44" fmla="*/ 103 w 121"/>
                <a:gd name="T45" fmla="*/ 17 h 103"/>
                <a:gd name="T46" fmla="*/ 85 w 121"/>
                <a:gd name="T47" fmla="*/ 14 h 103"/>
                <a:gd name="T48" fmla="*/ 60 w 121"/>
                <a:gd name="T49" fmla="*/ 14 h 103"/>
                <a:gd name="T50" fmla="*/ 60 w 121"/>
                <a:gd name="T51" fmla="*/ 1 h 103"/>
                <a:gd name="T52" fmla="*/ 21 w 121"/>
                <a:gd name="T53" fmla="*/ 4 h 103"/>
                <a:gd name="T54" fmla="*/ 60 w 121"/>
                <a:gd name="T55" fmla="*/ 1 h 103"/>
                <a:gd name="T56" fmla="*/ 60 w 121"/>
                <a:gd name="T57" fmla="*/ 14 h 103"/>
                <a:gd name="T58" fmla="*/ 25 w 121"/>
                <a:gd name="T59" fmla="*/ 16 h 103"/>
                <a:gd name="T60" fmla="*/ 25 w 121"/>
                <a:gd name="T61" fmla="*/ 16 h 103"/>
                <a:gd name="T62" fmla="*/ 15 w 121"/>
                <a:gd name="T63" fmla="*/ 45 h 103"/>
                <a:gd name="T64" fmla="*/ 18 w 121"/>
                <a:gd name="T65" fmla="*/ 81 h 103"/>
                <a:gd name="T66" fmla="*/ 18 w 121"/>
                <a:gd name="T67" fmla="*/ 81 h 103"/>
                <a:gd name="T68" fmla="*/ 29 w 121"/>
                <a:gd name="T69" fmla="*/ 84 h 103"/>
                <a:gd name="T70" fmla="*/ 60 w 121"/>
                <a:gd name="T71" fmla="*/ 88 h 103"/>
                <a:gd name="T72" fmla="*/ 60 w 121"/>
                <a:gd name="T73" fmla="*/ 101 h 103"/>
                <a:gd name="T74" fmla="*/ 26 w 121"/>
                <a:gd name="T75" fmla="*/ 96 h 103"/>
                <a:gd name="T76" fmla="*/ 6 w 121"/>
                <a:gd name="T77" fmla="*/ 87 h 103"/>
                <a:gd name="T78" fmla="*/ 6 w 121"/>
                <a:gd name="T79" fmla="*/ 86 h 103"/>
                <a:gd name="T80" fmla="*/ 2 w 121"/>
                <a:gd name="T81" fmla="*/ 45 h 103"/>
                <a:gd name="T82" fmla="*/ 20 w 121"/>
                <a:gd name="T83" fmla="*/ 4 h 103"/>
                <a:gd name="T84" fmla="*/ 21 w 121"/>
                <a:gd name="T85" fmla="*/ 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" h="103">
                  <a:moveTo>
                    <a:pt x="60" y="1"/>
                  </a:moveTo>
                  <a:cubicBezTo>
                    <a:pt x="69" y="0"/>
                    <a:pt x="78" y="1"/>
                    <a:pt x="86" y="1"/>
                  </a:cubicBezTo>
                  <a:cubicBezTo>
                    <a:pt x="94" y="2"/>
                    <a:pt x="101" y="3"/>
                    <a:pt x="107" y="4"/>
                  </a:cubicBezTo>
                  <a:cubicBezTo>
                    <a:pt x="114" y="6"/>
                    <a:pt x="119" y="9"/>
                    <a:pt x="120" y="14"/>
                  </a:cubicBezTo>
                  <a:cubicBezTo>
                    <a:pt x="121" y="16"/>
                    <a:pt x="120" y="18"/>
                    <a:pt x="120" y="20"/>
                  </a:cubicBezTo>
                  <a:cubicBezTo>
                    <a:pt x="120" y="20"/>
                    <a:pt x="119" y="21"/>
                    <a:pt x="119" y="22"/>
                  </a:cubicBezTo>
                  <a:cubicBezTo>
                    <a:pt x="114" y="28"/>
                    <a:pt x="111" y="37"/>
                    <a:pt x="111" y="46"/>
                  </a:cubicBezTo>
                  <a:cubicBezTo>
                    <a:pt x="110" y="61"/>
                    <a:pt x="114" y="75"/>
                    <a:pt x="117" y="82"/>
                  </a:cubicBezTo>
                  <a:cubicBezTo>
                    <a:pt x="117" y="83"/>
                    <a:pt x="117" y="85"/>
                    <a:pt x="117" y="86"/>
                  </a:cubicBezTo>
                  <a:cubicBezTo>
                    <a:pt x="117" y="88"/>
                    <a:pt x="117" y="90"/>
                    <a:pt x="116" y="92"/>
                  </a:cubicBezTo>
                  <a:cubicBezTo>
                    <a:pt x="115" y="95"/>
                    <a:pt x="113" y="98"/>
                    <a:pt x="110" y="100"/>
                  </a:cubicBezTo>
                  <a:cubicBezTo>
                    <a:pt x="105" y="103"/>
                    <a:pt x="84" y="102"/>
                    <a:pt x="69" y="101"/>
                  </a:cubicBezTo>
                  <a:cubicBezTo>
                    <a:pt x="66" y="101"/>
                    <a:pt x="64" y="101"/>
                    <a:pt x="63" y="101"/>
                  </a:cubicBezTo>
                  <a:cubicBezTo>
                    <a:pt x="62" y="101"/>
                    <a:pt x="61" y="101"/>
                    <a:pt x="60" y="101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1" y="88"/>
                    <a:pt x="62" y="88"/>
                    <a:pt x="63" y="88"/>
                  </a:cubicBezTo>
                  <a:cubicBezTo>
                    <a:pt x="66" y="88"/>
                    <a:pt x="68" y="88"/>
                    <a:pt x="70" y="88"/>
                  </a:cubicBezTo>
                  <a:cubicBezTo>
                    <a:pt x="83" y="89"/>
                    <a:pt x="101" y="90"/>
                    <a:pt x="103" y="89"/>
                  </a:cubicBezTo>
                  <a:cubicBezTo>
                    <a:pt x="104" y="89"/>
                    <a:pt x="103" y="89"/>
                    <a:pt x="104" y="89"/>
                  </a:cubicBezTo>
                  <a:cubicBezTo>
                    <a:pt x="104" y="88"/>
                    <a:pt x="104" y="86"/>
                    <a:pt x="104" y="84"/>
                  </a:cubicBezTo>
                  <a:cubicBezTo>
                    <a:pt x="101" y="76"/>
                    <a:pt x="97" y="61"/>
                    <a:pt x="98" y="45"/>
                  </a:cubicBezTo>
                  <a:cubicBezTo>
                    <a:pt x="98" y="36"/>
                    <a:pt x="101" y="26"/>
                    <a:pt x="106" y="17"/>
                  </a:cubicBezTo>
                  <a:cubicBezTo>
                    <a:pt x="105" y="17"/>
                    <a:pt x="104" y="17"/>
                    <a:pt x="103" y="17"/>
                  </a:cubicBezTo>
                  <a:cubicBezTo>
                    <a:pt x="99" y="16"/>
                    <a:pt x="92" y="15"/>
                    <a:pt x="85" y="14"/>
                  </a:cubicBezTo>
                  <a:cubicBezTo>
                    <a:pt x="77" y="14"/>
                    <a:pt x="68" y="14"/>
                    <a:pt x="60" y="14"/>
                  </a:cubicBezTo>
                  <a:lnTo>
                    <a:pt x="60" y="1"/>
                  </a:lnTo>
                  <a:close/>
                  <a:moveTo>
                    <a:pt x="21" y="4"/>
                  </a:moveTo>
                  <a:cubicBezTo>
                    <a:pt x="26" y="2"/>
                    <a:pt x="42" y="1"/>
                    <a:pt x="60" y="1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44" y="14"/>
                    <a:pt x="29" y="15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9" y="19"/>
                    <a:pt x="16" y="32"/>
                    <a:pt x="15" y="45"/>
                  </a:cubicBezTo>
                  <a:cubicBezTo>
                    <a:pt x="14" y="60"/>
                    <a:pt x="15" y="74"/>
                    <a:pt x="18" y="8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9" y="81"/>
                    <a:pt x="23" y="82"/>
                    <a:pt x="29" y="84"/>
                  </a:cubicBezTo>
                  <a:cubicBezTo>
                    <a:pt x="39" y="86"/>
                    <a:pt x="52" y="87"/>
                    <a:pt x="60" y="88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51" y="100"/>
                    <a:pt x="37" y="99"/>
                    <a:pt x="26" y="96"/>
                  </a:cubicBezTo>
                  <a:cubicBezTo>
                    <a:pt x="17" y="94"/>
                    <a:pt x="9" y="91"/>
                    <a:pt x="6" y="87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3" y="78"/>
                    <a:pt x="0" y="61"/>
                    <a:pt x="2" y="45"/>
                  </a:cubicBezTo>
                  <a:cubicBezTo>
                    <a:pt x="3" y="27"/>
                    <a:pt x="8" y="10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3"/>
            <p:cNvSpPr/>
            <p:nvPr/>
          </p:nvSpPr>
          <p:spPr bwMode="auto">
            <a:xfrm>
              <a:off x="6611938" y="2422525"/>
              <a:ext cx="4775200" cy="1906588"/>
            </a:xfrm>
            <a:custGeom>
              <a:avLst/>
              <a:gdLst>
                <a:gd name="T0" fmla="*/ 1232 w 1272"/>
                <a:gd name="T1" fmla="*/ 318 h 506"/>
                <a:gd name="T2" fmla="*/ 0 w 1272"/>
                <a:gd name="T3" fmla="*/ 405 h 506"/>
                <a:gd name="T4" fmla="*/ 40 w 1272"/>
                <a:gd name="T5" fmla="*/ 237 h 506"/>
                <a:gd name="T6" fmla="*/ 1272 w 1272"/>
                <a:gd name="T7" fmla="*/ 150 h 506"/>
                <a:gd name="T8" fmla="*/ 1183 w 1272"/>
                <a:gd name="T9" fmla="*/ 211 h 506"/>
                <a:gd name="T10" fmla="*/ 1232 w 1272"/>
                <a:gd name="T11" fmla="*/ 31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2" h="506">
                  <a:moveTo>
                    <a:pt x="1232" y="318"/>
                  </a:moveTo>
                  <a:cubicBezTo>
                    <a:pt x="616" y="168"/>
                    <a:pt x="381" y="506"/>
                    <a:pt x="0" y="405"/>
                  </a:cubicBezTo>
                  <a:cubicBezTo>
                    <a:pt x="40" y="237"/>
                    <a:pt x="40" y="237"/>
                    <a:pt x="40" y="237"/>
                  </a:cubicBezTo>
                  <a:cubicBezTo>
                    <a:pt x="421" y="337"/>
                    <a:pt x="656" y="0"/>
                    <a:pt x="1272" y="150"/>
                  </a:cubicBezTo>
                  <a:cubicBezTo>
                    <a:pt x="1183" y="211"/>
                    <a:pt x="1183" y="211"/>
                    <a:pt x="1183" y="211"/>
                  </a:cubicBezTo>
                  <a:lnTo>
                    <a:pt x="1232" y="3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4"/>
            <p:cNvSpPr>
              <a:spLocks noEditPoints="1"/>
            </p:cNvSpPr>
            <p:nvPr/>
          </p:nvSpPr>
          <p:spPr bwMode="auto">
            <a:xfrm>
              <a:off x="6581775" y="2709863"/>
              <a:ext cx="4835525" cy="1435100"/>
            </a:xfrm>
            <a:custGeom>
              <a:avLst/>
              <a:gdLst>
                <a:gd name="T0" fmla="*/ 1238 w 1288"/>
                <a:gd name="T1" fmla="*/ 249 h 381"/>
                <a:gd name="T2" fmla="*/ 640 w 1288"/>
                <a:gd name="T3" fmla="*/ 247 h 381"/>
                <a:gd name="T4" fmla="*/ 640 w 1288"/>
                <a:gd name="T5" fmla="*/ 232 h 381"/>
                <a:gd name="T6" fmla="*/ 1228 w 1288"/>
                <a:gd name="T7" fmla="*/ 231 h 381"/>
                <a:gd name="T8" fmla="*/ 1184 w 1288"/>
                <a:gd name="T9" fmla="*/ 138 h 381"/>
                <a:gd name="T10" fmla="*/ 1184 w 1288"/>
                <a:gd name="T11" fmla="*/ 138 h 381"/>
                <a:gd name="T12" fmla="*/ 1187 w 1288"/>
                <a:gd name="T13" fmla="*/ 129 h 381"/>
                <a:gd name="T14" fmla="*/ 1263 w 1288"/>
                <a:gd name="T15" fmla="*/ 77 h 381"/>
                <a:gd name="T16" fmla="*/ 640 w 1288"/>
                <a:gd name="T17" fmla="*/ 89 h 381"/>
                <a:gd name="T18" fmla="*/ 640 w 1288"/>
                <a:gd name="T19" fmla="*/ 74 h 381"/>
                <a:gd name="T20" fmla="*/ 1282 w 1288"/>
                <a:gd name="T21" fmla="*/ 67 h 381"/>
                <a:gd name="T22" fmla="*/ 1287 w 1288"/>
                <a:gd name="T23" fmla="*/ 75 h 381"/>
                <a:gd name="T24" fmla="*/ 1284 w 1288"/>
                <a:gd name="T25" fmla="*/ 79 h 381"/>
                <a:gd name="T26" fmla="*/ 1284 w 1288"/>
                <a:gd name="T27" fmla="*/ 79 h 381"/>
                <a:gd name="T28" fmla="*/ 1200 w 1288"/>
                <a:gd name="T29" fmla="*/ 138 h 381"/>
                <a:gd name="T30" fmla="*/ 1247 w 1288"/>
                <a:gd name="T31" fmla="*/ 239 h 381"/>
                <a:gd name="T32" fmla="*/ 1243 w 1288"/>
                <a:gd name="T33" fmla="*/ 248 h 381"/>
                <a:gd name="T34" fmla="*/ 1238 w 1288"/>
                <a:gd name="T35" fmla="*/ 249 h 381"/>
                <a:gd name="T36" fmla="*/ 640 w 1288"/>
                <a:gd name="T37" fmla="*/ 247 h 381"/>
                <a:gd name="T38" fmla="*/ 479 w 1288"/>
                <a:gd name="T39" fmla="*/ 291 h 381"/>
                <a:gd name="T40" fmla="*/ 7 w 1288"/>
                <a:gd name="T41" fmla="*/ 336 h 381"/>
                <a:gd name="T42" fmla="*/ 1 w 1288"/>
                <a:gd name="T43" fmla="*/ 327 h 381"/>
                <a:gd name="T44" fmla="*/ 1 w 1288"/>
                <a:gd name="T45" fmla="*/ 327 h 381"/>
                <a:gd name="T46" fmla="*/ 41 w 1288"/>
                <a:gd name="T47" fmla="*/ 159 h 381"/>
                <a:gd name="T48" fmla="*/ 50 w 1288"/>
                <a:gd name="T49" fmla="*/ 154 h 381"/>
                <a:gd name="T50" fmla="*/ 51 w 1288"/>
                <a:gd name="T51" fmla="*/ 154 h 381"/>
                <a:gd name="T52" fmla="*/ 515 w 1288"/>
                <a:gd name="T53" fmla="*/ 109 h 381"/>
                <a:gd name="T54" fmla="*/ 640 w 1288"/>
                <a:gd name="T55" fmla="*/ 74 h 381"/>
                <a:gd name="T56" fmla="*/ 640 w 1288"/>
                <a:gd name="T57" fmla="*/ 89 h 381"/>
                <a:gd name="T58" fmla="*/ 519 w 1288"/>
                <a:gd name="T59" fmla="*/ 123 h 381"/>
                <a:gd name="T60" fmla="*/ 54 w 1288"/>
                <a:gd name="T61" fmla="*/ 169 h 381"/>
                <a:gd name="T62" fmla="*/ 17 w 1288"/>
                <a:gd name="T63" fmla="*/ 324 h 381"/>
                <a:gd name="T64" fmla="*/ 475 w 1288"/>
                <a:gd name="T65" fmla="*/ 278 h 381"/>
                <a:gd name="T66" fmla="*/ 640 w 1288"/>
                <a:gd name="T67" fmla="*/ 232 h 381"/>
                <a:gd name="T68" fmla="*/ 640 w 1288"/>
                <a:gd name="T69" fmla="*/ 247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8" h="381">
                  <a:moveTo>
                    <a:pt x="1238" y="249"/>
                  </a:moveTo>
                  <a:cubicBezTo>
                    <a:pt x="987" y="188"/>
                    <a:pt x="800" y="208"/>
                    <a:pt x="640" y="247"/>
                  </a:cubicBezTo>
                  <a:cubicBezTo>
                    <a:pt x="640" y="232"/>
                    <a:pt x="640" y="232"/>
                    <a:pt x="640" y="232"/>
                  </a:cubicBezTo>
                  <a:cubicBezTo>
                    <a:pt x="798" y="194"/>
                    <a:pt x="982" y="174"/>
                    <a:pt x="1228" y="231"/>
                  </a:cubicBezTo>
                  <a:cubicBezTo>
                    <a:pt x="1184" y="138"/>
                    <a:pt x="1184" y="138"/>
                    <a:pt x="1184" y="138"/>
                  </a:cubicBezTo>
                  <a:cubicBezTo>
                    <a:pt x="1184" y="138"/>
                    <a:pt x="1184" y="138"/>
                    <a:pt x="1184" y="138"/>
                  </a:cubicBezTo>
                  <a:cubicBezTo>
                    <a:pt x="1183" y="135"/>
                    <a:pt x="1184" y="131"/>
                    <a:pt x="1187" y="129"/>
                  </a:cubicBezTo>
                  <a:cubicBezTo>
                    <a:pt x="1263" y="77"/>
                    <a:pt x="1263" y="77"/>
                    <a:pt x="1263" y="77"/>
                  </a:cubicBezTo>
                  <a:cubicBezTo>
                    <a:pt x="999" y="16"/>
                    <a:pt x="806" y="45"/>
                    <a:pt x="640" y="89"/>
                  </a:cubicBezTo>
                  <a:cubicBezTo>
                    <a:pt x="640" y="74"/>
                    <a:pt x="640" y="74"/>
                    <a:pt x="640" y="74"/>
                  </a:cubicBezTo>
                  <a:cubicBezTo>
                    <a:pt x="810" y="29"/>
                    <a:pt x="1008" y="0"/>
                    <a:pt x="1282" y="67"/>
                  </a:cubicBezTo>
                  <a:cubicBezTo>
                    <a:pt x="1286" y="67"/>
                    <a:pt x="1288" y="71"/>
                    <a:pt x="1287" y="75"/>
                  </a:cubicBezTo>
                  <a:cubicBezTo>
                    <a:pt x="1287" y="77"/>
                    <a:pt x="1286" y="78"/>
                    <a:pt x="1284" y="79"/>
                  </a:cubicBezTo>
                  <a:cubicBezTo>
                    <a:pt x="1284" y="79"/>
                    <a:pt x="1284" y="79"/>
                    <a:pt x="1284" y="79"/>
                  </a:cubicBezTo>
                  <a:cubicBezTo>
                    <a:pt x="1200" y="138"/>
                    <a:pt x="1200" y="138"/>
                    <a:pt x="1200" y="138"/>
                  </a:cubicBezTo>
                  <a:cubicBezTo>
                    <a:pt x="1247" y="239"/>
                    <a:pt x="1247" y="239"/>
                    <a:pt x="1247" y="239"/>
                  </a:cubicBezTo>
                  <a:cubicBezTo>
                    <a:pt x="1248" y="242"/>
                    <a:pt x="1247" y="247"/>
                    <a:pt x="1243" y="248"/>
                  </a:cubicBezTo>
                  <a:cubicBezTo>
                    <a:pt x="1242" y="249"/>
                    <a:pt x="1240" y="249"/>
                    <a:pt x="1238" y="249"/>
                  </a:cubicBezTo>
                  <a:close/>
                  <a:moveTo>
                    <a:pt x="640" y="247"/>
                  </a:moveTo>
                  <a:cubicBezTo>
                    <a:pt x="583" y="260"/>
                    <a:pt x="530" y="276"/>
                    <a:pt x="479" y="291"/>
                  </a:cubicBezTo>
                  <a:cubicBezTo>
                    <a:pt x="320" y="339"/>
                    <a:pt x="178" y="381"/>
                    <a:pt x="7" y="336"/>
                  </a:cubicBezTo>
                  <a:cubicBezTo>
                    <a:pt x="3" y="335"/>
                    <a:pt x="0" y="331"/>
                    <a:pt x="1" y="327"/>
                  </a:cubicBezTo>
                  <a:cubicBezTo>
                    <a:pt x="1" y="327"/>
                    <a:pt x="1" y="327"/>
                    <a:pt x="1" y="327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2" y="155"/>
                    <a:pt x="46" y="153"/>
                    <a:pt x="50" y="154"/>
                  </a:cubicBezTo>
                  <a:cubicBezTo>
                    <a:pt x="50" y="154"/>
                    <a:pt x="50" y="154"/>
                    <a:pt x="51" y="154"/>
                  </a:cubicBezTo>
                  <a:cubicBezTo>
                    <a:pt x="218" y="198"/>
                    <a:pt x="358" y="156"/>
                    <a:pt x="515" y="109"/>
                  </a:cubicBezTo>
                  <a:cubicBezTo>
                    <a:pt x="555" y="97"/>
                    <a:pt x="597" y="85"/>
                    <a:pt x="640" y="74"/>
                  </a:cubicBezTo>
                  <a:cubicBezTo>
                    <a:pt x="640" y="89"/>
                    <a:pt x="640" y="89"/>
                    <a:pt x="640" y="89"/>
                  </a:cubicBezTo>
                  <a:cubicBezTo>
                    <a:pt x="598" y="100"/>
                    <a:pt x="558" y="112"/>
                    <a:pt x="519" y="123"/>
                  </a:cubicBezTo>
                  <a:cubicBezTo>
                    <a:pt x="362" y="170"/>
                    <a:pt x="222" y="212"/>
                    <a:pt x="54" y="169"/>
                  </a:cubicBezTo>
                  <a:cubicBezTo>
                    <a:pt x="17" y="324"/>
                    <a:pt x="17" y="324"/>
                    <a:pt x="17" y="324"/>
                  </a:cubicBezTo>
                  <a:cubicBezTo>
                    <a:pt x="182" y="365"/>
                    <a:pt x="320" y="324"/>
                    <a:pt x="475" y="278"/>
                  </a:cubicBezTo>
                  <a:cubicBezTo>
                    <a:pt x="527" y="262"/>
                    <a:pt x="582" y="246"/>
                    <a:pt x="640" y="232"/>
                  </a:cubicBezTo>
                  <a:lnTo>
                    <a:pt x="640" y="247"/>
                  </a:ln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6256338" y="3286125"/>
              <a:ext cx="536575" cy="693738"/>
            </a:xfrm>
            <a:custGeom>
              <a:avLst/>
              <a:gdLst>
                <a:gd name="T0" fmla="*/ 125 w 143"/>
                <a:gd name="T1" fmla="*/ 21 h 184"/>
                <a:gd name="T2" fmla="*/ 72 w 143"/>
                <a:gd name="T3" fmla="*/ 48 h 184"/>
                <a:gd name="T4" fmla="*/ 72 w 143"/>
                <a:gd name="T5" fmla="*/ 32 h 184"/>
                <a:gd name="T6" fmla="*/ 132 w 143"/>
                <a:gd name="T7" fmla="*/ 1 h 184"/>
                <a:gd name="T8" fmla="*/ 137 w 143"/>
                <a:gd name="T9" fmla="*/ 1 h 184"/>
                <a:gd name="T10" fmla="*/ 142 w 143"/>
                <a:gd name="T11" fmla="*/ 9 h 184"/>
                <a:gd name="T12" fmla="*/ 102 w 143"/>
                <a:gd name="T13" fmla="*/ 178 h 184"/>
                <a:gd name="T14" fmla="*/ 102 w 143"/>
                <a:gd name="T15" fmla="*/ 178 h 184"/>
                <a:gd name="T16" fmla="*/ 100 w 143"/>
                <a:gd name="T17" fmla="*/ 181 h 184"/>
                <a:gd name="T18" fmla="*/ 90 w 143"/>
                <a:gd name="T19" fmla="*/ 181 h 184"/>
                <a:gd name="T20" fmla="*/ 72 w 143"/>
                <a:gd name="T21" fmla="*/ 159 h 184"/>
                <a:gd name="T22" fmla="*/ 72 w 143"/>
                <a:gd name="T23" fmla="*/ 137 h 184"/>
                <a:gd name="T24" fmla="*/ 92 w 143"/>
                <a:gd name="T25" fmla="*/ 160 h 184"/>
                <a:gd name="T26" fmla="*/ 125 w 143"/>
                <a:gd name="T27" fmla="*/ 21 h 184"/>
                <a:gd name="T28" fmla="*/ 72 w 143"/>
                <a:gd name="T29" fmla="*/ 48 h 184"/>
                <a:gd name="T30" fmla="*/ 19 w 143"/>
                <a:gd name="T31" fmla="*/ 75 h 184"/>
                <a:gd name="T32" fmla="*/ 72 w 143"/>
                <a:gd name="T33" fmla="*/ 137 h 184"/>
                <a:gd name="T34" fmla="*/ 72 w 143"/>
                <a:gd name="T35" fmla="*/ 159 h 184"/>
                <a:gd name="T36" fmla="*/ 2 w 143"/>
                <a:gd name="T37" fmla="*/ 77 h 184"/>
                <a:gd name="T38" fmla="*/ 2 w 143"/>
                <a:gd name="T39" fmla="*/ 77 h 184"/>
                <a:gd name="T40" fmla="*/ 1 w 143"/>
                <a:gd name="T41" fmla="*/ 76 h 184"/>
                <a:gd name="T42" fmla="*/ 5 w 143"/>
                <a:gd name="T43" fmla="*/ 66 h 184"/>
                <a:gd name="T44" fmla="*/ 72 w 143"/>
                <a:gd name="T45" fmla="*/ 32 h 184"/>
                <a:gd name="T46" fmla="*/ 72 w 143"/>
                <a:gd name="T47" fmla="*/ 4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3" h="184">
                  <a:moveTo>
                    <a:pt x="125" y="21"/>
                  </a:moveTo>
                  <a:cubicBezTo>
                    <a:pt x="72" y="48"/>
                    <a:pt x="72" y="48"/>
                    <a:pt x="72" y="48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3" y="1"/>
                    <a:pt x="135" y="0"/>
                    <a:pt x="137" y="1"/>
                  </a:cubicBezTo>
                  <a:cubicBezTo>
                    <a:pt x="141" y="2"/>
                    <a:pt x="143" y="5"/>
                    <a:pt x="142" y="9"/>
                  </a:cubicBezTo>
                  <a:cubicBezTo>
                    <a:pt x="102" y="178"/>
                    <a:pt x="102" y="178"/>
                    <a:pt x="102" y="178"/>
                  </a:cubicBezTo>
                  <a:cubicBezTo>
                    <a:pt x="102" y="178"/>
                    <a:pt x="102" y="178"/>
                    <a:pt x="102" y="178"/>
                  </a:cubicBezTo>
                  <a:cubicBezTo>
                    <a:pt x="102" y="179"/>
                    <a:pt x="101" y="180"/>
                    <a:pt x="100" y="181"/>
                  </a:cubicBezTo>
                  <a:cubicBezTo>
                    <a:pt x="97" y="184"/>
                    <a:pt x="92" y="184"/>
                    <a:pt x="90" y="181"/>
                  </a:cubicBezTo>
                  <a:cubicBezTo>
                    <a:pt x="72" y="159"/>
                    <a:pt x="72" y="159"/>
                    <a:pt x="72" y="159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92" y="160"/>
                    <a:pt x="92" y="160"/>
                    <a:pt x="92" y="160"/>
                  </a:cubicBezTo>
                  <a:lnTo>
                    <a:pt x="125" y="21"/>
                  </a:lnTo>
                  <a:close/>
                  <a:moveTo>
                    <a:pt x="72" y="48"/>
                  </a:moveTo>
                  <a:cubicBezTo>
                    <a:pt x="19" y="75"/>
                    <a:pt x="19" y="75"/>
                    <a:pt x="19" y="75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72" y="159"/>
                    <a:pt x="72" y="159"/>
                    <a:pt x="72" y="159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2" y="77"/>
                    <a:pt x="2" y="76"/>
                    <a:pt x="1" y="76"/>
                  </a:cubicBezTo>
                  <a:cubicBezTo>
                    <a:pt x="0" y="72"/>
                    <a:pt x="1" y="68"/>
                    <a:pt x="5" y="66"/>
                  </a:cubicBezTo>
                  <a:cubicBezTo>
                    <a:pt x="72" y="32"/>
                    <a:pt x="72" y="32"/>
                    <a:pt x="72" y="32"/>
                  </a:cubicBezTo>
                  <a:lnTo>
                    <a:pt x="72" y="48"/>
                  </a:ln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0" name="AutoShape 184"/>
          <p:cNvSpPr>
            <a:spLocks noChangeAspect="1" noChangeArrowheads="1" noTextEdit="1"/>
          </p:cNvSpPr>
          <p:nvPr/>
        </p:nvSpPr>
        <p:spPr bwMode="auto">
          <a:xfrm>
            <a:off x="2135505" y="1988394"/>
            <a:ext cx="7958111" cy="48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186"/>
          <p:cNvSpPr/>
          <p:nvPr/>
        </p:nvSpPr>
        <p:spPr bwMode="auto">
          <a:xfrm>
            <a:off x="2597466" y="4950676"/>
            <a:ext cx="903284" cy="1497016"/>
          </a:xfrm>
          <a:custGeom>
            <a:avLst/>
            <a:gdLst>
              <a:gd name="T0" fmla="*/ 131 w 340"/>
              <a:gd name="T1" fmla="*/ 563 h 563"/>
              <a:gd name="T2" fmla="*/ 340 w 340"/>
              <a:gd name="T3" fmla="*/ 0 h 563"/>
              <a:gd name="T4" fmla="*/ 315 w 340"/>
              <a:gd name="T5" fmla="*/ 2 h 563"/>
              <a:gd name="T6" fmla="*/ 309 w 340"/>
              <a:gd name="T7" fmla="*/ 18 h 563"/>
              <a:gd name="T8" fmla="*/ 283 w 340"/>
              <a:gd name="T9" fmla="*/ 19 h 563"/>
              <a:gd name="T10" fmla="*/ 277 w 340"/>
              <a:gd name="T11" fmla="*/ 36 h 563"/>
              <a:gd name="T12" fmla="*/ 252 w 340"/>
              <a:gd name="T13" fmla="*/ 37 h 563"/>
              <a:gd name="T14" fmla="*/ 247 w 340"/>
              <a:gd name="T15" fmla="*/ 51 h 563"/>
              <a:gd name="T16" fmla="*/ 236 w 340"/>
              <a:gd name="T17" fmla="*/ 57 h 563"/>
              <a:gd name="T18" fmla="*/ 220 w 340"/>
              <a:gd name="T19" fmla="*/ 57 h 563"/>
              <a:gd name="T20" fmla="*/ 217 w 340"/>
              <a:gd name="T21" fmla="*/ 66 h 563"/>
              <a:gd name="T22" fmla="*/ 197 w 340"/>
              <a:gd name="T23" fmla="*/ 75 h 563"/>
              <a:gd name="T24" fmla="*/ 189 w 340"/>
              <a:gd name="T25" fmla="*/ 76 h 563"/>
              <a:gd name="T26" fmla="*/ 187 w 340"/>
              <a:gd name="T27" fmla="*/ 80 h 563"/>
              <a:gd name="T28" fmla="*/ 161 w 340"/>
              <a:gd name="T29" fmla="*/ 93 h 563"/>
              <a:gd name="T30" fmla="*/ 158 w 340"/>
              <a:gd name="T31" fmla="*/ 93 h 563"/>
              <a:gd name="T32" fmla="*/ 157 w 340"/>
              <a:gd name="T33" fmla="*/ 95 h 563"/>
              <a:gd name="T34" fmla="*/ 128 w 340"/>
              <a:gd name="T35" fmla="*/ 109 h 563"/>
              <a:gd name="T36" fmla="*/ 127 w 340"/>
              <a:gd name="T37" fmla="*/ 109 h 563"/>
              <a:gd name="T38" fmla="*/ 127 w 340"/>
              <a:gd name="T39" fmla="*/ 109 h 563"/>
              <a:gd name="T40" fmla="*/ 100 w 340"/>
              <a:gd name="T41" fmla="*/ 122 h 563"/>
              <a:gd name="T42" fmla="*/ 91 w 340"/>
              <a:gd name="T43" fmla="*/ 133 h 563"/>
              <a:gd name="T44" fmla="*/ 49 w 340"/>
              <a:gd name="T45" fmla="*/ 118 h 563"/>
              <a:gd name="T46" fmla="*/ 13 w 340"/>
              <a:gd name="T47" fmla="*/ 161 h 563"/>
              <a:gd name="T48" fmla="*/ 0 w 340"/>
              <a:gd name="T49" fmla="*/ 251 h 563"/>
              <a:gd name="T50" fmla="*/ 38 w 340"/>
              <a:gd name="T51" fmla="*/ 265 h 563"/>
              <a:gd name="T52" fmla="*/ 29 w 340"/>
              <a:gd name="T53" fmla="*/ 309 h 563"/>
              <a:gd name="T54" fmla="*/ 47 w 340"/>
              <a:gd name="T55" fmla="*/ 326 h 563"/>
              <a:gd name="T56" fmla="*/ 41 w 340"/>
              <a:gd name="T57" fmla="*/ 342 h 563"/>
              <a:gd name="T58" fmla="*/ 59 w 340"/>
              <a:gd name="T59" fmla="*/ 360 h 563"/>
              <a:gd name="T60" fmla="*/ 53 w 340"/>
              <a:gd name="T61" fmla="*/ 374 h 563"/>
              <a:gd name="T62" fmla="*/ 72 w 340"/>
              <a:gd name="T63" fmla="*/ 392 h 563"/>
              <a:gd name="T64" fmla="*/ 66 w 340"/>
              <a:gd name="T65" fmla="*/ 407 h 563"/>
              <a:gd name="T66" fmla="*/ 84 w 340"/>
              <a:gd name="T67" fmla="*/ 425 h 563"/>
              <a:gd name="T68" fmla="*/ 78 w 340"/>
              <a:gd name="T69" fmla="*/ 442 h 563"/>
              <a:gd name="T70" fmla="*/ 96 w 340"/>
              <a:gd name="T71" fmla="*/ 459 h 563"/>
              <a:gd name="T72" fmla="*/ 89 w 340"/>
              <a:gd name="T73" fmla="*/ 478 h 563"/>
              <a:gd name="T74" fmla="*/ 107 w 340"/>
              <a:gd name="T75" fmla="*/ 496 h 563"/>
              <a:gd name="T76" fmla="*/ 101 w 340"/>
              <a:gd name="T77" fmla="*/ 512 h 563"/>
              <a:gd name="T78" fmla="*/ 119 w 340"/>
              <a:gd name="T79" fmla="*/ 529 h 563"/>
              <a:gd name="T80" fmla="*/ 113 w 340"/>
              <a:gd name="T81" fmla="*/ 546 h 563"/>
              <a:gd name="T82" fmla="*/ 131 w 340"/>
              <a:gd name="T83" fmla="*/ 563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40" h="563">
                <a:moveTo>
                  <a:pt x="131" y="563"/>
                </a:moveTo>
                <a:cubicBezTo>
                  <a:pt x="201" y="375"/>
                  <a:pt x="270" y="188"/>
                  <a:pt x="340" y="0"/>
                </a:cubicBezTo>
                <a:cubicBezTo>
                  <a:pt x="315" y="2"/>
                  <a:pt x="315" y="2"/>
                  <a:pt x="315" y="2"/>
                </a:cubicBezTo>
                <a:cubicBezTo>
                  <a:pt x="309" y="18"/>
                  <a:pt x="309" y="18"/>
                  <a:pt x="309" y="18"/>
                </a:cubicBezTo>
                <a:cubicBezTo>
                  <a:pt x="283" y="19"/>
                  <a:pt x="283" y="19"/>
                  <a:pt x="283" y="19"/>
                </a:cubicBezTo>
                <a:cubicBezTo>
                  <a:pt x="277" y="36"/>
                  <a:pt x="277" y="36"/>
                  <a:pt x="277" y="36"/>
                </a:cubicBezTo>
                <a:cubicBezTo>
                  <a:pt x="252" y="37"/>
                  <a:pt x="252" y="37"/>
                  <a:pt x="252" y="37"/>
                </a:cubicBezTo>
                <a:cubicBezTo>
                  <a:pt x="247" y="51"/>
                  <a:pt x="247" y="51"/>
                  <a:pt x="247" y="51"/>
                </a:cubicBezTo>
                <a:cubicBezTo>
                  <a:pt x="236" y="57"/>
                  <a:pt x="236" y="57"/>
                  <a:pt x="236" y="57"/>
                </a:cubicBezTo>
                <a:cubicBezTo>
                  <a:pt x="220" y="57"/>
                  <a:pt x="220" y="57"/>
                  <a:pt x="220" y="57"/>
                </a:cubicBezTo>
                <a:cubicBezTo>
                  <a:pt x="217" y="66"/>
                  <a:pt x="217" y="66"/>
                  <a:pt x="217" y="66"/>
                </a:cubicBezTo>
                <a:cubicBezTo>
                  <a:pt x="197" y="75"/>
                  <a:pt x="197" y="75"/>
                  <a:pt x="197" y="75"/>
                </a:cubicBezTo>
                <a:cubicBezTo>
                  <a:pt x="189" y="76"/>
                  <a:pt x="189" y="76"/>
                  <a:pt x="189" y="76"/>
                </a:cubicBezTo>
                <a:cubicBezTo>
                  <a:pt x="187" y="80"/>
                  <a:pt x="187" y="80"/>
                  <a:pt x="187" y="80"/>
                </a:cubicBezTo>
                <a:cubicBezTo>
                  <a:pt x="161" y="93"/>
                  <a:pt x="161" y="93"/>
                  <a:pt x="161" y="93"/>
                </a:cubicBezTo>
                <a:cubicBezTo>
                  <a:pt x="158" y="93"/>
                  <a:pt x="158" y="93"/>
                  <a:pt x="158" y="93"/>
                </a:cubicBezTo>
                <a:cubicBezTo>
                  <a:pt x="157" y="95"/>
                  <a:pt x="157" y="95"/>
                  <a:pt x="157" y="95"/>
                </a:cubicBezTo>
                <a:cubicBezTo>
                  <a:pt x="128" y="109"/>
                  <a:pt x="128" y="109"/>
                  <a:pt x="128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00" y="122"/>
                  <a:pt x="100" y="122"/>
                  <a:pt x="100" y="122"/>
                </a:cubicBezTo>
                <a:cubicBezTo>
                  <a:pt x="91" y="133"/>
                  <a:pt x="91" y="133"/>
                  <a:pt x="91" y="133"/>
                </a:cubicBezTo>
                <a:cubicBezTo>
                  <a:pt x="49" y="118"/>
                  <a:pt x="49" y="118"/>
                  <a:pt x="49" y="118"/>
                </a:cubicBezTo>
                <a:cubicBezTo>
                  <a:pt x="13" y="161"/>
                  <a:pt x="13" y="161"/>
                  <a:pt x="13" y="161"/>
                </a:cubicBezTo>
                <a:cubicBezTo>
                  <a:pt x="0" y="251"/>
                  <a:pt x="0" y="251"/>
                  <a:pt x="0" y="251"/>
                </a:cubicBezTo>
                <a:cubicBezTo>
                  <a:pt x="38" y="265"/>
                  <a:pt x="38" y="265"/>
                  <a:pt x="38" y="265"/>
                </a:cubicBezTo>
                <a:cubicBezTo>
                  <a:pt x="29" y="309"/>
                  <a:pt x="29" y="309"/>
                  <a:pt x="29" y="309"/>
                </a:cubicBezTo>
                <a:cubicBezTo>
                  <a:pt x="47" y="326"/>
                  <a:pt x="47" y="326"/>
                  <a:pt x="47" y="326"/>
                </a:cubicBezTo>
                <a:cubicBezTo>
                  <a:pt x="41" y="342"/>
                  <a:pt x="41" y="342"/>
                  <a:pt x="41" y="342"/>
                </a:cubicBezTo>
                <a:cubicBezTo>
                  <a:pt x="59" y="360"/>
                  <a:pt x="59" y="360"/>
                  <a:pt x="59" y="360"/>
                </a:cubicBezTo>
                <a:cubicBezTo>
                  <a:pt x="53" y="374"/>
                  <a:pt x="53" y="374"/>
                  <a:pt x="53" y="374"/>
                </a:cubicBezTo>
                <a:cubicBezTo>
                  <a:pt x="72" y="392"/>
                  <a:pt x="72" y="392"/>
                  <a:pt x="72" y="392"/>
                </a:cubicBezTo>
                <a:cubicBezTo>
                  <a:pt x="66" y="407"/>
                  <a:pt x="66" y="407"/>
                  <a:pt x="66" y="407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78" y="442"/>
                  <a:pt x="78" y="442"/>
                  <a:pt x="78" y="442"/>
                </a:cubicBezTo>
                <a:cubicBezTo>
                  <a:pt x="96" y="459"/>
                  <a:pt x="96" y="459"/>
                  <a:pt x="96" y="459"/>
                </a:cubicBezTo>
                <a:cubicBezTo>
                  <a:pt x="89" y="478"/>
                  <a:pt x="89" y="478"/>
                  <a:pt x="89" y="478"/>
                </a:cubicBezTo>
                <a:cubicBezTo>
                  <a:pt x="107" y="496"/>
                  <a:pt x="107" y="496"/>
                  <a:pt x="107" y="496"/>
                </a:cubicBezTo>
                <a:cubicBezTo>
                  <a:pt x="101" y="512"/>
                  <a:pt x="101" y="512"/>
                  <a:pt x="101" y="512"/>
                </a:cubicBezTo>
                <a:cubicBezTo>
                  <a:pt x="119" y="529"/>
                  <a:pt x="119" y="529"/>
                  <a:pt x="119" y="529"/>
                </a:cubicBezTo>
                <a:cubicBezTo>
                  <a:pt x="113" y="546"/>
                  <a:pt x="113" y="546"/>
                  <a:pt x="113" y="546"/>
                </a:cubicBezTo>
                <a:lnTo>
                  <a:pt x="131" y="563"/>
                </a:lnTo>
                <a:close/>
              </a:path>
            </a:pathLst>
          </a:custGeom>
          <a:solidFill>
            <a:srgbClr val="CC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187"/>
          <p:cNvSpPr>
            <a:spLocks noEditPoints="1"/>
          </p:cNvSpPr>
          <p:nvPr/>
        </p:nvSpPr>
        <p:spPr bwMode="auto">
          <a:xfrm>
            <a:off x="7969548" y="3490172"/>
            <a:ext cx="1279521" cy="1219203"/>
          </a:xfrm>
          <a:custGeom>
            <a:avLst/>
            <a:gdLst>
              <a:gd name="T0" fmla="*/ 205 w 482"/>
              <a:gd name="T1" fmla="*/ 20 h 459"/>
              <a:gd name="T2" fmla="*/ 213 w 482"/>
              <a:gd name="T3" fmla="*/ 12 h 459"/>
              <a:gd name="T4" fmla="*/ 213 w 482"/>
              <a:gd name="T5" fmla="*/ 12 h 459"/>
              <a:gd name="T6" fmla="*/ 211 w 482"/>
              <a:gd name="T7" fmla="*/ 0 h 459"/>
              <a:gd name="T8" fmla="*/ 221 w 482"/>
              <a:gd name="T9" fmla="*/ 5 h 459"/>
              <a:gd name="T10" fmla="*/ 226 w 482"/>
              <a:gd name="T11" fmla="*/ 0 h 459"/>
              <a:gd name="T12" fmla="*/ 482 w 482"/>
              <a:gd name="T13" fmla="*/ 134 h 459"/>
              <a:gd name="T14" fmla="*/ 443 w 482"/>
              <a:gd name="T15" fmla="*/ 253 h 459"/>
              <a:gd name="T16" fmla="*/ 430 w 482"/>
              <a:gd name="T17" fmla="*/ 264 h 459"/>
              <a:gd name="T18" fmla="*/ 421 w 482"/>
              <a:gd name="T19" fmla="*/ 260 h 459"/>
              <a:gd name="T20" fmla="*/ 375 w 482"/>
              <a:gd name="T21" fmla="*/ 323 h 459"/>
              <a:gd name="T22" fmla="*/ 374 w 482"/>
              <a:gd name="T23" fmla="*/ 334 h 459"/>
              <a:gd name="T24" fmla="*/ 367 w 482"/>
              <a:gd name="T25" fmla="*/ 334 h 459"/>
              <a:gd name="T26" fmla="*/ 273 w 482"/>
              <a:gd name="T27" fmla="*/ 459 h 459"/>
              <a:gd name="T28" fmla="*/ 205 w 482"/>
              <a:gd name="T29" fmla="*/ 398 h 459"/>
              <a:gd name="T30" fmla="*/ 205 w 482"/>
              <a:gd name="T31" fmla="*/ 289 h 459"/>
              <a:gd name="T32" fmla="*/ 267 w 482"/>
              <a:gd name="T33" fmla="*/ 216 h 459"/>
              <a:gd name="T34" fmla="*/ 266 w 482"/>
              <a:gd name="T35" fmla="*/ 209 h 459"/>
              <a:gd name="T36" fmla="*/ 268 w 482"/>
              <a:gd name="T37" fmla="*/ 206 h 459"/>
              <a:gd name="T38" fmla="*/ 221 w 482"/>
              <a:gd name="T39" fmla="*/ 219 h 459"/>
              <a:gd name="T40" fmla="*/ 224 w 482"/>
              <a:gd name="T41" fmla="*/ 225 h 459"/>
              <a:gd name="T42" fmla="*/ 221 w 482"/>
              <a:gd name="T43" fmla="*/ 227 h 459"/>
              <a:gd name="T44" fmla="*/ 214 w 482"/>
              <a:gd name="T45" fmla="*/ 226 h 459"/>
              <a:gd name="T46" fmla="*/ 205 w 482"/>
              <a:gd name="T47" fmla="*/ 237 h 459"/>
              <a:gd name="T48" fmla="*/ 205 w 482"/>
              <a:gd name="T49" fmla="*/ 20 h 459"/>
              <a:gd name="T50" fmla="*/ 0 w 482"/>
              <a:gd name="T51" fmla="*/ 215 h 459"/>
              <a:gd name="T52" fmla="*/ 113 w 482"/>
              <a:gd name="T53" fmla="*/ 108 h 459"/>
              <a:gd name="T54" fmla="*/ 114 w 482"/>
              <a:gd name="T55" fmla="*/ 98 h 459"/>
              <a:gd name="T56" fmla="*/ 119 w 482"/>
              <a:gd name="T57" fmla="*/ 102 h 459"/>
              <a:gd name="T58" fmla="*/ 167 w 482"/>
              <a:gd name="T59" fmla="*/ 56 h 459"/>
              <a:gd name="T60" fmla="*/ 166 w 482"/>
              <a:gd name="T61" fmla="*/ 50 h 459"/>
              <a:gd name="T62" fmla="*/ 171 w 482"/>
              <a:gd name="T63" fmla="*/ 53 h 459"/>
              <a:gd name="T64" fmla="*/ 181 w 482"/>
              <a:gd name="T65" fmla="*/ 43 h 459"/>
              <a:gd name="T66" fmla="*/ 173 w 482"/>
              <a:gd name="T67" fmla="*/ 31 h 459"/>
              <a:gd name="T68" fmla="*/ 178 w 482"/>
              <a:gd name="T69" fmla="*/ 16 h 459"/>
              <a:gd name="T70" fmla="*/ 198 w 482"/>
              <a:gd name="T71" fmla="*/ 27 h 459"/>
              <a:gd name="T72" fmla="*/ 205 w 482"/>
              <a:gd name="T73" fmla="*/ 20 h 459"/>
              <a:gd name="T74" fmla="*/ 205 w 482"/>
              <a:gd name="T75" fmla="*/ 237 h 459"/>
              <a:gd name="T76" fmla="*/ 141 w 482"/>
              <a:gd name="T77" fmla="*/ 308 h 459"/>
              <a:gd name="T78" fmla="*/ 168 w 482"/>
              <a:gd name="T79" fmla="*/ 331 h 459"/>
              <a:gd name="T80" fmla="*/ 205 w 482"/>
              <a:gd name="T81" fmla="*/ 289 h 459"/>
              <a:gd name="T82" fmla="*/ 205 w 482"/>
              <a:gd name="T83" fmla="*/ 398 h 459"/>
              <a:gd name="T84" fmla="*/ 0 w 482"/>
              <a:gd name="T85" fmla="*/ 215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2" h="459">
                <a:moveTo>
                  <a:pt x="205" y="20"/>
                </a:moveTo>
                <a:cubicBezTo>
                  <a:pt x="213" y="12"/>
                  <a:pt x="213" y="12"/>
                  <a:pt x="213" y="12"/>
                </a:cubicBezTo>
                <a:cubicBezTo>
                  <a:pt x="213" y="12"/>
                  <a:pt x="213" y="12"/>
                  <a:pt x="213" y="12"/>
                </a:cubicBezTo>
                <a:cubicBezTo>
                  <a:pt x="211" y="0"/>
                  <a:pt x="211" y="0"/>
                  <a:pt x="211" y="0"/>
                </a:cubicBezTo>
                <a:cubicBezTo>
                  <a:pt x="221" y="5"/>
                  <a:pt x="221" y="5"/>
                  <a:pt x="221" y="5"/>
                </a:cubicBezTo>
                <a:cubicBezTo>
                  <a:pt x="226" y="0"/>
                  <a:pt x="226" y="0"/>
                  <a:pt x="226" y="0"/>
                </a:cubicBezTo>
                <a:cubicBezTo>
                  <a:pt x="482" y="134"/>
                  <a:pt x="482" y="134"/>
                  <a:pt x="482" y="134"/>
                </a:cubicBezTo>
                <a:cubicBezTo>
                  <a:pt x="443" y="253"/>
                  <a:pt x="443" y="253"/>
                  <a:pt x="443" y="253"/>
                </a:cubicBezTo>
                <a:cubicBezTo>
                  <a:pt x="430" y="264"/>
                  <a:pt x="430" y="264"/>
                  <a:pt x="430" y="264"/>
                </a:cubicBezTo>
                <a:cubicBezTo>
                  <a:pt x="421" y="260"/>
                  <a:pt x="421" y="260"/>
                  <a:pt x="421" y="260"/>
                </a:cubicBezTo>
                <a:cubicBezTo>
                  <a:pt x="375" y="323"/>
                  <a:pt x="375" y="323"/>
                  <a:pt x="375" y="323"/>
                </a:cubicBezTo>
                <a:cubicBezTo>
                  <a:pt x="374" y="334"/>
                  <a:pt x="374" y="334"/>
                  <a:pt x="374" y="334"/>
                </a:cubicBezTo>
                <a:cubicBezTo>
                  <a:pt x="367" y="334"/>
                  <a:pt x="367" y="334"/>
                  <a:pt x="367" y="334"/>
                </a:cubicBezTo>
                <a:cubicBezTo>
                  <a:pt x="273" y="459"/>
                  <a:pt x="273" y="459"/>
                  <a:pt x="273" y="459"/>
                </a:cubicBezTo>
                <a:cubicBezTo>
                  <a:pt x="205" y="398"/>
                  <a:pt x="205" y="398"/>
                  <a:pt x="205" y="398"/>
                </a:cubicBezTo>
                <a:cubicBezTo>
                  <a:pt x="205" y="289"/>
                  <a:pt x="205" y="289"/>
                  <a:pt x="205" y="289"/>
                </a:cubicBezTo>
                <a:cubicBezTo>
                  <a:pt x="267" y="216"/>
                  <a:pt x="267" y="216"/>
                  <a:pt x="267" y="216"/>
                </a:cubicBezTo>
                <a:cubicBezTo>
                  <a:pt x="266" y="209"/>
                  <a:pt x="266" y="209"/>
                  <a:pt x="266" y="209"/>
                </a:cubicBezTo>
                <a:cubicBezTo>
                  <a:pt x="268" y="206"/>
                  <a:pt x="268" y="206"/>
                  <a:pt x="268" y="206"/>
                </a:cubicBezTo>
                <a:cubicBezTo>
                  <a:pt x="257" y="203"/>
                  <a:pt x="238" y="205"/>
                  <a:pt x="221" y="219"/>
                </a:cubicBezTo>
                <a:cubicBezTo>
                  <a:pt x="224" y="225"/>
                  <a:pt x="224" y="225"/>
                  <a:pt x="224" y="225"/>
                </a:cubicBezTo>
                <a:cubicBezTo>
                  <a:pt x="221" y="227"/>
                  <a:pt x="221" y="227"/>
                  <a:pt x="221" y="227"/>
                </a:cubicBezTo>
                <a:cubicBezTo>
                  <a:pt x="214" y="226"/>
                  <a:pt x="214" y="226"/>
                  <a:pt x="214" y="226"/>
                </a:cubicBezTo>
                <a:cubicBezTo>
                  <a:pt x="205" y="237"/>
                  <a:pt x="205" y="237"/>
                  <a:pt x="205" y="237"/>
                </a:cubicBezTo>
                <a:lnTo>
                  <a:pt x="205" y="20"/>
                </a:lnTo>
                <a:close/>
                <a:moveTo>
                  <a:pt x="0" y="215"/>
                </a:moveTo>
                <a:cubicBezTo>
                  <a:pt x="113" y="108"/>
                  <a:pt x="113" y="108"/>
                  <a:pt x="113" y="108"/>
                </a:cubicBezTo>
                <a:cubicBezTo>
                  <a:pt x="114" y="98"/>
                  <a:pt x="114" y="98"/>
                  <a:pt x="114" y="98"/>
                </a:cubicBezTo>
                <a:cubicBezTo>
                  <a:pt x="119" y="102"/>
                  <a:pt x="119" y="102"/>
                  <a:pt x="119" y="102"/>
                </a:cubicBezTo>
                <a:cubicBezTo>
                  <a:pt x="167" y="56"/>
                  <a:pt x="167" y="56"/>
                  <a:pt x="167" y="56"/>
                </a:cubicBezTo>
                <a:cubicBezTo>
                  <a:pt x="166" y="50"/>
                  <a:pt x="166" y="50"/>
                  <a:pt x="166" y="50"/>
                </a:cubicBezTo>
                <a:cubicBezTo>
                  <a:pt x="171" y="53"/>
                  <a:pt x="171" y="53"/>
                  <a:pt x="171" y="53"/>
                </a:cubicBezTo>
                <a:cubicBezTo>
                  <a:pt x="181" y="43"/>
                  <a:pt x="181" y="43"/>
                  <a:pt x="181" y="43"/>
                </a:cubicBezTo>
                <a:cubicBezTo>
                  <a:pt x="173" y="31"/>
                  <a:pt x="173" y="31"/>
                  <a:pt x="173" y="31"/>
                </a:cubicBezTo>
                <a:cubicBezTo>
                  <a:pt x="178" y="16"/>
                  <a:pt x="178" y="16"/>
                  <a:pt x="178" y="16"/>
                </a:cubicBezTo>
                <a:cubicBezTo>
                  <a:pt x="198" y="27"/>
                  <a:pt x="198" y="27"/>
                  <a:pt x="198" y="27"/>
                </a:cubicBezTo>
                <a:cubicBezTo>
                  <a:pt x="205" y="20"/>
                  <a:pt x="205" y="20"/>
                  <a:pt x="205" y="20"/>
                </a:cubicBezTo>
                <a:cubicBezTo>
                  <a:pt x="205" y="237"/>
                  <a:pt x="205" y="237"/>
                  <a:pt x="205" y="237"/>
                </a:cubicBezTo>
                <a:cubicBezTo>
                  <a:pt x="141" y="308"/>
                  <a:pt x="141" y="308"/>
                  <a:pt x="141" y="308"/>
                </a:cubicBezTo>
                <a:cubicBezTo>
                  <a:pt x="168" y="331"/>
                  <a:pt x="168" y="331"/>
                  <a:pt x="168" y="331"/>
                </a:cubicBezTo>
                <a:cubicBezTo>
                  <a:pt x="205" y="289"/>
                  <a:pt x="205" y="289"/>
                  <a:pt x="205" y="289"/>
                </a:cubicBezTo>
                <a:cubicBezTo>
                  <a:pt x="205" y="398"/>
                  <a:pt x="205" y="398"/>
                  <a:pt x="205" y="398"/>
                </a:cubicBezTo>
                <a:lnTo>
                  <a:pt x="0" y="215"/>
                </a:lnTo>
                <a:close/>
              </a:path>
            </a:pathLst>
          </a:custGeom>
          <a:solidFill>
            <a:srgbClr val="CC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Freeform 188"/>
          <p:cNvSpPr/>
          <p:nvPr/>
        </p:nvSpPr>
        <p:spPr bwMode="auto">
          <a:xfrm>
            <a:off x="7313913" y="2796433"/>
            <a:ext cx="585786" cy="425451"/>
          </a:xfrm>
          <a:custGeom>
            <a:avLst/>
            <a:gdLst>
              <a:gd name="T0" fmla="*/ 43 w 221"/>
              <a:gd name="T1" fmla="*/ 122 h 160"/>
              <a:gd name="T2" fmla="*/ 43 w 221"/>
              <a:gd name="T3" fmla="*/ 123 h 160"/>
              <a:gd name="T4" fmla="*/ 84 w 221"/>
              <a:gd name="T5" fmla="*/ 154 h 160"/>
              <a:gd name="T6" fmla="*/ 103 w 221"/>
              <a:gd name="T7" fmla="*/ 151 h 160"/>
              <a:gd name="T8" fmla="*/ 132 w 221"/>
              <a:gd name="T9" fmla="*/ 160 h 160"/>
              <a:gd name="T10" fmla="*/ 173 w 221"/>
              <a:gd name="T11" fmla="*/ 128 h 160"/>
              <a:gd name="T12" fmla="*/ 173 w 221"/>
              <a:gd name="T13" fmla="*/ 127 h 160"/>
              <a:gd name="T14" fmla="*/ 221 w 221"/>
              <a:gd name="T15" fmla="*/ 88 h 160"/>
              <a:gd name="T16" fmla="*/ 200 w 221"/>
              <a:gd name="T17" fmla="*/ 57 h 160"/>
              <a:gd name="T18" fmla="*/ 204 w 221"/>
              <a:gd name="T19" fmla="*/ 43 h 160"/>
              <a:gd name="T20" fmla="*/ 163 w 221"/>
              <a:gd name="T21" fmla="*/ 12 h 160"/>
              <a:gd name="T22" fmla="*/ 139 w 221"/>
              <a:gd name="T23" fmla="*/ 17 h 160"/>
              <a:gd name="T24" fmla="*/ 93 w 221"/>
              <a:gd name="T25" fmla="*/ 0 h 160"/>
              <a:gd name="T26" fmla="*/ 35 w 221"/>
              <a:gd name="T27" fmla="*/ 43 h 160"/>
              <a:gd name="T28" fmla="*/ 35 w 221"/>
              <a:gd name="T29" fmla="*/ 47 h 160"/>
              <a:gd name="T30" fmla="*/ 0 w 221"/>
              <a:gd name="T31" fmla="*/ 84 h 160"/>
              <a:gd name="T32" fmla="*/ 43 w 221"/>
              <a:gd name="T33" fmla="*/ 12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1" h="160">
                <a:moveTo>
                  <a:pt x="43" y="122"/>
                </a:moveTo>
                <a:cubicBezTo>
                  <a:pt x="43" y="122"/>
                  <a:pt x="43" y="123"/>
                  <a:pt x="43" y="123"/>
                </a:cubicBezTo>
                <a:cubicBezTo>
                  <a:pt x="43" y="140"/>
                  <a:pt x="61" y="154"/>
                  <a:pt x="84" y="154"/>
                </a:cubicBezTo>
                <a:cubicBezTo>
                  <a:pt x="91" y="154"/>
                  <a:pt x="97" y="153"/>
                  <a:pt x="103" y="151"/>
                </a:cubicBezTo>
                <a:cubicBezTo>
                  <a:pt x="110" y="156"/>
                  <a:pt x="121" y="160"/>
                  <a:pt x="132" y="160"/>
                </a:cubicBezTo>
                <a:cubicBezTo>
                  <a:pt x="155" y="160"/>
                  <a:pt x="173" y="146"/>
                  <a:pt x="173" y="128"/>
                </a:cubicBezTo>
                <a:cubicBezTo>
                  <a:pt x="173" y="128"/>
                  <a:pt x="173" y="127"/>
                  <a:pt x="173" y="127"/>
                </a:cubicBezTo>
                <a:cubicBezTo>
                  <a:pt x="200" y="126"/>
                  <a:pt x="221" y="109"/>
                  <a:pt x="221" y="88"/>
                </a:cubicBezTo>
                <a:cubicBezTo>
                  <a:pt x="221" y="75"/>
                  <a:pt x="213" y="64"/>
                  <a:pt x="200" y="57"/>
                </a:cubicBezTo>
                <a:cubicBezTo>
                  <a:pt x="203" y="53"/>
                  <a:pt x="204" y="48"/>
                  <a:pt x="204" y="43"/>
                </a:cubicBezTo>
                <a:cubicBezTo>
                  <a:pt x="204" y="26"/>
                  <a:pt x="186" y="12"/>
                  <a:pt x="163" y="12"/>
                </a:cubicBezTo>
                <a:cubicBezTo>
                  <a:pt x="154" y="12"/>
                  <a:pt x="146" y="14"/>
                  <a:pt x="139" y="17"/>
                </a:cubicBezTo>
                <a:cubicBezTo>
                  <a:pt x="128" y="7"/>
                  <a:pt x="112" y="0"/>
                  <a:pt x="93" y="0"/>
                </a:cubicBezTo>
                <a:cubicBezTo>
                  <a:pt x="61" y="0"/>
                  <a:pt x="35" y="19"/>
                  <a:pt x="35" y="43"/>
                </a:cubicBezTo>
                <a:cubicBezTo>
                  <a:pt x="35" y="44"/>
                  <a:pt x="35" y="46"/>
                  <a:pt x="35" y="47"/>
                </a:cubicBezTo>
                <a:cubicBezTo>
                  <a:pt x="15" y="52"/>
                  <a:pt x="0" y="67"/>
                  <a:pt x="0" y="84"/>
                </a:cubicBezTo>
                <a:cubicBezTo>
                  <a:pt x="0" y="103"/>
                  <a:pt x="18" y="119"/>
                  <a:pt x="43" y="122"/>
                </a:cubicBezTo>
                <a:close/>
              </a:path>
            </a:pathLst>
          </a:custGeom>
          <a:solidFill>
            <a:srgbClr val="CC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189"/>
          <p:cNvSpPr/>
          <p:nvPr/>
        </p:nvSpPr>
        <p:spPr bwMode="auto">
          <a:xfrm>
            <a:off x="4329423" y="3242522"/>
            <a:ext cx="1027109" cy="1104903"/>
          </a:xfrm>
          <a:custGeom>
            <a:avLst/>
            <a:gdLst>
              <a:gd name="T0" fmla="*/ 144 w 387"/>
              <a:gd name="T1" fmla="*/ 6 h 416"/>
              <a:gd name="T2" fmla="*/ 150 w 387"/>
              <a:gd name="T3" fmla="*/ 2 h 416"/>
              <a:gd name="T4" fmla="*/ 161 w 387"/>
              <a:gd name="T5" fmla="*/ 2 h 416"/>
              <a:gd name="T6" fmla="*/ 174 w 387"/>
              <a:gd name="T7" fmla="*/ 6 h 416"/>
              <a:gd name="T8" fmla="*/ 187 w 387"/>
              <a:gd name="T9" fmla="*/ 15 h 416"/>
              <a:gd name="T10" fmla="*/ 205 w 387"/>
              <a:gd name="T11" fmla="*/ 32 h 416"/>
              <a:gd name="T12" fmla="*/ 207 w 387"/>
              <a:gd name="T13" fmla="*/ 56 h 416"/>
              <a:gd name="T14" fmla="*/ 210 w 387"/>
              <a:gd name="T15" fmla="*/ 75 h 416"/>
              <a:gd name="T16" fmla="*/ 245 w 387"/>
              <a:gd name="T17" fmla="*/ 77 h 416"/>
              <a:gd name="T18" fmla="*/ 255 w 387"/>
              <a:gd name="T19" fmla="*/ 76 h 416"/>
              <a:gd name="T20" fmla="*/ 264 w 387"/>
              <a:gd name="T21" fmla="*/ 79 h 416"/>
              <a:gd name="T22" fmla="*/ 275 w 387"/>
              <a:gd name="T23" fmla="*/ 84 h 416"/>
              <a:gd name="T24" fmla="*/ 286 w 387"/>
              <a:gd name="T25" fmla="*/ 91 h 416"/>
              <a:gd name="T26" fmla="*/ 304 w 387"/>
              <a:gd name="T27" fmla="*/ 98 h 416"/>
              <a:gd name="T28" fmla="*/ 323 w 387"/>
              <a:gd name="T29" fmla="*/ 102 h 416"/>
              <a:gd name="T30" fmla="*/ 339 w 387"/>
              <a:gd name="T31" fmla="*/ 106 h 416"/>
              <a:gd name="T32" fmla="*/ 353 w 387"/>
              <a:gd name="T33" fmla="*/ 110 h 416"/>
              <a:gd name="T34" fmla="*/ 374 w 387"/>
              <a:gd name="T35" fmla="*/ 105 h 416"/>
              <a:gd name="T36" fmla="*/ 387 w 387"/>
              <a:gd name="T37" fmla="*/ 117 h 416"/>
              <a:gd name="T38" fmla="*/ 323 w 387"/>
              <a:gd name="T39" fmla="*/ 160 h 416"/>
              <a:gd name="T40" fmla="*/ 312 w 387"/>
              <a:gd name="T41" fmla="*/ 165 h 416"/>
              <a:gd name="T42" fmla="*/ 287 w 387"/>
              <a:gd name="T43" fmla="*/ 193 h 416"/>
              <a:gd name="T44" fmla="*/ 231 w 387"/>
              <a:gd name="T45" fmla="*/ 234 h 416"/>
              <a:gd name="T46" fmla="*/ 201 w 387"/>
              <a:gd name="T47" fmla="*/ 258 h 416"/>
              <a:gd name="T48" fmla="*/ 207 w 387"/>
              <a:gd name="T49" fmla="*/ 264 h 416"/>
              <a:gd name="T50" fmla="*/ 226 w 387"/>
              <a:gd name="T51" fmla="*/ 273 h 416"/>
              <a:gd name="T52" fmla="*/ 232 w 387"/>
              <a:gd name="T53" fmla="*/ 287 h 416"/>
              <a:gd name="T54" fmla="*/ 206 w 387"/>
              <a:gd name="T55" fmla="*/ 313 h 416"/>
              <a:gd name="T56" fmla="*/ 180 w 387"/>
              <a:gd name="T57" fmla="*/ 331 h 416"/>
              <a:gd name="T58" fmla="*/ 171 w 387"/>
              <a:gd name="T59" fmla="*/ 341 h 416"/>
              <a:gd name="T60" fmla="*/ 154 w 387"/>
              <a:gd name="T61" fmla="*/ 339 h 416"/>
              <a:gd name="T62" fmla="*/ 148 w 387"/>
              <a:gd name="T63" fmla="*/ 346 h 416"/>
              <a:gd name="T64" fmla="*/ 130 w 387"/>
              <a:gd name="T65" fmla="*/ 342 h 416"/>
              <a:gd name="T66" fmla="*/ 126 w 387"/>
              <a:gd name="T67" fmla="*/ 348 h 416"/>
              <a:gd name="T68" fmla="*/ 121 w 387"/>
              <a:gd name="T69" fmla="*/ 355 h 416"/>
              <a:gd name="T70" fmla="*/ 115 w 387"/>
              <a:gd name="T71" fmla="*/ 363 h 416"/>
              <a:gd name="T72" fmla="*/ 108 w 387"/>
              <a:gd name="T73" fmla="*/ 368 h 416"/>
              <a:gd name="T74" fmla="*/ 59 w 387"/>
              <a:gd name="T75" fmla="*/ 390 h 416"/>
              <a:gd name="T76" fmla="*/ 19 w 387"/>
              <a:gd name="T77" fmla="*/ 416 h 416"/>
              <a:gd name="T78" fmla="*/ 14 w 387"/>
              <a:gd name="T79" fmla="*/ 408 h 416"/>
              <a:gd name="T80" fmla="*/ 18 w 387"/>
              <a:gd name="T81" fmla="*/ 400 h 416"/>
              <a:gd name="T82" fmla="*/ 7 w 387"/>
              <a:gd name="T83" fmla="*/ 332 h 416"/>
              <a:gd name="T84" fmla="*/ 6 w 387"/>
              <a:gd name="T85" fmla="*/ 308 h 416"/>
              <a:gd name="T86" fmla="*/ 13 w 387"/>
              <a:gd name="T87" fmla="*/ 288 h 416"/>
              <a:gd name="T88" fmla="*/ 64 w 387"/>
              <a:gd name="T89" fmla="*/ 244 h 416"/>
              <a:gd name="T90" fmla="*/ 128 w 387"/>
              <a:gd name="T91" fmla="*/ 172 h 416"/>
              <a:gd name="T92" fmla="*/ 148 w 387"/>
              <a:gd name="T93" fmla="*/ 139 h 416"/>
              <a:gd name="T94" fmla="*/ 127 w 387"/>
              <a:gd name="T95" fmla="*/ 115 h 416"/>
              <a:gd name="T96" fmla="*/ 111 w 387"/>
              <a:gd name="T97" fmla="*/ 80 h 416"/>
              <a:gd name="T98" fmla="*/ 108 w 387"/>
              <a:gd name="T99" fmla="*/ 49 h 416"/>
              <a:gd name="T100" fmla="*/ 124 w 387"/>
              <a:gd name="T101" fmla="*/ 22 h 416"/>
              <a:gd name="T102" fmla="*/ 144 w 387"/>
              <a:gd name="T103" fmla="*/ 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87" h="416">
                <a:moveTo>
                  <a:pt x="144" y="6"/>
                </a:moveTo>
                <a:cubicBezTo>
                  <a:pt x="147" y="6"/>
                  <a:pt x="147" y="4"/>
                  <a:pt x="150" y="2"/>
                </a:cubicBezTo>
                <a:cubicBezTo>
                  <a:pt x="153" y="0"/>
                  <a:pt x="161" y="2"/>
                  <a:pt x="161" y="2"/>
                </a:cubicBezTo>
                <a:cubicBezTo>
                  <a:pt x="161" y="2"/>
                  <a:pt x="168" y="4"/>
                  <a:pt x="174" y="6"/>
                </a:cubicBezTo>
                <a:cubicBezTo>
                  <a:pt x="181" y="9"/>
                  <a:pt x="184" y="12"/>
                  <a:pt x="187" y="15"/>
                </a:cubicBezTo>
                <a:cubicBezTo>
                  <a:pt x="189" y="19"/>
                  <a:pt x="202" y="25"/>
                  <a:pt x="205" y="32"/>
                </a:cubicBezTo>
                <a:cubicBezTo>
                  <a:pt x="207" y="39"/>
                  <a:pt x="210" y="52"/>
                  <a:pt x="207" y="56"/>
                </a:cubicBezTo>
                <a:cubicBezTo>
                  <a:pt x="204" y="59"/>
                  <a:pt x="202" y="70"/>
                  <a:pt x="210" y="75"/>
                </a:cubicBezTo>
                <a:cubicBezTo>
                  <a:pt x="219" y="80"/>
                  <a:pt x="238" y="79"/>
                  <a:pt x="245" y="77"/>
                </a:cubicBezTo>
                <a:cubicBezTo>
                  <a:pt x="252" y="75"/>
                  <a:pt x="252" y="73"/>
                  <a:pt x="255" y="76"/>
                </a:cubicBezTo>
                <a:cubicBezTo>
                  <a:pt x="258" y="79"/>
                  <a:pt x="261" y="73"/>
                  <a:pt x="264" y="79"/>
                </a:cubicBezTo>
                <a:cubicBezTo>
                  <a:pt x="268" y="85"/>
                  <a:pt x="271" y="80"/>
                  <a:pt x="275" y="84"/>
                </a:cubicBezTo>
                <a:cubicBezTo>
                  <a:pt x="280" y="88"/>
                  <a:pt x="282" y="86"/>
                  <a:pt x="286" y="91"/>
                </a:cubicBezTo>
                <a:cubicBezTo>
                  <a:pt x="289" y="97"/>
                  <a:pt x="298" y="93"/>
                  <a:pt x="304" y="98"/>
                </a:cubicBezTo>
                <a:cubicBezTo>
                  <a:pt x="309" y="102"/>
                  <a:pt x="320" y="97"/>
                  <a:pt x="323" y="102"/>
                </a:cubicBezTo>
                <a:cubicBezTo>
                  <a:pt x="327" y="108"/>
                  <a:pt x="336" y="103"/>
                  <a:pt x="339" y="106"/>
                </a:cubicBezTo>
                <a:cubicBezTo>
                  <a:pt x="343" y="110"/>
                  <a:pt x="349" y="105"/>
                  <a:pt x="353" y="110"/>
                </a:cubicBezTo>
                <a:cubicBezTo>
                  <a:pt x="358" y="115"/>
                  <a:pt x="374" y="105"/>
                  <a:pt x="374" y="105"/>
                </a:cubicBezTo>
                <a:cubicBezTo>
                  <a:pt x="387" y="117"/>
                  <a:pt x="387" y="117"/>
                  <a:pt x="387" y="117"/>
                </a:cubicBezTo>
                <a:cubicBezTo>
                  <a:pt x="323" y="160"/>
                  <a:pt x="323" y="160"/>
                  <a:pt x="323" y="160"/>
                </a:cubicBezTo>
                <a:cubicBezTo>
                  <a:pt x="323" y="160"/>
                  <a:pt x="320" y="159"/>
                  <a:pt x="312" y="165"/>
                </a:cubicBezTo>
                <a:cubicBezTo>
                  <a:pt x="304" y="171"/>
                  <a:pt x="299" y="183"/>
                  <a:pt x="287" y="193"/>
                </a:cubicBezTo>
                <a:cubicBezTo>
                  <a:pt x="274" y="202"/>
                  <a:pt x="241" y="222"/>
                  <a:pt x="231" y="234"/>
                </a:cubicBezTo>
                <a:cubicBezTo>
                  <a:pt x="221" y="246"/>
                  <a:pt x="201" y="258"/>
                  <a:pt x="201" y="258"/>
                </a:cubicBezTo>
                <a:cubicBezTo>
                  <a:pt x="207" y="264"/>
                  <a:pt x="207" y="264"/>
                  <a:pt x="207" y="264"/>
                </a:cubicBezTo>
                <a:cubicBezTo>
                  <a:pt x="207" y="264"/>
                  <a:pt x="221" y="266"/>
                  <a:pt x="226" y="273"/>
                </a:cubicBezTo>
                <a:cubicBezTo>
                  <a:pt x="231" y="280"/>
                  <a:pt x="232" y="287"/>
                  <a:pt x="232" y="287"/>
                </a:cubicBezTo>
                <a:cubicBezTo>
                  <a:pt x="206" y="313"/>
                  <a:pt x="206" y="313"/>
                  <a:pt x="206" y="313"/>
                </a:cubicBezTo>
                <a:cubicBezTo>
                  <a:pt x="180" y="331"/>
                  <a:pt x="180" y="331"/>
                  <a:pt x="180" y="331"/>
                </a:cubicBezTo>
                <a:cubicBezTo>
                  <a:pt x="180" y="331"/>
                  <a:pt x="178" y="343"/>
                  <a:pt x="171" y="341"/>
                </a:cubicBezTo>
                <a:cubicBezTo>
                  <a:pt x="164" y="339"/>
                  <a:pt x="154" y="339"/>
                  <a:pt x="154" y="339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30" y="342"/>
                  <a:pt x="130" y="342"/>
                  <a:pt x="130" y="342"/>
                </a:cubicBezTo>
                <a:cubicBezTo>
                  <a:pt x="130" y="342"/>
                  <a:pt x="131" y="346"/>
                  <a:pt x="126" y="348"/>
                </a:cubicBezTo>
                <a:cubicBezTo>
                  <a:pt x="121" y="349"/>
                  <a:pt x="126" y="354"/>
                  <a:pt x="121" y="355"/>
                </a:cubicBezTo>
                <a:cubicBezTo>
                  <a:pt x="116" y="356"/>
                  <a:pt x="121" y="364"/>
                  <a:pt x="115" y="363"/>
                </a:cubicBezTo>
                <a:cubicBezTo>
                  <a:pt x="110" y="361"/>
                  <a:pt x="113" y="370"/>
                  <a:pt x="108" y="368"/>
                </a:cubicBezTo>
                <a:cubicBezTo>
                  <a:pt x="102" y="366"/>
                  <a:pt x="59" y="390"/>
                  <a:pt x="59" y="390"/>
                </a:cubicBezTo>
                <a:cubicBezTo>
                  <a:pt x="19" y="416"/>
                  <a:pt x="19" y="416"/>
                  <a:pt x="19" y="416"/>
                </a:cubicBezTo>
                <a:cubicBezTo>
                  <a:pt x="19" y="416"/>
                  <a:pt x="12" y="414"/>
                  <a:pt x="14" y="408"/>
                </a:cubicBezTo>
                <a:cubicBezTo>
                  <a:pt x="17" y="402"/>
                  <a:pt x="18" y="400"/>
                  <a:pt x="18" y="400"/>
                </a:cubicBezTo>
                <a:cubicBezTo>
                  <a:pt x="18" y="400"/>
                  <a:pt x="3" y="340"/>
                  <a:pt x="7" y="332"/>
                </a:cubicBezTo>
                <a:cubicBezTo>
                  <a:pt x="12" y="325"/>
                  <a:pt x="0" y="314"/>
                  <a:pt x="6" y="308"/>
                </a:cubicBezTo>
                <a:cubicBezTo>
                  <a:pt x="12" y="301"/>
                  <a:pt x="6" y="295"/>
                  <a:pt x="13" y="288"/>
                </a:cubicBezTo>
                <a:cubicBezTo>
                  <a:pt x="20" y="281"/>
                  <a:pt x="64" y="244"/>
                  <a:pt x="64" y="244"/>
                </a:cubicBezTo>
                <a:cubicBezTo>
                  <a:pt x="64" y="244"/>
                  <a:pt x="116" y="187"/>
                  <a:pt x="128" y="172"/>
                </a:cubicBezTo>
                <a:cubicBezTo>
                  <a:pt x="140" y="158"/>
                  <a:pt x="153" y="148"/>
                  <a:pt x="148" y="139"/>
                </a:cubicBezTo>
                <a:cubicBezTo>
                  <a:pt x="144" y="130"/>
                  <a:pt x="134" y="116"/>
                  <a:pt x="127" y="115"/>
                </a:cubicBezTo>
                <a:cubicBezTo>
                  <a:pt x="121" y="115"/>
                  <a:pt x="115" y="104"/>
                  <a:pt x="111" y="80"/>
                </a:cubicBezTo>
                <a:cubicBezTo>
                  <a:pt x="108" y="56"/>
                  <a:pt x="104" y="59"/>
                  <a:pt x="108" y="49"/>
                </a:cubicBezTo>
                <a:cubicBezTo>
                  <a:pt x="112" y="39"/>
                  <a:pt x="117" y="26"/>
                  <a:pt x="124" y="22"/>
                </a:cubicBezTo>
                <a:cubicBezTo>
                  <a:pt x="132" y="19"/>
                  <a:pt x="136" y="10"/>
                  <a:pt x="144" y="6"/>
                </a:cubicBezTo>
                <a:close/>
              </a:path>
            </a:pathLst>
          </a:custGeom>
          <a:solidFill>
            <a:srgbClr val="CC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Freeform 190"/>
          <p:cNvSpPr/>
          <p:nvPr/>
        </p:nvSpPr>
        <p:spPr bwMode="auto">
          <a:xfrm>
            <a:off x="4030974" y="3286972"/>
            <a:ext cx="946147" cy="1044578"/>
          </a:xfrm>
          <a:custGeom>
            <a:avLst/>
            <a:gdLst>
              <a:gd name="T0" fmla="*/ 0 w 596"/>
              <a:gd name="T1" fmla="*/ 0 h 658"/>
              <a:gd name="T2" fmla="*/ 596 w 596"/>
              <a:gd name="T3" fmla="*/ 280 h 658"/>
              <a:gd name="T4" fmla="*/ 22 w 596"/>
              <a:gd name="T5" fmla="*/ 658 h 658"/>
              <a:gd name="T6" fmla="*/ 0 w 596"/>
              <a:gd name="T7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6" h="658">
                <a:moveTo>
                  <a:pt x="0" y="0"/>
                </a:moveTo>
                <a:lnTo>
                  <a:pt x="596" y="280"/>
                </a:lnTo>
                <a:lnTo>
                  <a:pt x="22" y="658"/>
                </a:lnTo>
                <a:lnTo>
                  <a:pt x="0" y="0"/>
                </a:lnTo>
                <a:close/>
              </a:path>
            </a:pathLst>
          </a:custGeom>
          <a:solidFill>
            <a:srgbClr val="CC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Freeform 191"/>
          <p:cNvSpPr/>
          <p:nvPr/>
        </p:nvSpPr>
        <p:spPr bwMode="auto">
          <a:xfrm>
            <a:off x="3834124" y="3664798"/>
            <a:ext cx="728660" cy="803277"/>
          </a:xfrm>
          <a:custGeom>
            <a:avLst/>
            <a:gdLst>
              <a:gd name="T0" fmla="*/ 0 w 459"/>
              <a:gd name="T1" fmla="*/ 0 h 506"/>
              <a:gd name="T2" fmla="*/ 459 w 459"/>
              <a:gd name="T3" fmla="*/ 214 h 506"/>
              <a:gd name="T4" fmla="*/ 17 w 459"/>
              <a:gd name="T5" fmla="*/ 506 h 506"/>
              <a:gd name="T6" fmla="*/ 0 w 459"/>
              <a:gd name="T7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9" h="506">
                <a:moveTo>
                  <a:pt x="0" y="0"/>
                </a:moveTo>
                <a:lnTo>
                  <a:pt x="459" y="214"/>
                </a:lnTo>
                <a:lnTo>
                  <a:pt x="17" y="506"/>
                </a:lnTo>
                <a:lnTo>
                  <a:pt x="0" y="0"/>
                </a:lnTo>
                <a:close/>
              </a:path>
            </a:pathLst>
          </a:custGeom>
          <a:solidFill>
            <a:srgbClr val="CC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19" name="组合 318"/>
          <p:cNvGrpSpPr/>
          <p:nvPr/>
        </p:nvGrpSpPr>
        <p:grpSpPr>
          <a:xfrm>
            <a:off x="2206942" y="2275732"/>
            <a:ext cx="7883499" cy="4319598"/>
            <a:chOff x="2206942" y="2275732"/>
            <a:chExt cx="7883499" cy="4319598"/>
          </a:xfrm>
        </p:grpSpPr>
        <p:sp>
          <p:nvSpPr>
            <p:cNvPr id="223" name="Freeform 218"/>
            <p:cNvSpPr>
              <a:spLocks noEditPoints="1"/>
            </p:cNvSpPr>
            <p:nvPr/>
          </p:nvSpPr>
          <p:spPr bwMode="auto">
            <a:xfrm>
              <a:off x="2297429" y="5155464"/>
              <a:ext cx="936622" cy="1439866"/>
            </a:xfrm>
            <a:custGeom>
              <a:avLst/>
              <a:gdLst>
                <a:gd name="T0" fmla="*/ 291 w 353"/>
                <a:gd name="T1" fmla="*/ 219 h 542"/>
                <a:gd name="T2" fmla="*/ 273 w 353"/>
                <a:gd name="T3" fmla="*/ 210 h 542"/>
                <a:gd name="T4" fmla="*/ 296 w 353"/>
                <a:gd name="T5" fmla="*/ 202 h 542"/>
                <a:gd name="T6" fmla="*/ 273 w 353"/>
                <a:gd name="T7" fmla="*/ 134 h 542"/>
                <a:gd name="T8" fmla="*/ 319 w 353"/>
                <a:gd name="T9" fmla="*/ 136 h 542"/>
                <a:gd name="T10" fmla="*/ 286 w 353"/>
                <a:gd name="T11" fmla="*/ 308 h 542"/>
                <a:gd name="T12" fmla="*/ 273 w 353"/>
                <a:gd name="T13" fmla="*/ 277 h 542"/>
                <a:gd name="T14" fmla="*/ 273 w 353"/>
                <a:gd name="T15" fmla="*/ 226 h 542"/>
                <a:gd name="T16" fmla="*/ 210 w 353"/>
                <a:gd name="T17" fmla="*/ 501 h 542"/>
                <a:gd name="T18" fmla="*/ 200 w 353"/>
                <a:gd name="T19" fmla="*/ 487 h 542"/>
                <a:gd name="T20" fmla="*/ 227 w 353"/>
                <a:gd name="T21" fmla="*/ 433 h 542"/>
                <a:gd name="T22" fmla="*/ 200 w 353"/>
                <a:gd name="T23" fmla="*/ 417 h 542"/>
                <a:gd name="T24" fmla="*/ 229 w 353"/>
                <a:gd name="T25" fmla="*/ 424 h 542"/>
                <a:gd name="T26" fmla="*/ 200 w 353"/>
                <a:gd name="T27" fmla="*/ 396 h 542"/>
                <a:gd name="T28" fmla="*/ 265 w 353"/>
                <a:gd name="T29" fmla="*/ 301 h 542"/>
                <a:gd name="T30" fmla="*/ 273 w 353"/>
                <a:gd name="T31" fmla="*/ 353 h 542"/>
                <a:gd name="T32" fmla="*/ 210 w 353"/>
                <a:gd name="T33" fmla="*/ 501 h 542"/>
                <a:gd name="T34" fmla="*/ 273 w 353"/>
                <a:gd name="T35" fmla="*/ 215 h 542"/>
                <a:gd name="T36" fmla="*/ 200 w 353"/>
                <a:gd name="T37" fmla="*/ 228 h 542"/>
                <a:gd name="T38" fmla="*/ 273 w 353"/>
                <a:gd name="T39" fmla="*/ 210 h 542"/>
                <a:gd name="T40" fmla="*/ 230 w 353"/>
                <a:gd name="T41" fmla="*/ 121 h 542"/>
                <a:gd name="T42" fmla="*/ 273 w 353"/>
                <a:gd name="T43" fmla="*/ 91 h 542"/>
                <a:gd name="T44" fmla="*/ 200 w 353"/>
                <a:gd name="T45" fmla="*/ 195 h 542"/>
                <a:gd name="T46" fmla="*/ 200 w 353"/>
                <a:gd name="T47" fmla="*/ 502 h 542"/>
                <a:gd name="T48" fmla="*/ 125 w 353"/>
                <a:gd name="T49" fmla="*/ 385 h 542"/>
                <a:gd name="T50" fmla="*/ 200 w 353"/>
                <a:gd name="T51" fmla="*/ 440 h 542"/>
                <a:gd name="T52" fmla="*/ 200 w 353"/>
                <a:gd name="T53" fmla="*/ 487 h 542"/>
                <a:gd name="T54" fmla="*/ 200 w 353"/>
                <a:gd name="T55" fmla="*/ 411 h 542"/>
                <a:gd name="T56" fmla="*/ 113 w 353"/>
                <a:gd name="T57" fmla="*/ 277 h 542"/>
                <a:gd name="T58" fmla="*/ 200 w 353"/>
                <a:gd name="T59" fmla="*/ 205 h 542"/>
                <a:gd name="T60" fmla="*/ 200 w 353"/>
                <a:gd name="T61" fmla="*/ 411 h 542"/>
                <a:gd name="T62" fmla="*/ 186 w 353"/>
                <a:gd name="T63" fmla="*/ 194 h 542"/>
                <a:gd name="T64" fmla="*/ 200 w 353"/>
                <a:gd name="T65" fmla="*/ 2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3" h="542">
                  <a:moveTo>
                    <a:pt x="273" y="215"/>
                  </a:moveTo>
                  <a:cubicBezTo>
                    <a:pt x="279" y="216"/>
                    <a:pt x="285" y="217"/>
                    <a:pt x="291" y="219"/>
                  </a:cubicBezTo>
                  <a:cubicBezTo>
                    <a:pt x="292" y="214"/>
                    <a:pt x="292" y="214"/>
                    <a:pt x="292" y="214"/>
                  </a:cubicBezTo>
                  <a:cubicBezTo>
                    <a:pt x="286" y="213"/>
                    <a:pt x="280" y="211"/>
                    <a:pt x="273" y="210"/>
                  </a:cubicBezTo>
                  <a:cubicBezTo>
                    <a:pt x="273" y="175"/>
                    <a:pt x="273" y="175"/>
                    <a:pt x="273" y="175"/>
                  </a:cubicBezTo>
                  <a:cubicBezTo>
                    <a:pt x="280" y="184"/>
                    <a:pt x="288" y="193"/>
                    <a:pt x="296" y="202"/>
                  </a:cubicBezTo>
                  <a:cubicBezTo>
                    <a:pt x="303" y="182"/>
                    <a:pt x="309" y="163"/>
                    <a:pt x="315" y="146"/>
                  </a:cubicBezTo>
                  <a:cubicBezTo>
                    <a:pt x="273" y="134"/>
                    <a:pt x="273" y="134"/>
                    <a:pt x="273" y="134"/>
                  </a:cubicBezTo>
                  <a:cubicBezTo>
                    <a:pt x="273" y="91"/>
                    <a:pt x="273" y="91"/>
                    <a:pt x="273" y="91"/>
                  </a:cubicBezTo>
                  <a:cubicBezTo>
                    <a:pt x="290" y="108"/>
                    <a:pt x="307" y="124"/>
                    <a:pt x="319" y="136"/>
                  </a:cubicBezTo>
                  <a:cubicBezTo>
                    <a:pt x="334" y="94"/>
                    <a:pt x="344" y="68"/>
                    <a:pt x="347" y="69"/>
                  </a:cubicBezTo>
                  <a:cubicBezTo>
                    <a:pt x="353" y="71"/>
                    <a:pt x="326" y="178"/>
                    <a:pt x="286" y="308"/>
                  </a:cubicBezTo>
                  <a:cubicBezTo>
                    <a:pt x="282" y="323"/>
                    <a:pt x="277" y="338"/>
                    <a:pt x="273" y="353"/>
                  </a:cubicBezTo>
                  <a:cubicBezTo>
                    <a:pt x="273" y="277"/>
                    <a:pt x="273" y="277"/>
                    <a:pt x="273" y="277"/>
                  </a:cubicBezTo>
                  <a:cubicBezTo>
                    <a:pt x="278" y="260"/>
                    <a:pt x="283" y="243"/>
                    <a:pt x="288" y="228"/>
                  </a:cubicBezTo>
                  <a:cubicBezTo>
                    <a:pt x="283" y="227"/>
                    <a:pt x="278" y="226"/>
                    <a:pt x="273" y="226"/>
                  </a:cubicBezTo>
                  <a:lnTo>
                    <a:pt x="273" y="215"/>
                  </a:lnTo>
                  <a:close/>
                  <a:moveTo>
                    <a:pt x="210" y="501"/>
                  </a:moveTo>
                  <a:cubicBezTo>
                    <a:pt x="207" y="501"/>
                    <a:pt x="203" y="502"/>
                    <a:pt x="200" y="502"/>
                  </a:cubicBezTo>
                  <a:cubicBezTo>
                    <a:pt x="200" y="487"/>
                    <a:pt x="200" y="487"/>
                    <a:pt x="200" y="487"/>
                  </a:cubicBezTo>
                  <a:cubicBezTo>
                    <a:pt x="212" y="490"/>
                    <a:pt x="212" y="490"/>
                    <a:pt x="212" y="490"/>
                  </a:cubicBezTo>
                  <a:cubicBezTo>
                    <a:pt x="216" y="474"/>
                    <a:pt x="221" y="455"/>
                    <a:pt x="227" y="433"/>
                  </a:cubicBezTo>
                  <a:cubicBezTo>
                    <a:pt x="218" y="435"/>
                    <a:pt x="209" y="438"/>
                    <a:pt x="200" y="440"/>
                  </a:cubicBezTo>
                  <a:cubicBezTo>
                    <a:pt x="200" y="417"/>
                    <a:pt x="200" y="417"/>
                    <a:pt x="200" y="417"/>
                  </a:cubicBezTo>
                  <a:cubicBezTo>
                    <a:pt x="209" y="421"/>
                    <a:pt x="219" y="425"/>
                    <a:pt x="228" y="429"/>
                  </a:cubicBezTo>
                  <a:cubicBezTo>
                    <a:pt x="229" y="424"/>
                    <a:pt x="229" y="424"/>
                    <a:pt x="229" y="424"/>
                  </a:cubicBezTo>
                  <a:cubicBezTo>
                    <a:pt x="219" y="420"/>
                    <a:pt x="209" y="416"/>
                    <a:pt x="200" y="411"/>
                  </a:cubicBezTo>
                  <a:cubicBezTo>
                    <a:pt x="200" y="396"/>
                    <a:pt x="200" y="396"/>
                    <a:pt x="200" y="396"/>
                  </a:cubicBezTo>
                  <a:cubicBezTo>
                    <a:pt x="210" y="403"/>
                    <a:pt x="221" y="409"/>
                    <a:pt x="232" y="415"/>
                  </a:cubicBezTo>
                  <a:cubicBezTo>
                    <a:pt x="241" y="381"/>
                    <a:pt x="253" y="342"/>
                    <a:pt x="265" y="301"/>
                  </a:cubicBezTo>
                  <a:cubicBezTo>
                    <a:pt x="268" y="293"/>
                    <a:pt x="270" y="285"/>
                    <a:pt x="273" y="277"/>
                  </a:cubicBezTo>
                  <a:cubicBezTo>
                    <a:pt x="273" y="353"/>
                    <a:pt x="273" y="353"/>
                    <a:pt x="273" y="353"/>
                  </a:cubicBezTo>
                  <a:cubicBezTo>
                    <a:pt x="239" y="461"/>
                    <a:pt x="209" y="542"/>
                    <a:pt x="204" y="540"/>
                  </a:cubicBezTo>
                  <a:cubicBezTo>
                    <a:pt x="202" y="540"/>
                    <a:pt x="204" y="525"/>
                    <a:pt x="210" y="501"/>
                  </a:cubicBezTo>
                  <a:close/>
                  <a:moveTo>
                    <a:pt x="200" y="205"/>
                  </a:moveTo>
                  <a:cubicBezTo>
                    <a:pt x="223" y="207"/>
                    <a:pt x="247" y="210"/>
                    <a:pt x="273" y="215"/>
                  </a:cubicBezTo>
                  <a:cubicBezTo>
                    <a:pt x="273" y="226"/>
                    <a:pt x="273" y="226"/>
                    <a:pt x="273" y="226"/>
                  </a:cubicBezTo>
                  <a:cubicBezTo>
                    <a:pt x="247" y="223"/>
                    <a:pt x="222" y="225"/>
                    <a:pt x="200" y="228"/>
                  </a:cubicBezTo>
                  <a:cubicBezTo>
                    <a:pt x="200" y="205"/>
                    <a:pt x="200" y="205"/>
                    <a:pt x="200" y="205"/>
                  </a:cubicBezTo>
                  <a:close/>
                  <a:moveTo>
                    <a:pt x="273" y="210"/>
                  </a:moveTo>
                  <a:cubicBezTo>
                    <a:pt x="273" y="175"/>
                    <a:pt x="273" y="175"/>
                    <a:pt x="273" y="175"/>
                  </a:cubicBezTo>
                  <a:cubicBezTo>
                    <a:pt x="258" y="157"/>
                    <a:pt x="244" y="139"/>
                    <a:pt x="230" y="121"/>
                  </a:cubicBezTo>
                  <a:cubicBezTo>
                    <a:pt x="273" y="134"/>
                    <a:pt x="273" y="134"/>
                    <a:pt x="273" y="134"/>
                  </a:cubicBezTo>
                  <a:cubicBezTo>
                    <a:pt x="273" y="91"/>
                    <a:pt x="273" y="91"/>
                    <a:pt x="273" y="91"/>
                  </a:cubicBezTo>
                  <a:cubicBezTo>
                    <a:pt x="248" y="69"/>
                    <a:pt x="221" y="44"/>
                    <a:pt x="200" y="27"/>
                  </a:cubicBezTo>
                  <a:cubicBezTo>
                    <a:pt x="200" y="195"/>
                    <a:pt x="200" y="195"/>
                    <a:pt x="200" y="195"/>
                  </a:cubicBezTo>
                  <a:cubicBezTo>
                    <a:pt x="225" y="199"/>
                    <a:pt x="251" y="205"/>
                    <a:pt x="273" y="210"/>
                  </a:cubicBezTo>
                  <a:close/>
                  <a:moveTo>
                    <a:pt x="200" y="502"/>
                  </a:moveTo>
                  <a:cubicBezTo>
                    <a:pt x="133" y="515"/>
                    <a:pt x="3" y="536"/>
                    <a:pt x="1" y="520"/>
                  </a:cubicBezTo>
                  <a:cubicBezTo>
                    <a:pt x="0" y="503"/>
                    <a:pt x="67" y="460"/>
                    <a:pt x="125" y="385"/>
                  </a:cubicBezTo>
                  <a:cubicBezTo>
                    <a:pt x="148" y="396"/>
                    <a:pt x="173" y="406"/>
                    <a:pt x="200" y="417"/>
                  </a:cubicBezTo>
                  <a:cubicBezTo>
                    <a:pt x="200" y="440"/>
                    <a:pt x="200" y="440"/>
                    <a:pt x="200" y="440"/>
                  </a:cubicBezTo>
                  <a:cubicBezTo>
                    <a:pt x="175" y="447"/>
                    <a:pt x="150" y="456"/>
                    <a:pt x="126" y="464"/>
                  </a:cubicBezTo>
                  <a:cubicBezTo>
                    <a:pt x="200" y="487"/>
                    <a:pt x="200" y="487"/>
                    <a:pt x="200" y="487"/>
                  </a:cubicBezTo>
                  <a:cubicBezTo>
                    <a:pt x="200" y="502"/>
                    <a:pt x="200" y="502"/>
                    <a:pt x="200" y="502"/>
                  </a:cubicBezTo>
                  <a:close/>
                  <a:moveTo>
                    <a:pt x="200" y="411"/>
                  </a:moveTo>
                  <a:cubicBezTo>
                    <a:pt x="200" y="396"/>
                    <a:pt x="200" y="396"/>
                    <a:pt x="200" y="396"/>
                  </a:cubicBezTo>
                  <a:cubicBezTo>
                    <a:pt x="140" y="357"/>
                    <a:pt x="104" y="305"/>
                    <a:pt x="113" y="277"/>
                  </a:cubicBezTo>
                  <a:cubicBezTo>
                    <a:pt x="119" y="256"/>
                    <a:pt x="153" y="236"/>
                    <a:pt x="200" y="228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108" y="197"/>
                    <a:pt x="38" y="212"/>
                    <a:pt x="26" y="250"/>
                  </a:cubicBezTo>
                  <a:cubicBezTo>
                    <a:pt x="12" y="297"/>
                    <a:pt x="89" y="359"/>
                    <a:pt x="200" y="411"/>
                  </a:cubicBezTo>
                  <a:close/>
                  <a:moveTo>
                    <a:pt x="200" y="195"/>
                  </a:moveTo>
                  <a:cubicBezTo>
                    <a:pt x="195" y="195"/>
                    <a:pt x="191" y="194"/>
                    <a:pt x="186" y="194"/>
                  </a:cubicBezTo>
                  <a:cubicBezTo>
                    <a:pt x="180" y="95"/>
                    <a:pt x="147" y="19"/>
                    <a:pt x="158" y="5"/>
                  </a:cubicBezTo>
                  <a:cubicBezTo>
                    <a:pt x="162" y="0"/>
                    <a:pt x="178" y="10"/>
                    <a:pt x="200" y="27"/>
                  </a:cubicBezTo>
                  <a:lnTo>
                    <a:pt x="200" y="195"/>
                  </a:lnTo>
                  <a:close/>
                </a:path>
              </a:pathLst>
            </a:custGeom>
            <a:solidFill>
              <a:srgbClr val="FF8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219"/>
            <p:cNvSpPr>
              <a:spLocks noEditPoints="1"/>
            </p:cNvSpPr>
            <p:nvPr/>
          </p:nvSpPr>
          <p:spPr bwMode="auto">
            <a:xfrm>
              <a:off x="3584888" y="3072659"/>
              <a:ext cx="769935" cy="1314453"/>
            </a:xfrm>
            <a:custGeom>
              <a:avLst/>
              <a:gdLst>
                <a:gd name="T0" fmla="*/ 217 w 290"/>
                <a:gd name="T1" fmla="*/ 277 h 495"/>
                <a:gd name="T2" fmla="*/ 212 w 290"/>
                <a:gd name="T3" fmla="*/ 278 h 495"/>
                <a:gd name="T4" fmla="*/ 202 w 290"/>
                <a:gd name="T5" fmla="*/ 281 h 495"/>
                <a:gd name="T6" fmla="*/ 196 w 290"/>
                <a:gd name="T7" fmla="*/ 305 h 495"/>
                <a:gd name="T8" fmla="*/ 185 w 290"/>
                <a:gd name="T9" fmla="*/ 227 h 495"/>
                <a:gd name="T10" fmla="*/ 181 w 290"/>
                <a:gd name="T11" fmla="*/ 205 h 495"/>
                <a:gd name="T12" fmla="*/ 181 w 290"/>
                <a:gd name="T13" fmla="*/ 339 h 495"/>
                <a:gd name="T14" fmla="*/ 171 w 290"/>
                <a:gd name="T15" fmla="*/ 258 h 495"/>
                <a:gd name="T16" fmla="*/ 165 w 290"/>
                <a:gd name="T17" fmla="*/ 206 h 495"/>
                <a:gd name="T18" fmla="*/ 158 w 290"/>
                <a:gd name="T19" fmla="*/ 167 h 495"/>
                <a:gd name="T20" fmla="*/ 160 w 290"/>
                <a:gd name="T21" fmla="*/ 319 h 495"/>
                <a:gd name="T22" fmla="*/ 150 w 290"/>
                <a:gd name="T23" fmla="*/ 206 h 495"/>
                <a:gd name="T24" fmla="*/ 144 w 290"/>
                <a:gd name="T25" fmla="*/ 120 h 495"/>
                <a:gd name="T26" fmla="*/ 150 w 290"/>
                <a:gd name="T27" fmla="*/ 197 h 495"/>
                <a:gd name="T28" fmla="*/ 140 w 290"/>
                <a:gd name="T29" fmla="*/ 115 h 495"/>
                <a:gd name="T30" fmla="*/ 136 w 290"/>
                <a:gd name="T31" fmla="*/ 268 h 495"/>
                <a:gd name="T32" fmla="*/ 130 w 290"/>
                <a:gd name="T33" fmla="*/ 114 h 495"/>
                <a:gd name="T34" fmla="*/ 136 w 290"/>
                <a:gd name="T35" fmla="*/ 200 h 495"/>
                <a:gd name="T36" fmla="*/ 125 w 290"/>
                <a:gd name="T37" fmla="*/ 93 h 495"/>
                <a:gd name="T38" fmla="*/ 128 w 290"/>
                <a:gd name="T39" fmla="*/ 281 h 495"/>
                <a:gd name="T40" fmla="*/ 124 w 290"/>
                <a:gd name="T41" fmla="*/ 106 h 495"/>
                <a:gd name="T42" fmla="*/ 124 w 290"/>
                <a:gd name="T43" fmla="*/ 333 h 495"/>
                <a:gd name="T44" fmla="*/ 121 w 290"/>
                <a:gd name="T45" fmla="*/ 122 h 495"/>
                <a:gd name="T46" fmla="*/ 121 w 290"/>
                <a:gd name="T47" fmla="*/ 372 h 495"/>
                <a:gd name="T48" fmla="*/ 112 w 290"/>
                <a:gd name="T49" fmla="*/ 85 h 495"/>
                <a:gd name="T50" fmla="*/ 118 w 290"/>
                <a:gd name="T51" fmla="*/ 300 h 495"/>
                <a:gd name="T52" fmla="*/ 112 w 290"/>
                <a:gd name="T53" fmla="*/ 78 h 495"/>
                <a:gd name="T54" fmla="*/ 112 w 290"/>
                <a:gd name="T55" fmla="*/ 268 h 495"/>
                <a:gd name="T56" fmla="*/ 109 w 290"/>
                <a:gd name="T57" fmla="*/ 77 h 495"/>
                <a:gd name="T58" fmla="*/ 112 w 290"/>
                <a:gd name="T59" fmla="*/ 284 h 495"/>
                <a:gd name="T60" fmla="*/ 105 w 290"/>
                <a:gd name="T61" fmla="*/ 42 h 495"/>
                <a:gd name="T62" fmla="*/ 104 w 290"/>
                <a:gd name="T63" fmla="*/ 272 h 495"/>
                <a:gd name="T64" fmla="*/ 102 w 290"/>
                <a:gd name="T65" fmla="*/ 54 h 495"/>
                <a:gd name="T66" fmla="*/ 100 w 290"/>
                <a:gd name="T67" fmla="*/ 249 h 495"/>
                <a:gd name="T68" fmla="*/ 100 w 290"/>
                <a:gd name="T69" fmla="*/ 79 h 495"/>
                <a:gd name="T70" fmla="*/ 98 w 290"/>
                <a:gd name="T71" fmla="*/ 232 h 495"/>
                <a:gd name="T72" fmla="*/ 91 w 290"/>
                <a:gd name="T73" fmla="*/ 356 h 495"/>
                <a:gd name="T74" fmla="*/ 94 w 290"/>
                <a:gd name="T75" fmla="*/ 190 h 495"/>
                <a:gd name="T76" fmla="*/ 94 w 290"/>
                <a:gd name="T77" fmla="*/ 329 h 495"/>
                <a:gd name="T78" fmla="*/ 86 w 290"/>
                <a:gd name="T79" fmla="*/ 101 h 495"/>
                <a:gd name="T80" fmla="*/ 77 w 290"/>
                <a:gd name="T81" fmla="*/ 36 h 495"/>
                <a:gd name="T82" fmla="*/ 84 w 290"/>
                <a:gd name="T83" fmla="*/ 145 h 495"/>
                <a:gd name="T84" fmla="*/ 77 w 290"/>
                <a:gd name="T85" fmla="*/ 6 h 495"/>
                <a:gd name="T86" fmla="*/ 77 w 290"/>
                <a:gd name="T87" fmla="*/ 226 h 495"/>
                <a:gd name="T88" fmla="*/ 69 w 290"/>
                <a:gd name="T89" fmla="*/ 79 h 495"/>
                <a:gd name="T90" fmla="*/ 72 w 290"/>
                <a:gd name="T91" fmla="*/ 230 h 495"/>
                <a:gd name="T92" fmla="*/ 65 w 290"/>
                <a:gd name="T93" fmla="*/ 122 h 495"/>
                <a:gd name="T94" fmla="*/ 65 w 290"/>
                <a:gd name="T95" fmla="*/ 64 h 495"/>
                <a:gd name="T96" fmla="*/ 61 w 290"/>
                <a:gd name="T97" fmla="*/ 180 h 495"/>
                <a:gd name="T98" fmla="*/ 61 w 290"/>
                <a:gd name="T99" fmla="*/ 138 h 495"/>
                <a:gd name="T100" fmla="*/ 54 w 290"/>
                <a:gd name="T101" fmla="*/ 249 h 495"/>
                <a:gd name="T102" fmla="*/ 54 w 290"/>
                <a:gd name="T103" fmla="*/ 184 h 495"/>
                <a:gd name="T104" fmla="*/ 54 w 290"/>
                <a:gd name="T105" fmla="*/ 117 h 495"/>
                <a:gd name="T106" fmla="*/ 50 w 290"/>
                <a:gd name="T107" fmla="*/ 228 h 495"/>
                <a:gd name="T108" fmla="*/ 39 w 290"/>
                <a:gd name="T109" fmla="*/ 34 h 495"/>
                <a:gd name="T110" fmla="*/ 46 w 290"/>
                <a:gd name="T111" fmla="*/ 150 h 495"/>
                <a:gd name="T112" fmla="*/ 35 w 290"/>
                <a:gd name="T113" fmla="*/ 50 h 495"/>
                <a:gd name="T114" fmla="*/ 35 w 290"/>
                <a:gd name="T115" fmla="*/ 23 h 495"/>
                <a:gd name="T116" fmla="*/ 32 w 290"/>
                <a:gd name="T117" fmla="*/ 6 h 495"/>
                <a:gd name="T118" fmla="*/ 26 w 290"/>
                <a:gd name="T119" fmla="*/ 101 h 495"/>
                <a:gd name="T120" fmla="*/ 24 w 290"/>
                <a:gd name="T121" fmla="*/ 85 h 495"/>
                <a:gd name="T122" fmla="*/ 22 w 290"/>
                <a:gd name="T123" fmla="*/ 86 h 495"/>
                <a:gd name="T124" fmla="*/ 1 w 290"/>
                <a:gd name="T125" fmla="*/ 7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0" h="495">
                  <a:moveTo>
                    <a:pt x="238" y="445"/>
                  </a:moveTo>
                  <a:cubicBezTo>
                    <a:pt x="290" y="419"/>
                    <a:pt x="290" y="419"/>
                    <a:pt x="290" y="41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7" y="393"/>
                    <a:pt x="277" y="393"/>
                    <a:pt x="277" y="393"/>
                  </a:cubicBezTo>
                  <a:cubicBezTo>
                    <a:pt x="277" y="393"/>
                    <a:pt x="277" y="393"/>
                    <a:pt x="277" y="393"/>
                  </a:cubicBezTo>
                  <a:cubicBezTo>
                    <a:pt x="268" y="376"/>
                    <a:pt x="268" y="376"/>
                    <a:pt x="268" y="376"/>
                  </a:cubicBezTo>
                  <a:cubicBezTo>
                    <a:pt x="264" y="378"/>
                    <a:pt x="264" y="378"/>
                    <a:pt x="264" y="378"/>
                  </a:cubicBezTo>
                  <a:cubicBezTo>
                    <a:pt x="244" y="325"/>
                    <a:pt x="244" y="325"/>
                    <a:pt x="244" y="325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8" y="329"/>
                    <a:pt x="238" y="329"/>
                    <a:pt x="238" y="329"/>
                  </a:cubicBezTo>
                  <a:cubicBezTo>
                    <a:pt x="258" y="381"/>
                    <a:pt x="258" y="381"/>
                    <a:pt x="258" y="381"/>
                  </a:cubicBezTo>
                  <a:cubicBezTo>
                    <a:pt x="241" y="389"/>
                    <a:pt x="241" y="389"/>
                    <a:pt x="241" y="389"/>
                  </a:cubicBezTo>
                  <a:cubicBezTo>
                    <a:pt x="238" y="381"/>
                    <a:pt x="238" y="381"/>
                    <a:pt x="238" y="381"/>
                  </a:cubicBezTo>
                  <a:lnTo>
                    <a:pt x="238" y="445"/>
                  </a:lnTo>
                  <a:close/>
                  <a:moveTo>
                    <a:pt x="230" y="297"/>
                  </a:moveTo>
                  <a:cubicBezTo>
                    <a:pt x="227" y="290"/>
                    <a:pt x="227" y="290"/>
                    <a:pt x="227" y="290"/>
                  </a:cubicBezTo>
                  <a:cubicBezTo>
                    <a:pt x="227" y="315"/>
                    <a:pt x="227" y="315"/>
                    <a:pt x="227" y="315"/>
                  </a:cubicBezTo>
                  <a:cubicBezTo>
                    <a:pt x="230" y="316"/>
                    <a:pt x="234" y="319"/>
                    <a:pt x="237" y="327"/>
                  </a:cubicBezTo>
                  <a:cubicBezTo>
                    <a:pt x="238" y="329"/>
                    <a:pt x="238" y="329"/>
                    <a:pt x="238" y="329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3" y="302"/>
                    <a:pt x="233" y="302"/>
                    <a:pt x="233" y="302"/>
                  </a:cubicBezTo>
                  <a:cubicBezTo>
                    <a:pt x="232" y="302"/>
                    <a:pt x="232" y="302"/>
                    <a:pt x="232" y="302"/>
                  </a:cubicBezTo>
                  <a:cubicBezTo>
                    <a:pt x="234" y="301"/>
                    <a:pt x="234" y="300"/>
                    <a:pt x="234" y="298"/>
                  </a:cubicBezTo>
                  <a:cubicBezTo>
                    <a:pt x="234" y="298"/>
                    <a:pt x="234" y="298"/>
                    <a:pt x="234" y="298"/>
                  </a:cubicBezTo>
                  <a:cubicBezTo>
                    <a:pt x="233" y="297"/>
                    <a:pt x="231" y="296"/>
                    <a:pt x="230" y="297"/>
                  </a:cubicBezTo>
                  <a:cubicBezTo>
                    <a:pt x="230" y="297"/>
                    <a:pt x="230" y="297"/>
                    <a:pt x="230" y="297"/>
                  </a:cubicBezTo>
                  <a:close/>
                  <a:moveTo>
                    <a:pt x="227" y="451"/>
                  </a:moveTo>
                  <a:cubicBezTo>
                    <a:pt x="238" y="445"/>
                    <a:pt x="238" y="445"/>
                    <a:pt x="238" y="445"/>
                  </a:cubicBezTo>
                  <a:cubicBezTo>
                    <a:pt x="238" y="381"/>
                    <a:pt x="238" y="381"/>
                    <a:pt x="238" y="381"/>
                  </a:cubicBezTo>
                  <a:cubicBezTo>
                    <a:pt x="227" y="352"/>
                    <a:pt x="227" y="352"/>
                    <a:pt x="227" y="352"/>
                  </a:cubicBezTo>
                  <a:cubicBezTo>
                    <a:pt x="227" y="369"/>
                    <a:pt x="227" y="369"/>
                    <a:pt x="227" y="369"/>
                  </a:cubicBezTo>
                  <a:cubicBezTo>
                    <a:pt x="236" y="392"/>
                    <a:pt x="236" y="392"/>
                    <a:pt x="236" y="392"/>
                  </a:cubicBezTo>
                  <a:cubicBezTo>
                    <a:pt x="227" y="397"/>
                    <a:pt x="227" y="397"/>
                    <a:pt x="227" y="397"/>
                  </a:cubicBezTo>
                  <a:lnTo>
                    <a:pt x="227" y="451"/>
                  </a:lnTo>
                  <a:close/>
                  <a:moveTo>
                    <a:pt x="227" y="290"/>
                  </a:moveTo>
                  <a:cubicBezTo>
                    <a:pt x="212" y="258"/>
                    <a:pt x="212" y="258"/>
                    <a:pt x="212" y="258"/>
                  </a:cubicBezTo>
                  <a:cubicBezTo>
                    <a:pt x="212" y="268"/>
                    <a:pt x="212" y="268"/>
                    <a:pt x="212" y="268"/>
                  </a:cubicBezTo>
                  <a:cubicBezTo>
                    <a:pt x="214" y="271"/>
                    <a:pt x="215" y="274"/>
                    <a:pt x="217" y="277"/>
                  </a:cubicBezTo>
                  <a:cubicBezTo>
                    <a:pt x="220" y="283"/>
                    <a:pt x="222" y="289"/>
                    <a:pt x="225" y="295"/>
                  </a:cubicBezTo>
                  <a:cubicBezTo>
                    <a:pt x="224" y="295"/>
                    <a:pt x="222" y="296"/>
                    <a:pt x="221" y="296"/>
                  </a:cubicBezTo>
                  <a:cubicBezTo>
                    <a:pt x="218" y="290"/>
                    <a:pt x="215" y="284"/>
                    <a:pt x="212" y="278"/>
                  </a:cubicBezTo>
                  <a:cubicBezTo>
                    <a:pt x="212" y="288"/>
                    <a:pt x="212" y="288"/>
                    <a:pt x="212" y="288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5" y="298"/>
                    <a:pt x="214" y="299"/>
                    <a:pt x="212" y="299"/>
                  </a:cubicBezTo>
                  <a:cubicBezTo>
                    <a:pt x="212" y="332"/>
                    <a:pt x="212" y="332"/>
                    <a:pt x="212" y="332"/>
                  </a:cubicBezTo>
                  <a:cubicBezTo>
                    <a:pt x="213" y="333"/>
                    <a:pt x="214" y="334"/>
                    <a:pt x="214" y="336"/>
                  </a:cubicBezTo>
                  <a:cubicBezTo>
                    <a:pt x="227" y="369"/>
                    <a:pt x="227" y="369"/>
                    <a:pt x="227" y="369"/>
                  </a:cubicBezTo>
                  <a:cubicBezTo>
                    <a:pt x="227" y="352"/>
                    <a:pt x="227" y="352"/>
                    <a:pt x="227" y="352"/>
                  </a:cubicBezTo>
                  <a:cubicBezTo>
                    <a:pt x="220" y="333"/>
                    <a:pt x="220" y="333"/>
                    <a:pt x="220" y="333"/>
                  </a:cubicBezTo>
                  <a:cubicBezTo>
                    <a:pt x="215" y="321"/>
                    <a:pt x="220" y="313"/>
                    <a:pt x="227" y="315"/>
                  </a:cubicBezTo>
                  <a:cubicBezTo>
                    <a:pt x="227" y="290"/>
                    <a:pt x="227" y="290"/>
                    <a:pt x="227" y="290"/>
                  </a:cubicBezTo>
                  <a:close/>
                  <a:moveTo>
                    <a:pt x="212" y="458"/>
                  </a:moveTo>
                  <a:cubicBezTo>
                    <a:pt x="227" y="451"/>
                    <a:pt x="227" y="451"/>
                    <a:pt x="227" y="451"/>
                  </a:cubicBezTo>
                  <a:cubicBezTo>
                    <a:pt x="227" y="397"/>
                    <a:pt x="227" y="397"/>
                    <a:pt x="227" y="397"/>
                  </a:cubicBezTo>
                  <a:cubicBezTo>
                    <a:pt x="213" y="404"/>
                    <a:pt x="213" y="404"/>
                    <a:pt x="213" y="404"/>
                  </a:cubicBezTo>
                  <a:cubicBezTo>
                    <a:pt x="212" y="402"/>
                    <a:pt x="212" y="402"/>
                    <a:pt x="212" y="402"/>
                  </a:cubicBezTo>
                  <a:lnTo>
                    <a:pt x="212" y="458"/>
                  </a:lnTo>
                  <a:close/>
                  <a:moveTo>
                    <a:pt x="212" y="258"/>
                  </a:moveTo>
                  <a:cubicBezTo>
                    <a:pt x="210" y="252"/>
                    <a:pt x="210" y="252"/>
                    <a:pt x="210" y="252"/>
                  </a:cubicBezTo>
                  <a:cubicBezTo>
                    <a:pt x="211" y="252"/>
                    <a:pt x="212" y="250"/>
                    <a:pt x="212" y="249"/>
                  </a:cubicBezTo>
                  <a:cubicBezTo>
                    <a:pt x="212" y="247"/>
                    <a:pt x="210" y="245"/>
                    <a:pt x="208" y="245"/>
                  </a:cubicBezTo>
                  <a:cubicBezTo>
                    <a:pt x="208" y="245"/>
                    <a:pt x="207" y="245"/>
                    <a:pt x="206" y="245"/>
                  </a:cubicBezTo>
                  <a:cubicBezTo>
                    <a:pt x="205" y="243"/>
                    <a:pt x="205" y="243"/>
                    <a:pt x="205" y="243"/>
                  </a:cubicBezTo>
                  <a:cubicBezTo>
                    <a:pt x="205" y="255"/>
                    <a:pt x="205" y="255"/>
                    <a:pt x="205" y="255"/>
                  </a:cubicBezTo>
                  <a:cubicBezTo>
                    <a:pt x="206" y="256"/>
                    <a:pt x="208" y="257"/>
                    <a:pt x="209" y="259"/>
                  </a:cubicBezTo>
                  <a:cubicBezTo>
                    <a:pt x="212" y="268"/>
                    <a:pt x="212" y="268"/>
                    <a:pt x="212" y="268"/>
                  </a:cubicBezTo>
                  <a:cubicBezTo>
                    <a:pt x="212" y="258"/>
                    <a:pt x="212" y="258"/>
                    <a:pt x="212" y="258"/>
                  </a:cubicBezTo>
                  <a:close/>
                  <a:moveTo>
                    <a:pt x="205" y="462"/>
                  </a:moveTo>
                  <a:cubicBezTo>
                    <a:pt x="212" y="458"/>
                    <a:pt x="212" y="458"/>
                    <a:pt x="212" y="458"/>
                  </a:cubicBezTo>
                  <a:cubicBezTo>
                    <a:pt x="212" y="402"/>
                    <a:pt x="212" y="402"/>
                    <a:pt x="212" y="402"/>
                  </a:cubicBezTo>
                  <a:cubicBezTo>
                    <a:pt x="205" y="383"/>
                    <a:pt x="205" y="383"/>
                    <a:pt x="205" y="383"/>
                  </a:cubicBezTo>
                  <a:cubicBezTo>
                    <a:pt x="205" y="401"/>
                    <a:pt x="205" y="401"/>
                    <a:pt x="205" y="401"/>
                  </a:cubicBezTo>
                  <a:cubicBezTo>
                    <a:pt x="208" y="407"/>
                    <a:pt x="208" y="407"/>
                    <a:pt x="208" y="407"/>
                  </a:cubicBezTo>
                  <a:cubicBezTo>
                    <a:pt x="205" y="408"/>
                    <a:pt x="205" y="408"/>
                    <a:pt x="205" y="408"/>
                  </a:cubicBezTo>
                  <a:cubicBezTo>
                    <a:pt x="205" y="462"/>
                    <a:pt x="205" y="462"/>
                    <a:pt x="205" y="462"/>
                  </a:cubicBezTo>
                  <a:close/>
                  <a:moveTo>
                    <a:pt x="212" y="278"/>
                  </a:moveTo>
                  <a:cubicBezTo>
                    <a:pt x="212" y="288"/>
                    <a:pt x="212" y="288"/>
                    <a:pt x="212" y="288"/>
                  </a:cubicBezTo>
                  <a:cubicBezTo>
                    <a:pt x="209" y="279"/>
                    <a:pt x="209" y="279"/>
                    <a:pt x="209" y="279"/>
                  </a:cubicBezTo>
                  <a:cubicBezTo>
                    <a:pt x="208" y="277"/>
                    <a:pt x="206" y="274"/>
                    <a:pt x="205" y="272"/>
                  </a:cubicBezTo>
                  <a:cubicBezTo>
                    <a:pt x="205" y="263"/>
                    <a:pt x="205" y="263"/>
                    <a:pt x="205" y="263"/>
                  </a:cubicBezTo>
                  <a:cubicBezTo>
                    <a:pt x="208" y="268"/>
                    <a:pt x="210" y="273"/>
                    <a:pt x="212" y="278"/>
                  </a:cubicBezTo>
                  <a:cubicBezTo>
                    <a:pt x="212" y="278"/>
                    <a:pt x="212" y="278"/>
                    <a:pt x="212" y="278"/>
                  </a:cubicBezTo>
                  <a:close/>
                  <a:moveTo>
                    <a:pt x="212" y="299"/>
                  </a:moveTo>
                  <a:cubicBezTo>
                    <a:pt x="211" y="300"/>
                    <a:pt x="211" y="300"/>
                    <a:pt x="211" y="300"/>
                  </a:cubicBezTo>
                  <a:cubicBezTo>
                    <a:pt x="205" y="287"/>
                    <a:pt x="205" y="287"/>
                    <a:pt x="205" y="287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08" y="301"/>
                    <a:pt x="208" y="301"/>
                    <a:pt x="208" y="301"/>
                  </a:cubicBezTo>
                  <a:cubicBezTo>
                    <a:pt x="205" y="302"/>
                    <a:pt x="205" y="302"/>
                    <a:pt x="205" y="302"/>
                  </a:cubicBezTo>
                  <a:cubicBezTo>
                    <a:pt x="205" y="325"/>
                    <a:pt x="205" y="325"/>
                    <a:pt x="205" y="325"/>
                  </a:cubicBezTo>
                  <a:cubicBezTo>
                    <a:pt x="208" y="326"/>
                    <a:pt x="210" y="329"/>
                    <a:pt x="212" y="332"/>
                  </a:cubicBezTo>
                  <a:lnTo>
                    <a:pt x="212" y="299"/>
                  </a:lnTo>
                  <a:close/>
                  <a:moveTo>
                    <a:pt x="205" y="243"/>
                  </a:moveTo>
                  <a:cubicBezTo>
                    <a:pt x="198" y="228"/>
                    <a:pt x="198" y="228"/>
                    <a:pt x="198" y="228"/>
                  </a:cubicBezTo>
                  <a:cubicBezTo>
                    <a:pt x="198" y="237"/>
                    <a:pt x="198" y="237"/>
                    <a:pt x="198" y="237"/>
                  </a:cubicBezTo>
                  <a:cubicBezTo>
                    <a:pt x="202" y="244"/>
                    <a:pt x="202" y="244"/>
                    <a:pt x="202" y="244"/>
                  </a:cubicBezTo>
                  <a:cubicBezTo>
                    <a:pt x="200" y="244"/>
                    <a:pt x="199" y="244"/>
                    <a:pt x="198" y="244"/>
                  </a:cubicBezTo>
                  <a:cubicBezTo>
                    <a:pt x="198" y="258"/>
                    <a:pt x="198" y="258"/>
                    <a:pt x="198" y="258"/>
                  </a:cubicBezTo>
                  <a:cubicBezTo>
                    <a:pt x="199" y="258"/>
                    <a:pt x="200" y="259"/>
                    <a:pt x="200" y="261"/>
                  </a:cubicBezTo>
                  <a:cubicBezTo>
                    <a:pt x="202" y="264"/>
                    <a:pt x="204" y="268"/>
                    <a:pt x="205" y="272"/>
                  </a:cubicBezTo>
                  <a:cubicBezTo>
                    <a:pt x="205" y="263"/>
                    <a:pt x="205" y="263"/>
                    <a:pt x="205" y="263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2" y="255"/>
                    <a:pt x="203" y="254"/>
                    <a:pt x="205" y="255"/>
                  </a:cubicBezTo>
                  <a:cubicBezTo>
                    <a:pt x="205" y="243"/>
                    <a:pt x="205" y="243"/>
                    <a:pt x="205" y="243"/>
                  </a:cubicBezTo>
                  <a:close/>
                  <a:moveTo>
                    <a:pt x="198" y="465"/>
                  </a:moveTo>
                  <a:cubicBezTo>
                    <a:pt x="205" y="462"/>
                    <a:pt x="205" y="462"/>
                    <a:pt x="205" y="462"/>
                  </a:cubicBezTo>
                  <a:cubicBezTo>
                    <a:pt x="205" y="408"/>
                    <a:pt x="205" y="408"/>
                    <a:pt x="205" y="408"/>
                  </a:cubicBezTo>
                  <a:cubicBezTo>
                    <a:pt x="198" y="411"/>
                    <a:pt x="198" y="411"/>
                    <a:pt x="198" y="411"/>
                  </a:cubicBezTo>
                  <a:cubicBezTo>
                    <a:pt x="198" y="465"/>
                    <a:pt x="198" y="465"/>
                    <a:pt x="198" y="465"/>
                  </a:cubicBezTo>
                  <a:close/>
                  <a:moveTo>
                    <a:pt x="205" y="287"/>
                  </a:moveTo>
                  <a:cubicBezTo>
                    <a:pt x="205" y="296"/>
                    <a:pt x="205" y="296"/>
                    <a:pt x="205" y="296"/>
                  </a:cubicBezTo>
                  <a:cubicBezTo>
                    <a:pt x="203" y="291"/>
                    <a:pt x="201" y="286"/>
                    <a:pt x="199" y="281"/>
                  </a:cubicBezTo>
                  <a:cubicBezTo>
                    <a:pt x="198" y="280"/>
                    <a:pt x="198" y="280"/>
                    <a:pt x="198" y="280"/>
                  </a:cubicBezTo>
                  <a:cubicBezTo>
                    <a:pt x="198" y="272"/>
                    <a:pt x="198" y="272"/>
                    <a:pt x="198" y="272"/>
                  </a:cubicBezTo>
                  <a:cubicBezTo>
                    <a:pt x="200" y="275"/>
                    <a:pt x="201" y="278"/>
                    <a:pt x="202" y="281"/>
                  </a:cubicBezTo>
                  <a:cubicBezTo>
                    <a:pt x="203" y="283"/>
                    <a:pt x="204" y="285"/>
                    <a:pt x="205" y="287"/>
                  </a:cubicBezTo>
                  <a:close/>
                  <a:moveTo>
                    <a:pt x="205" y="302"/>
                  </a:moveTo>
                  <a:cubicBezTo>
                    <a:pt x="205" y="325"/>
                    <a:pt x="205" y="325"/>
                    <a:pt x="205" y="325"/>
                  </a:cubicBezTo>
                  <a:cubicBezTo>
                    <a:pt x="203" y="324"/>
                    <a:pt x="201" y="324"/>
                    <a:pt x="198" y="325"/>
                  </a:cubicBezTo>
                  <a:cubicBezTo>
                    <a:pt x="198" y="301"/>
                    <a:pt x="198" y="301"/>
                    <a:pt x="198" y="301"/>
                  </a:cubicBezTo>
                  <a:cubicBezTo>
                    <a:pt x="200" y="304"/>
                    <a:pt x="200" y="304"/>
                    <a:pt x="200" y="304"/>
                  </a:cubicBezTo>
                  <a:cubicBezTo>
                    <a:pt x="205" y="302"/>
                    <a:pt x="205" y="302"/>
                    <a:pt x="205" y="302"/>
                  </a:cubicBezTo>
                  <a:close/>
                  <a:moveTo>
                    <a:pt x="205" y="383"/>
                  </a:moveTo>
                  <a:cubicBezTo>
                    <a:pt x="205" y="401"/>
                    <a:pt x="205" y="401"/>
                    <a:pt x="205" y="401"/>
                  </a:cubicBezTo>
                  <a:cubicBezTo>
                    <a:pt x="198" y="383"/>
                    <a:pt x="198" y="383"/>
                    <a:pt x="198" y="383"/>
                  </a:cubicBezTo>
                  <a:cubicBezTo>
                    <a:pt x="198" y="365"/>
                    <a:pt x="198" y="365"/>
                    <a:pt x="198" y="365"/>
                  </a:cubicBezTo>
                  <a:lnTo>
                    <a:pt x="205" y="383"/>
                  </a:lnTo>
                  <a:close/>
                  <a:moveTo>
                    <a:pt x="198" y="228"/>
                  </a:moveTo>
                  <a:cubicBezTo>
                    <a:pt x="195" y="220"/>
                    <a:pt x="195" y="220"/>
                    <a:pt x="195" y="220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8" y="237"/>
                    <a:pt x="198" y="237"/>
                    <a:pt x="198" y="237"/>
                  </a:cubicBezTo>
                  <a:cubicBezTo>
                    <a:pt x="198" y="228"/>
                    <a:pt x="198" y="228"/>
                    <a:pt x="198" y="228"/>
                  </a:cubicBezTo>
                  <a:close/>
                  <a:moveTo>
                    <a:pt x="195" y="467"/>
                  </a:moveTo>
                  <a:cubicBezTo>
                    <a:pt x="198" y="465"/>
                    <a:pt x="198" y="465"/>
                    <a:pt x="198" y="465"/>
                  </a:cubicBezTo>
                  <a:cubicBezTo>
                    <a:pt x="198" y="411"/>
                    <a:pt x="198" y="411"/>
                    <a:pt x="198" y="411"/>
                  </a:cubicBezTo>
                  <a:cubicBezTo>
                    <a:pt x="195" y="413"/>
                    <a:pt x="195" y="413"/>
                    <a:pt x="195" y="413"/>
                  </a:cubicBezTo>
                  <a:cubicBezTo>
                    <a:pt x="195" y="467"/>
                    <a:pt x="195" y="467"/>
                    <a:pt x="195" y="467"/>
                  </a:cubicBezTo>
                  <a:close/>
                  <a:moveTo>
                    <a:pt x="198" y="244"/>
                  </a:moveTo>
                  <a:cubicBezTo>
                    <a:pt x="198" y="258"/>
                    <a:pt x="198" y="258"/>
                    <a:pt x="198" y="258"/>
                  </a:cubicBezTo>
                  <a:cubicBezTo>
                    <a:pt x="197" y="256"/>
                    <a:pt x="196" y="256"/>
                    <a:pt x="195" y="256"/>
                  </a:cubicBezTo>
                  <a:cubicBezTo>
                    <a:pt x="195" y="239"/>
                    <a:pt x="195" y="239"/>
                    <a:pt x="195" y="239"/>
                  </a:cubicBezTo>
                  <a:cubicBezTo>
                    <a:pt x="197" y="244"/>
                    <a:pt x="197" y="244"/>
                    <a:pt x="197" y="244"/>
                  </a:cubicBezTo>
                  <a:cubicBezTo>
                    <a:pt x="198" y="244"/>
                    <a:pt x="198" y="244"/>
                    <a:pt x="198" y="244"/>
                  </a:cubicBezTo>
                  <a:close/>
                  <a:moveTo>
                    <a:pt x="198" y="272"/>
                  </a:moveTo>
                  <a:cubicBezTo>
                    <a:pt x="198" y="280"/>
                    <a:pt x="198" y="280"/>
                    <a:pt x="198" y="280"/>
                  </a:cubicBezTo>
                  <a:cubicBezTo>
                    <a:pt x="195" y="272"/>
                    <a:pt x="195" y="272"/>
                    <a:pt x="195" y="272"/>
                  </a:cubicBezTo>
                  <a:cubicBezTo>
                    <a:pt x="195" y="263"/>
                    <a:pt x="195" y="263"/>
                    <a:pt x="195" y="263"/>
                  </a:cubicBezTo>
                  <a:cubicBezTo>
                    <a:pt x="198" y="272"/>
                    <a:pt x="198" y="272"/>
                    <a:pt x="198" y="272"/>
                  </a:cubicBezTo>
                  <a:close/>
                  <a:moveTo>
                    <a:pt x="198" y="301"/>
                  </a:moveTo>
                  <a:cubicBezTo>
                    <a:pt x="198" y="325"/>
                    <a:pt x="198" y="325"/>
                    <a:pt x="198" y="325"/>
                  </a:cubicBezTo>
                  <a:cubicBezTo>
                    <a:pt x="197" y="325"/>
                    <a:pt x="196" y="325"/>
                    <a:pt x="195" y="326"/>
                  </a:cubicBezTo>
                  <a:cubicBezTo>
                    <a:pt x="195" y="306"/>
                    <a:pt x="195" y="306"/>
                    <a:pt x="195" y="306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5" y="301"/>
                    <a:pt x="195" y="301"/>
                    <a:pt x="195" y="301"/>
                  </a:cubicBezTo>
                  <a:cubicBezTo>
                    <a:pt x="195" y="292"/>
                    <a:pt x="195" y="292"/>
                    <a:pt x="195" y="292"/>
                  </a:cubicBezTo>
                  <a:cubicBezTo>
                    <a:pt x="198" y="301"/>
                    <a:pt x="198" y="301"/>
                    <a:pt x="198" y="301"/>
                  </a:cubicBezTo>
                  <a:close/>
                  <a:moveTo>
                    <a:pt x="198" y="365"/>
                  </a:moveTo>
                  <a:cubicBezTo>
                    <a:pt x="198" y="383"/>
                    <a:pt x="198" y="383"/>
                    <a:pt x="198" y="383"/>
                  </a:cubicBezTo>
                  <a:cubicBezTo>
                    <a:pt x="195" y="373"/>
                    <a:pt x="195" y="373"/>
                    <a:pt x="195" y="373"/>
                  </a:cubicBezTo>
                  <a:cubicBezTo>
                    <a:pt x="195" y="355"/>
                    <a:pt x="195" y="355"/>
                    <a:pt x="195" y="355"/>
                  </a:cubicBezTo>
                  <a:lnTo>
                    <a:pt x="198" y="365"/>
                  </a:lnTo>
                  <a:close/>
                  <a:moveTo>
                    <a:pt x="195" y="220"/>
                  </a:moveTo>
                  <a:cubicBezTo>
                    <a:pt x="187" y="204"/>
                    <a:pt x="187" y="204"/>
                    <a:pt x="187" y="204"/>
                  </a:cubicBezTo>
                  <a:cubicBezTo>
                    <a:pt x="188" y="204"/>
                    <a:pt x="189" y="202"/>
                    <a:pt x="189" y="201"/>
                  </a:cubicBezTo>
                  <a:cubicBezTo>
                    <a:pt x="189" y="199"/>
                    <a:pt x="188" y="198"/>
                    <a:pt x="186" y="197"/>
                  </a:cubicBezTo>
                  <a:cubicBezTo>
                    <a:pt x="185" y="197"/>
                    <a:pt x="185" y="197"/>
                    <a:pt x="184" y="197"/>
                  </a:cubicBezTo>
                  <a:cubicBezTo>
                    <a:pt x="181" y="190"/>
                    <a:pt x="181" y="190"/>
                    <a:pt x="181" y="190"/>
                  </a:cubicBezTo>
                  <a:cubicBezTo>
                    <a:pt x="181" y="205"/>
                    <a:pt x="181" y="205"/>
                    <a:pt x="181" y="205"/>
                  </a:cubicBezTo>
                  <a:cubicBezTo>
                    <a:pt x="182" y="204"/>
                    <a:pt x="184" y="206"/>
                    <a:pt x="186" y="209"/>
                  </a:cubicBezTo>
                  <a:cubicBezTo>
                    <a:pt x="188" y="215"/>
                    <a:pt x="191" y="221"/>
                    <a:pt x="194" y="227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20"/>
                    <a:pt x="195" y="220"/>
                    <a:pt x="195" y="220"/>
                  </a:cubicBezTo>
                  <a:close/>
                  <a:moveTo>
                    <a:pt x="181" y="474"/>
                  </a:moveTo>
                  <a:cubicBezTo>
                    <a:pt x="195" y="467"/>
                    <a:pt x="195" y="467"/>
                    <a:pt x="195" y="467"/>
                  </a:cubicBezTo>
                  <a:cubicBezTo>
                    <a:pt x="195" y="413"/>
                    <a:pt x="195" y="413"/>
                    <a:pt x="195" y="413"/>
                  </a:cubicBezTo>
                  <a:cubicBezTo>
                    <a:pt x="181" y="420"/>
                    <a:pt x="181" y="420"/>
                    <a:pt x="181" y="420"/>
                  </a:cubicBezTo>
                  <a:cubicBezTo>
                    <a:pt x="181" y="474"/>
                    <a:pt x="181" y="474"/>
                    <a:pt x="181" y="474"/>
                  </a:cubicBezTo>
                  <a:close/>
                  <a:moveTo>
                    <a:pt x="195" y="239"/>
                  </a:moveTo>
                  <a:cubicBezTo>
                    <a:pt x="195" y="256"/>
                    <a:pt x="195" y="256"/>
                    <a:pt x="195" y="256"/>
                  </a:cubicBezTo>
                  <a:cubicBezTo>
                    <a:pt x="193" y="256"/>
                    <a:pt x="192" y="258"/>
                    <a:pt x="194" y="261"/>
                  </a:cubicBezTo>
                  <a:cubicBezTo>
                    <a:pt x="195" y="263"/>
                    <a:pt x="195" y="263"/>
                    <a:pt x="195" y="263"/>
                  </a:cubicBezTo>
                  <a:cubicBezTo>
                    <a:pt x="195" y="272"/>
                    <a:pt x="195" y="272"/>
                    <a:pt x="195" y="272"/>
                  </a:cubicBezTo>
                  <a:cubicBezTo>
                    <a:pt x="190" y="260"/>
                    <a:pt x="190" y="260"/>
                    <a:pt x="190" y="260"/>
                  </a:cubicBezTo>
                  <a:cubicBezTo>
                    <a:pt x="187" y="254"/>
                    <a:pt x="182" y="253"/>
                    <a:pt x="181" y="257"/>
                  </a:cubicBezTo>
                  <a:cubicBezTo>
                    <a:pt x="181" y="246"/>
                    <a:pt x="181" y="246"/>
                    <a:pt x="181" y="246"/>
                  </a:cubicBezTo>
                  <a:cubicBezTo>
                    <a:pt x="183" y="246"/>
                    <a:pt x="183" y="246"/>
                    <a:pt x="183" y="246"/>
                  </a:cubicBezTo>
                  <a:cubicBezTo>
                    <a:pt x="181" y="240"/>
                    <a:pt x="181" y="240"/>
                    <a:pt x="181" y="240"/>
                  </a:cubicBezTo>
                  <a:cubicBezTo>
                    <a:pt x="181" y="232"/>
                    <a:pt x="181" y="232"/>
                    <a:pt x="181" y="232"/>
                  </a:cubicBezTo>
                  <a:cubicBezTo>
                    <a:pt x="183" y="236"/>
                    <a:pt x="185" y="241"/>
                    <a:pt x="187" y="245"/>
                  </a:cubicBezTo>
                  <a:cubicBezTo>
                    <a:pt x="189" y="245"/>
                    <a:pt x="191" y="245"/>
                    <a:pt x="193" y="244"/>
                  </a:cubicBezTo>
                  <a:cubicBezTo>
                    <a:pt x="190" y="239"/>
                    <a:pt x="188" y="233"/>
                    <a:pt x="185" y="227"/>
                  </a:cubicBezTo>
                  <a:cubicBezTo>
                    <a:pt x="184" y="224"/>
                    <a:pt x="182" y="220"/>
                    <a:pt x="181" y="217"/>
                  </a:cubicBezTo>
                  <a:cubicBezTo>
                    <a:pt x="181" y="208"/>
                    <a:pt x="181" y="208"/>
                    <a:pt x="181" y="208"/>
                  </a:cubicBezTo>
                  <a:cubicBezTo>
                    <a:pt x="181" y="209"/>
                    <a:pt x="181" y="209"/>
                    <a:pt x="181" y="209"/>
                  </a:cubicBezTo>
                  <a:cubicBezTo>
                    <a:pt x="184" y="215"/>
                    <a:pt x="187" y="221"/>
                    <a:pt x="189" y="227"/>
                  </a:cubicBezTo>
                  <a:cubicBezTo>
                    <a:pt x="195" y="239"/>
                    <a:pt x="195" y="239"/>
                    <a:pt x="195" y="239"/>
                  </a:cubicBezTo>
                  <a:close/>
                  <a:moveTo>
                    <a:pt x="195" y="292"/>
                  </a:moveTo>
                  <a:cubicBezTo>
                    <a:pt x="191" y="283"/>
                    <a:pt x="191" y="283"/>
                    <a:pt x="191" y="283"/>
                  </a:cubicBezTo>
                  <a:cubicBezTo>
                    <a:pt x="188" y="276"/>
                    <a:pt x="185" y="269"/>
                    <a:pt x="182" y="262"/>
                  </a:cubicBezTo>
                  <a:cubicBezTo>
                    <a:pt x="181" y="261"/>
                    <a:pt x="181" y="260"/>
                    <a:pt x="181" y="260"/>
                  </a:cubicBezTo>
                  <a:cubicBezTo>
                    <a:pt x="181" y="269"/>
                    <a:pt x="181" y="269"/>
                    <a:pt x="181" y="269"/>
                  </a:cubicBezTo>
                  <a:cubicBezTo>
                    <a:pt x="183" y="274"/>
                    <a:pt x="185" y="279"/>
                    <a:pt x="188" y="284"/>
                  </a:cubicBezTo>
                  <a:cubicBezTo>
                    <a:pt x="190" y="290"/>
                    <a:pt x="192" y="296"/>
                    <a:pt x="195" y="301"/>
                  </a:cubicBezTo>
                  <a:cubicBezTo>
                    <a:pt x="195" y="292"/>
                    <a:pt x="195" y="292"/>
                    <a:pt x="195" y="292"/>
                  </a:cubicBezTo>
                  <a:close/>
                  <a:moveTo>
                    <a:pt x="195" y="306"/>
                  </a:moveTo>
                  <a:cubicBezTo>
                    <a:pt x="195" y="326"/>
                    <a:pt x="195" y="326"/>
                    <a:pt x="195" y="326"/>
                  </a:cubicBezTo>
                  <a:cubicBezTo>
                    <a:pt x="190" y="329"/>
                    <a:pt x="187" y="336"/>
                    <a:pt x="191" y="345"/>
                  </a:cubicBezTo>
                  <a:cubicBezTo>
                    <a:pt x="195" y="355"/>
                    <a:pt x="195" y="355"/>
                    <a:pt x="195" y="355"/>
                  </a:cubicBezTo>
                  <a:cubicBezTo>
                    <a:pt x="195" y="373"/>
                    <a:pt x="195" y="373"/>
                    <a:pt x="195" y="373"/>
                  </a:cubicBezTo>
                  <a:cubicBezTo>
                    <a:pt x="184" y="344"/>
                    <a:pt x="184" y="344"/>
                    <a:pt x="184" y="344"/>
                  </a:cubicBezTo>
                  <a:cubicBezTo>
                    <a:pt x="183" y="342"/>
                    <a:pt x="182" y="341"/>
                    <a:pt x="181" y="339"/>
                  </a:cubicBezTo>
                  <a:cubicBezTo>
                    <a:pt x="181" y="311"/>
                    <a:pt x="181" y="311"/>
                    <a:pt x="181" y="311"/>
                  </a:cubicBezTo>
                  <a:cubicBezTo>
                    <a:pt x="183" y="310"/>
                    <a:pt x="183" y="310"/>
                    <a:pt x="183" y="310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181" y="295"/>
                    <a:pt x="181" y="295"/>
                    <a:pt x="181" y="295"/>
                  </a:cubicBezTo>
                  <a:cubicBezTo>
                    <a:pt x="187" y="309"/>
                    <a:pt x="187" y="309"/>
                    <a:pt x="187" y="309"/>
                  </a:cubicBezTo>
                  <a:cubicBezTo>
                    <a:pt x="189" y="308"/>
                    <a:pt x="192" y="307"/>
                    <a:pt x="195" y="306"/>
                  </a:cubicBezTo>
                  <a:close/>
                  <a:moveTo>
                    <a:pt x="181" y="190"/>
                  </a:moveTo>
                  <a:cubicBezTo>
                    <a:pt x="171" y="169"/>
                    <a:pt x="171" y="169"/>
                    <a:pt x="171" y="169"/>
                  </a:cubicBezTo>
                  <a:cubicBezTo>
                    <a:pt x="171" y="177"/>
                    <a:pt x="171" y="177"/>
                    <a:pt x="171" y="177"/>
                  </a:cubicBezTo>
                  <a:cubicBezTo>
                    <a:pt x="172" y="179"/>
                    <a:pt x="172" y="179"/>
                    <a:pt x="172" y="179"/>
                  </a:cubicBezTo>
                  <a:cubicBezTo>
                    <a:pt x="174" y="184"/>
                    <a:pt x="177" y="190"/>
                    <a:pt x="179" y="195"/>
                  </a:cubicBezTo>
                  <a:cubicBezTo>
                    <a:pt x="178" y="195"/>
                    <a:pt x="176" y="195"/>
                    <a:pt x="175" y="195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1" y="205"/>
                    <a:pt x="171" y="205"/>
                    <a:pt x="171" y="205"/>
                  </a:cubicBezTo>
                  <a:cubicBezTo>
                    <a:pt x="173" y="204"/>
                    <a:pt x="176" y="205"/>
                    <a:pt x="177" y="209"/>
                  </a:cubicBezTo>
                  <a:cubicBezTo>
                    <a:pt x="181" y="217"/>
                    <a:pt x="181" y="217"/>
                    <a:pt x="181" y="217"/>
                  </a:cubicBezTo>
                  <a:cubicBezTo>
                    <a:pt x="181" y="208"/>
                    <a:pt x="181" y="208"/>
                    <a:pt x="181" y="208"/>
                  </a:cubicBezTo>
                  <a:cubicBezTo>
                    <a:pt x="180" y="207"/>
                    <a:pt x="180" y="206"/>
                    <a:pt x="181" y="205"/>
                  </a:cubicBezTo>
                  <a:cubicBezTo>
                    <a:pt x="181" y="190"/>
                    <a:pt x="181" y="190"/>
                    <a:pt x="181" y="190"/>
                  </a:cubicBezTo>
                  <a:close/>
                  <a:moveTo>
                    <a:pt x="171" y="479"/>
                  </a:moveTo>
                  <a:cubicBezTo>
                    <a:pt x="181" y="474"/>
                    <a:pt x="181" y="474"/>
                    <a:pt x="181" y="474"/>
                  </a:cubicBezTo>
                  <a:cubicBezTo>
                    <a:pt x="181" y="420"/>
                    <a:pt x="181" y="420"/>
                    <a:pt x="181" y="420"/>
                  </a:cubicBezTo>
                  <a:cubicBezTo>
                    <a:pt x="181" y="420"/>
                    <a:pt x="181" y="420"/>
                    <a:pt x="181" y="420"/>
                  </a:cubicBezTo>
                  <a:cubicBezTo>
                    <a:pt x="171" y="395"/>
                    <a:pt x="171" y="395"/>
                    <a:pt x="171" y="395"/>
                  </a:cubicBezTo>
                  <a:cubicBezTo>
                    <a:pt x="171" y="413"/>
                    <a:pt x="171" y="413"/>
                    <a:pt x="171" y="413"/>
                  </a:cubicBezTo>
                  <a:cubicBezTo>
                    <a:pt x="175" y="423"/>
                    <a:pt x="175" y="423"/>
                    <a:pt x="175" y="423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79"/>
                    <a:pt x="171" y="479"/>
                    <a:pt x="171" y="479"/>
                  </a:cubicBezTo>
                  <a:close/>
                  <a:moveTo>
                    <a:pt x="181" y="232"/>
                  </a:moveTo>
                  <a:cubicBezTo>
                    <a:pt x="181" y="240"/>
                    <a:pt x="181" y="240"/>
                    <a:pt x="181" y="240"/>
                  </a:cubicBezTo>
                  <a:cubicBezTo>
                    <a:pt x="179" y="236"/>
                    <a:pt x="177" y="232"/>
                    <a:pt x="175" y="228"/>
                  </a:cubicBezTo>
                  <a:cubicBezTo>
                    <a:pt x="171" y="218"/>
                    <a:pt x="171" y="218"/>
                    <a:pt x="171" y="218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74" y="216"/>
                    <a:pt x="176" y="222"/>
                    <a:pt x="179" y="228"/>
                  </a:cubicBezTo>
                  <a:cubicBezTo>
                    <a:pt x="181" y="232"/>
                    <a:pt x="181" y="232"/>
                    <a:pt x="181" y="232"/>
                  </a:cubicBezTo>
                  <a:close/>
                  <a:moveTo>
                    <a:pt x="181" y="246"/>
                  </a:moveTo>
                  <a:cubicBezTo>
                    <a:pt x="179" y="246"/>
                    <a:pt x="177" y="247"/>
                    <a:pt x="175" y="247"/>
                  </a:cubicBezTo>
                  <a:cubicBezTo>
                    <a:pt x="174" y="244"/>
                    <a:pt x="172" y="241"/>
                    <a:pt x="171" y="237"/>
                  </a:cubicBezTo>
                  <a:cubicBezTo>
                    <a:pt x="171" y="246"/>
                    <a:pt x="171" y="246"/>
                    <a:pt x="171" y="246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1" y="258"/>
                    <a:pt x="171" y="258"/>
                    <a:pt x="171" y="258"/>
                  </a:cubicBezTo>
                  <a:cubicBezTo>
                    <a:pt x="174" y="257"/>
                    <a:pt x="177" y="259"/>
                    <a:pt x="179" y="264"/>
                  </a:cubicBezTo>
                  <a:cubicBezTo>
                    <a:pt x="181" y="269"/>
                    <a:pt x="181" y="269"/>
                    <a:pt x="181" y="269"/>
                  </a:cubicBezTo>
                  <a:cubicBezTo>
                    <a:pt x="181" y="260"/>
                    <a:pt x="181" y="260"/>
                    <a:pt x="181" y="260"/>
                  </a:cubicBezTo>
                  <a:cubicBezTo>
                    <a:pt x="181" y="258"/>
                    <a:pt x="181" y="257"/>
                    <a:pt x="181" y="257"/>
                  </a:cubicBezTo>
                  <a:cubicBezTo>
                    <a:pt x="181" y="246"/>
                    <a:pt x="181" y="246"/>
                    <a:pt x="181" y="246"/>
                  </a:cubicBezTo>
                  <a:close/>
                  <a:moveTo>
                    <a:pt x="181" y="295"/>
                  </a:moveTo>
                  <a:cubicBezTo>
                    <a:pt x="181" y="306"/>
                    <a:pt x="181" y="306"/>
                    <a:pt x="181" y="306"/>
                  </a:cubicBezTo>
                  <a:cubicBezTo>
                    <a:pt x="174" y="289"/>
                    <a:pt x="174" y="289"/>
                    <a:pt x="174" y="289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71"/>
                    <a:pt x="171" y="271"/>
                    <a:pt x="171" y="271"/>
                  </a:cubicBezTo>
                  <a:cubicBezTo>
                    <a:pt x="178" y="287"/>
                    <a:pt x="178" y="287"/>
                    <a:pt x="178" y="287"/>
                  </a:cubicBezTo>
                  <a:cubicBezTo>
                    <a:pt x="181" y="295"/>
                    <a:pt x="181" y="295"/>
                    <a:pt x="181" y="295"/>
                  </a:cubicBezTo>
                  <a:close/>
                  <a:moveTo>
                    <a:pt x="181" y="311"/>
                  </a:moveTo>
                  <a:cubicBezTo>
                    <a:pt x="181" y="339"/>
                    <a:pt x="181" y="339"/>
                    <a:pt x="181" y="339"/>
                  </a:cubicBezTo>
                  <a:cubicBezTo>
                    <a:pt x="178" y="336"/>
                    <a:pt x="175" y="334"/>
                    <a:pt x="171" y="334"/>
                  </a:cubicBezTo>
                  <a:cubicBezTo>
                    <a:pt x="171" y="315"/>
                    <a:pt x="171" y="315"/>
                    <a:pt x="171" y="315"/>
                  </a:cubicBezTo>
                  <a:cubicBezTo>
                    <a:pt x="174" y="314"/>
                    <a:pt x="178" y="312"/>
                    <a:pt x="181" y="311"/>
                  </a:cubicBezTo>
                  <a:close/>
                  <a:moveTo>
                    <a:pt x="171" y="169"/>
                  </a:moveTo>
                  <a:cubicBezTo>
                    <a:pt x="166" y="158"/>
                    <a:pt x="166" y="158"/>
                    <a:pt x="166" y="158"/>
                  </a:cubicBezTo>
                  <a:cubicBezTo>
                    <a:pt x="167" y="158"/>
                    <a:pt x="167" y="157"/>
                    <a:pt x="168" y="156"/>
                  </a:cubicBezTo>
                  <a:cubicBezTo>
                    <a:pt x="168" y="154"/>
                    <a:pt x="167" y="152"/>
                    <a:pt x="165" y="152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165" y="163"/>
                    <a:pt x="165" y="163"/>
                    <a:pt x="165" y="163"/>
                  </a:cubicBezTo>
                  <a:cubicBezTo>
                    <a:pt x="167" y="168"/>
                    <a:pt x="169" y="173"/>
                    <a:pt x="171" y="177"/>
                  </a:cubicBezTo>
                  <a:cubicBezTo>
                    <a:pt x="171" y="169"/>
                    <a:pt x="171" y="169"/>
                    <a:pt x="171" y="169"/>
                  </a:cubicBezTo>
                  <a:close/>
                  <a:moveTo>
                    <a:pt x="165" y="482"/>
                  </a:moveTo>
                  <a:cubicBezTo>
                    <a:pt x="171" y="479"/>
                    <a:pt x="171" y="479"/>
                    <a:pt x="171" y="479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65" y="428"/>
                    <a:pt x="165" y="428"/>
                    <a:pt x="165" y="428"/>
                  </a:cubicBezTo>
                  <a:cubicBezTo>
                    <a:pt x="165" y="482"/>
                    <a:pt x="165" y="482"/>
                    <a:pt x="165" y="482"/>
                  </a:cubicBezTo>
                  <a:close/>
                  <a:moveTo>
                    <a:pt x="171" y="187"/>
                  </a:moveTo>
                  <a:cubicBezTo>
                    <a:pt x="171" y="205"/>
                    <a:pt x="171" y="205"/>
                    <a:pt x="171" y="205"/>
                  </a:cubicBezTo>
                  <a:cubicBezTo>
                    <a:pt x="170" y="205"/>
                    <a:pt x="170" y="207"/>
                    <a:pt x="171" y="210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71" y="218"/>
                    <a:pt x="171" y="218"/>
                    <a:pt x="171" y="218"/>
                  </a:cubicBezTo>
                  <a:cubicBezTo>
                    <a:pt x="170" y="215"/>
                    <a:pt x="169" y="212"/>
                    <a:pt x="168" y="210"/>
                  </a:cubicBezTo>
                  <a:cubicBezTo>
                    <a:pt x="167" y="208"/>
                    <a:pt x="166" y="206"/>
                    <a:pt x="165" y="206"/>
                  </a:cubicBezTo>
                  <a:cubicBezTo>
                    <a:pt x="165" y="195"/>
                    <a:pt x="165" y="195"/>
                    <a:pt x="165" y="195"/>
                  </a:cubicBezTo>
                  <a:cubicBezTo>
                    <a:pt x="165" y="196"/>
                    <a:pt x="165" y="196"/>
                    <a:pt x="165" y="196"/>
                  </a:cubicBezTo>
                  <a:cubicBezTo>
                    <a:pt x="167" y="195"/>
                    <a:pt x="169" y="195"/>
                    <a:pt x="171" y="195"/>
                  </a:cubicBezTo>
                  <a:cubicBezTo>
                    <a:pt x="169" y="190"/>
                    <a:pt x="167" y="186"/>
                    <a:pt x="165" y="181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7" y="178"/>
                    <a:pt x="167" y="178"/>
                    <a:pt x="167" y="178"/>
                  </a:cubicBezTo>
                  <a:cubicBezTo>
                    <a:pt x="171" y="187"/>
                    <a:pt x="171" y="187"/>
                    <a:pt x="171" y="187"/>
                  </a:cubicBezTo>
                  <a:close/>
                  <a:moveTo>
                    <a:pt x="171" y="237"/>
                  </a:moveTo>
                  <a:cubicBezTo>
                    <a:pt x="171" y="246"/>
                    <a:pt x="171" y="246"/>
                    <a:pt x="171" y="246"/>
                  </a:cubicBezTo>
                  <a:cubicBezTo>
                    <a:pt x="169" y="241"/>
                    <a:pt x="167" y="235"/>
                    <a:pt x="165" y="230"/>
                  </a:cubicBezTo>
                  <a:cubicBezTo>
                    <a:pt x="165" y="222"/>
                    <a:pt x="165" y="222"/>
                    <a:pt x="165" y="222"/>
                  </a:cubicBezTo>
                  <a:cubicBezTo>
                    <a:pt x="166" y="224"/>
                    <a:pt x="167" y="227"/>
                    <a:pt x="168" y="229"/>
                  </a:cubicBezTo>
                  <a:cubicBezTo>
                    <a:pt x="171" y="237"/>
                    <a:pt x="171" y="237"/>
                    <a:pt x="171" y="237"/>
                  </a:cubicBezTo>
                  <a:close/>
                  <a:moveTo>
                    <a:pt x="171" y="248"/>
                  </a:moveTo>
                  <a:cubicBezTo>
                    <a:pt x="171" y="258"/>
                    <a:pt x="171" y="258"/>
                    <a:pt x="171" y="258"/>
                  </a:cubicBezTo>
                  <a:cubicBezTo>
                    <a:pt x="168" y="258"/>
                    <a:pt x="167" y="261"/>
                    <a:pt x="169" y="266"/>
                  </a:cubicBezTo>
                  <a:cubicBezTo>
                    <a:pt x="171" y="271"/>
                    <a:pt x="171" y="271"/>
                    <a:pt x="171" y="271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69" y="277"/>
                    <a:pt x="167" y="272"/>
                    <a:pt x="165" y="267"/>
                  </a:cubicBezTo>
                  <a:cubicBezTo>
                    <a:pt x="165" y="267"/>
                    <a:pt x="165" y="267"/>
                    <a:pt x="165" y="267"/>
                  </a:cubicBezTo>
                  <a:cubicBezTo>
                    <a:pt x="165" y="249"/>
                    <a:pt x="165" y="249"/>
                    <a:pt x="165" y="249"/>
                  </a:cubicBezTo>
                  <a:cubicBezTo>
                    <a:pt x="167" y="249"/>
                    <a:pt x="169" y="248"/>
                    <a:pt x="171" y="248"/>
                  </a:cubicBezTo>
                  <a:close/>
                  <a:moveTo>
                    <a:pt x="171" y="315"/>
                  </a:moveTo>
                  <a:cubicBezTo>
                    <a:pt x="171" y="334"/>
                    <a:pt x="171" y="334"/>
                    <a:pt x="171" y="334"/>
                  </a:cubicBezTo>
                  <a:cubicBezTo>
                    <a:pt x="169" y="333"/>
                    <a:pt x="167" y="334"/>
                    <a:pt x="165" y="334"/>
                  </a:cubicBezTo>
                  <a:cubicBezTo>
                    <a:pt x="165" y="299"/>
                    <a:pt x="165" y="299"/>
                    <a:pt x="165" y="299"/>
                  </a:cubicBezTo>
                  <a:cubicBezTo>
                    <a:pt x="171" y="315"/>
                    <a:pt x="171" y="315"/>
                    <a:pt x="171" y="315"/>
                  </a:cubicBezTo>
                  <a:cubicBezTo>
                    <a:pt x="171" y="315"/>
                    <a:pt x="171" y="315"/>
                    <a:pt x="171" y="315"/>
                  </a:cubicBezTo>
                  <a:close/>
                  <a:moveTo>
                    <a:pt x="171" y="395"/>
                  </a:moveTo>
                  <a:cubicBezTo>
                    <a:pt x="171" y="413"/>
                    <a:pt x="171" y="413"/>
                    <a:pt x="171" y="413"/>
                  </a:cubicBezTo>
                  <a:cubicBezTo>
                    <a:pt x="165" y="396"/>
                    <a:pt x="165" y="396"/>
                    <a:pt x="165" y="396"/>
                  </a:cubicBezTo>
                  <a:cubicBezTo>
                    <a:pt x="165" y="378"/>
                    <a:pt x="165" y="378"/>
                    <a:pt x="165" y="378"/>
                  </a:cubicBezTo>
                  <a:lnTo>
                    <a:pt x="171" y="395"/>
                  </a:lnTo>
                  <a:close/>
                  <a:moveTo>
                    <a:pt x="165" y="152"/>
                  </a:moveTo>
                  <a:cubicBezTo>
                    <a:pt x="164" y="151"/>
                    <a:pt x="163" y="151"/>
                    <a:pt x="163" y="151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60" y="157"/>
                    <a:pt x="160" y="157"/>
                    <a:pt x="160" y="157"/>
                  </a:cubicBezTo>
                  <a:cubicBezTo>
                    <a:pt x="161" y="158"/>
                    <a:pt x="163" y="159"/>
                    <a:pt x="164" y="162"/>
                  </a:cubicBezTo>
                  <a:cubicBezTo>
                    <a:pt x="165" y="163"/>
                    <a:pt x="165" y="163"/>
                    <a:pt x="165" y="163"/>
                  </a:cubicBezTo>
                  <a:cubicBezTo>
                    <a:pt x="165" y="152"/>
                    <a:pt x="165" y="152"/>
                    <a:pt x="165" y="152"/>
                  </a:cubicBezTo>
                  <a:close/>
                  <a:moveTo>
                    <a:pt x="160" y="485"/>
                  </a:moveTo>
                  <a:cubicBezTo>
                    <a:pt x="165" y="482"/>
                    <a:pt x="165" y="482"/>
                    <a:pt x="165" y="482"/>
                  </a:cubicBezTo>
                  <a:cubicBezTo>
                    <a:pt x="165" y="428"/>
                    <a:pt x="165" y="428"/>
                    <a:pt x="165" y="428"/>
                  </a:cubicBezTo>
                  <a:cubicBezTo>
                    <a:pt x="160" y="431"/>
                    <a:pt x="160" y="431"/>
                    <a:pt x="160" y="431"/>
                  </a:cubicBezTo>
                  <a:cubicBezTo>
                    <a:pt x="160" y="485"/>
                    <a:pt x="160" y="485"/>
                    <a:pt x="160" y="485"/>
                  </a:cubicBezTo>
                  <a:close/>
                  <a:moveTo>
                    <a:pt x="165" y="172"/>
                  </a:moveTo>
                  <a:cubicBezTo>
                    <a:pt x="165" y="181"/>
                    <a:pt x="165" y="181"/>
                    <a:pt x="165" y="181"/>
                  </a:cubicBezTo>
                  <a:cubicBezTo>
                    <a:pt x="163" y="178"/>
                    <a:pt x="163" y="178"/>
                    <a:pt x="163" y="178"/>
                  </a:cubicBezTo>
                  <a:cubicBezTo>
                    <a:pt x="162" y="176"/>
                    <a:pt x="161" y="173"/>
                    <a:pt x="160" y="171"/>
                  </a:cubicBezTo>
                  <a:cubicBezTo>
                    <a:pt x="160" y="163"/>
                    <a:pt x="160" y="163"/>
                    <a:pt x="160" y="163"/>
                  </a:cubicBezTo>
                  <a:cubicBezTo>
                    <a:pt x="162" y="166"/>
                    <a:pt x="163" y="169"/>
                    <a:pt x="165" y="172"/>
                  </a:cubicBezTo>
                  <a:close/>
                  <a:moveTo>
                    <a:pt x="165" y="195"/>
                  </a:moveTo>
                  <a:cubicBezTo>
                    <a:pt x="165" y="206"/>
                    <a:pt x="165" y="206"/>
                    <a:pt x="165" y="206"/>
                  </a:cubicBezTo>
                  <a:cubicBezTo>
                    <a:pt x="163" y="204"/>
                    <a:pt x="161" y="204"/>
                    <a:pt x="160" y="205"/>
                  </a:cubicBezTo>
                  <a:cubicBezTo>
                    <a:pt x="160" y="196"/>
                    <a:pt x="160" y="196"/>
                    <a:pt x="160" y="196"/>
                  </a:cubicBezTo>
                  <a:cubicBezTo>
                    <a:pt x="161" y="196"/>
                    <a:pt x="161" y="196"/>
                    <a:pt x="161" y="196"/>
                  </a:cubicBezTo>
                  <a:cubicBezTo>
                    <a:pt x="160" y="193"/>
                    <a:pt x="160" y="193"/>
                    <a:pt x="160" y="193"/>
                  </a:cubicBezTo>
                  <a:cubicBezTo>
                    <a:pt x="160" y="185"/>
                    <a:pt x="160" y="185"/>
                    <a:pt x="160" y="185"/>
                  </a:cubicBezTo>
                  <a:cubicBezTo>
                    <a:pt x="165" y="195"/>
                    <a:pt x="165" y="195"/>
                    <a:pt x="165" y="195"/>
                  </a:cubicBezTo>
                  <a:close/>
                  <a:moveTo>
                    <a:pt x="165" y="222"/>
                  </a:moveTo>
                  <a:cubicBezTo>
                    <a:pt x="165" y="230"/>
                    <a:pt x="165" y="230"/>
                    <a:pt x="165" y="230"/>
                  </a:cubicBezTo>
                  <a:cubicBezTo>
                    <a:pt x="164" y="229"/>
                    <a:pt x="164" y="229"/>
                    <a:pt x="164" y="229"/>
                  </a:cubicBezTo>
                  <a:cubicBezTo>
                    <a:pt x="160" y="220"/>
                    <a:pt x="160" y="220"/>
                    <a:pt x="160" y="220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2" y="215"/>
                    <a:pt x="163" y="219"/>
                    <a:pt x="165" y="222"/>
                  </a:cubicBezTo>
                  <a:close/>
                  <a:moveTo>
                    <a:pt x="165" y="249"/>
                  </a:moveTo>
                  <a:cubicBezTo>
                    <a:pt x="165" y="267"/>
                    <a:pt x="165" y="267"/>
                    <a:pt x="165" y="267"/>
                  </a:cubicBezTo>
                  <a:cubicBezTo>
                    <a:pt x="163" y="264"/>
                    <a:pt x="162" y="262"/>
                    <a:pt x="160" y="262"/>
                  </a:cubicBezTo>
                  <a:cubicBezTo>
                    <a:pt x="160" y="245"/>
                    <a:pt x="160" y="245"/>
                    <a:pt x="160" y="245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65" y="249"/>
                    <a:pt x="165" y="249"/>
                    <a:pt x="165" y="249"/>
                  </a:cubicBezTo>
                  <a:close/>
                  <a:moveTo>
                    <a:pt x="165" y="299"/>
                  </a:moveTo>
                  <a:cubicBezTo>
                    <a:pt x="165" y="334"/>
                    <a:pt x="165" y="334"/>
                    <a:pt x="165" y="334"/>
                  </a:cubicBezTo>
                  <a:cubicBezTo>
                    <a:pt x="163" y="335"/>
                    <a:pt x="161" y="335"/>
                    <a:pt x="160" y="336"/>
                  </a:cubicBezTo>
                  <a:cubicBezTo>
                    <a:pt x="160" y="319"/>
                    <a:pt x="160" y="319"/>
                    <a:pt x="160" y="319"/>
                  </a:cubicBezTo>
                  <a:cubicBezTo>
                    <a:pt x="164" y="317"/>
                    <a:pt x="164" y="317"/>
                    <a:pt x="164" y="317"/>
                  </a:cubicBezTo>
                  <a:cubicBezTo>
                    <a:pt x="163" y="314"/>
                    <a:pt x="162" y="310"/>
                    <a:pt x="160" y="306"/>
                  </a:cubicBezTo>
                  <a:cubicBezTo>
                    <a:pt x="160" y="288"/>
                    <a:pt x="160" y="288"/>
                    <a:pt x="160" y="288"/>
                  </a:cubicBezTo>
                  <a:cubicBezTo>
                    <a:pt x="162" y="293"/>
                    <a:pt x="162" y="293"/>
                    <a:pt x="162" y="293"/>
                  </a:cubicBezTo>
                  <a:cubicBezTo>
                    <a:pt x="165" y="299"/>
                    <a:pt x="165" y="299"/>
                    <a:pt x="165" y="299"/>
                  </a:cubicBezTo>
                  <a:close/>
                  <a:moveTo>
                    <a:pt x="165" y="378"/>
                  </a:moveTo>
                  <a:cubicBezTo>
                    <a:pt x="165" y="396"/>
                    <a:pt x="165" y="396"/>
                    <a:pt x="165" y="396"/>
                  </a:cubicBezTo>
                  <a:cubicBezTo>
                    <a:pt x="160" y="384"/>
                    <a:pt x="160" y="384"/>
                    <a:pt x="160" y="384"/>
                  </a:cubicBezTo>
                  <a:cubicBezTo>
                    <a:pt x="160" y="367"/>
                    <a:pt x="160" y="367"/>
                    <a:pt x="160" y="367"/>
                  </a:cubicBezTo>
                  <a:lnTo>
                    <a:pt x="165" y="378"/>
                  </a:lnTo>
                  <a:close/>
                  <a:moveTo>
                    <a:pt x="160" y="145"/>
                  </a:moveTo>
                  <a:cubicBezTo>
                    <a:pt x="158" y="142"/>
                    <a:pt x="158" y="142"/>
                    <a:pt x="158" y="142"/>
                  </a:cubicBezTo>
                  <a:cubicBezTo>
                    <a:pt x="158" y="150"/>
                    <a:pt x="158" y="150"/>
                    <a:pt x="158" y="150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58" y="151"/>
                    <a:pt x="158" y="151"/>
                    <a:pt x="158" y="151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60" y="171"/>
                    <a:pt x="160" y="171"/>
                    <a:pt x="160" y="171"/>
                  </a:cubicBezTo>
                  <a:cubicBezTo>
                    <a:pt x="160" y="163"/>
                    <a:pt x="160" y="163"/>
                    <a:pt x="160" y="163"/>
                  </a:cubicBezTo>
                  <a:cubicBezTo>
                    <a:pt x="160" y="161"/>
                    <a:pt x="160" y="161"/>
                    <a:pt x="160" y="161"/>
                  </a:cubicBezTo>
                  <a:cubicBezTo>
                    <a:pt x="158" y="158"/>
                    <a:pt x="159" y="157"/>
                    <a:pt x="160" y="157"/>
                  </a:cubicBezTo>
                  <a:cubicBezTo>
                    <a:pt x="160" y="145"/>
                    <a:pt x="160" y="145"/>
                    <a:pt x="160" y="145"/>
                  </a:cubicBezTo>
                  <a:close/>
                  <a:moveTo>
                    <a:pt x="158" y="485"/>
                  </a:moveTo>
                  <a:cubicBezTo>
                    <a:pt x="160" y="485"/>
                    <a:pt x="160" y="485"/>
                    <a:pt x="160" y="485"/>
                  </a:cubicBezTo>
                  <a:cubicBezTo>
                    <a:pt x="160" y="431"/>
                    <a:pt x="160" y="431"/>
                    <a:pt x="160" y="431"/>
                  </a:cubicBezTo>
                  <a:cubicBezTo>
                    <a:pt x="158" y="432"/>
                    <a:pt x="158" y="432"/>
                    <a:pt x="158" y="432"/>
                  </a:cubicBezTo>
                  <a:cubicBezTo>
                    <a:pt x="158" y="485"/>
                    <a:pt x="158" y="485"/>
                    <a:pt x="158" y="485"/>
                  </a:cubicBezTo>
                  <a:close/>
                  <a:moveTo>
                    <a:pt x="160" y="185"/>
                  </a:moveTo>
                  <a:cubicBezTo>
                    <a:pt x="160" y="193"/>
                    <a:pt x="160" y="193"/>
                    <a:pt x="160" y="193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60" y="185"/>
                    <a:pt x="160" y="185"/>
                    <a:pt x="160" y="185"/>
                  </a:cubicBezTo>
                  <a:close/>
                  <a:moveTo>
                    <a:pt x="160" y="196"/>
                  </a:moveTo>
                  <a:cubicBezTo>
                    <a:pt x="160" y="205"/>
                    <a:pt x="160" y="205"/>
                    <a:pt x="160" y="205"/>
                  </a:cubicBezTo>
                  <a:cubicBezTo>
                    <a:pt x="159" y="206"/>
                    <a:pt x="159" y="208"/>
                    <a:pt x="160" y="211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0" y="220"/>
                    <a:pt x="160" y="220"/>
                    <a:pt x="160" y="220"/>
                  </a:cubicBezTo>
                  <a:cubicBezTo>
                    <a:pt x="158" y="216"/>
                    <a:pt x="158" y="216"/>
                    <a:pt x="158" y="216"/>
                  </a:cubicBezTo>
                  <a:cubicBezTo>
                    <a:pt x="158" y="196"/>
                    <a:pt x="158" y="196"/>
                    <a:pt x="158" y="196"/>
                  </a:cubicBezTo>
                  <a:cubicBezTo>
                    <a:pt x="160" y="196"/>
                    <a:pt x="160" y="196"/>
                    <a:pt x="160" y="196"/>
                  </a:cubicBezTo>
                  <a:close/>
                  <a:moveTo>
                    <a:pt x="160" y="245"/>
                  </a:moveTo>
                  <a:cubicBezTo>
                    <a:pt x="160" y="262"/>
                    <a:pt x="160" y="262"/>
                    <a:pt x="160" y="262"/>
                  </a:cubicBezTo>
                  <a:cubicBezTo>
                    <a:pt x="160" y="261"/>
                    <a:pt x="159" y="261"/>
                    <a:pt x="158" y="261"/>
                  </a:cubicBezTo>
                  <a:cubicBezTo>
                    <a:pt x="158" y="241"/>
                    <a:pt x="158" y="241"/>
                    <a:pt x="158" y="241"/>
                  </a:cubicBezTo>
                  <a:cubicBezTo>
                    <a:pt x="160" y="245"/>
                    <a:pt x="160" y="245"/>
                    <a:pt x="160" y="245"/>
                  </a:cubicBezTo>
                  <a:close/>
                  <a:moveTo>
                    <a:pt x="160" y="288"/>
                  </a:moveTo>
                  <a:cubicBezTo>
                    <a:pt x="160" y="306"/>
                    <a:pt x="160" y="306"/>
                    <a:pt x="160" y="306"/>
                  </a:cubicBezTo>
                  <a:cubicBezTo>
                    <a:pt x="158" y="302"/>
                    <a:pt x="158" y="302"/>
                    <a:pt x="158" y="302"/>
                  </a:cubicBezTo>
                  <a:cubicBezTo>
                    <a:pt x="158" y="283"/>
                    <a:pt x="158" y="283"/>
                    <a:pt x="158" y="283"/>
                  </a:cubicBezTo>
                  <a:cubicBezTo>
                    <a:pt x="160" y="288"/>
                    <a:pt x="160" y="288"/>
                    <a:pt x="160" y="288"/>
                  </a:cubicBezTo>
                  <a:close/>
                  <a:moveTo>
                    <a:pt x="160" y="319"/>
                  </a:moveTo>
                  <a:cubicBezTo>
                    <a:pt x="160" y="336"/>
                    <a:pt x="160" y="336"/>
                    <a:pt x="160" y="336"/>
                  </a:cubicBezTo>
                  <a:cubicBezTo>
                    <a:pt x="160" y="337"/>
                    <a:pt x="159" y="337"/>
                    <a:pt x="158" y="338"/>
                  </a:cubicBezTo>
                  <a:cubicBezTo>
                    <a:pt x="158" y="320"/>
                    <a:pt x="158" y="320"/>
                    <a:pt x="158" y="320"/>
                  </a:cubicBezTo>
                  <a:cubicBezTo>
                    <a:pt x="160" y="319"/>
                    <a:pt x="160" y="319"/>
                    <a:pt x="160" y="319"/>
                  </a:cubicBezTo>
                  <a:close/>
                  <a:moveTo>
                    <a:pt x="160" y="367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58" y="380"/>
                    <a:pt x="158" y="380"/>
                    <a:pt x="158" y="380"/>
                  </a:cubicBezTo>
                  <a:cubicBezTo>
                    <a:pt x="158" y="362"/>
                    <a:pt x="158" y="362"/>
                    <a:pt x="158" y="362"/>
                  </a:cubicBezTo>
                  <a:lnTo>
                    <a:pt x="160" y="367"/>
                  </a:lnTo>
                  <a:close/>
                  <a:moveTo>
                    <a:pt x="158" y="142"/>
                  </a:moveTo>
                  <a:cubicBezTo>
                    <a:pt x="150" y="124"/>
                    <a:pt x="150" y="124"/>
                    <a:pt x="150" y="124"/>
                  </a:cubicBezTo>
                  <a:cubicBezTo>
                    <a:pt x="150" y="132"/>
                    <a:pt x="150" y="132"/>
                    <a:pt x="150" y="132"/>
                  </a:cubicBezTo>
                  <a:cubicBezTo>
                    <a:pt x="152" y="136"/>
                    <a:pt x="152" y="136"/>
                    <a:pt x="152" y="136"/>
                  </a:cubicBezTo>
                  <a:cubicBezTo>
                    <a:pt x="154" y="141"/>
                    <a:pt x="156" y="145"/>
                    <a:pt x="158" y="150"/>
                  </a:cubicBezTo>
                  <a:cubicBezTo>
                    <a:pt x="158" y="142"/>
                    <a:pt x="158" y="142"/>
                    <a:pt x="158" y="142"/>
                  </a:cubicBezTo>
                  <a:close/>
                  <a:moveTo>
                    <a:pt x="150" y="490"/>
                  </a:moveTo>
                  <a:cubicBezTo>
                    <a:pt x="158" y="485"/>
                    <a:pt x="158" y="485"/>
                    <a:pt x="158" y="485"/>
                  </a:cubicBezTo>
                  <a:cubicBezTo>
                    <a:pt x="158" y="432"/>
                    <a:pt x="158" y="432"/>
                    <a:pt x="158" y="432"/>
                  </a:cubicBezTo>
                  <a:cubicBezTo>
                    <a:pt x="152" y="435"/>
                    <a:pt x="152" y="435"/>
                    <a:pt x="152" y="435"/>
                  </a:cubicBezTo>
                  <a:cubicBezTo>
                    <a:pt x="150" y="429"/>
                    <a:pt x="150" y="429"/>
                    <a:pt x="150" y="429"/>
                  </a:cubicBezTo>
                  <a:cubicBezTo>
                    <a:pt x="150" y="490"/>
                    <a:pt x="150" y="490"/>
                    <a:pt x="150" y="490"/>
                  </a:cubicBezTo>
                  <a:close/>
                  <a:moveTo>
                    <a:pt x="158" y="151"/>
                  </a:moveTo>
                  <a:cubicBezTo>
                    <a:pt x="158" y="167"/>
                    <a:pt x="158" y="167"/>
                    <a:pt x="158" y="167"/>
                  </a:cubicBezTo>
                  <a:cubicBezTo>
                    <a:pt x="156" y="161"/>
                    <a:pt x="156" y="161"/>
                    <a:pt x="156" y="161"/>
                  </a:cubicBezTo>
                  <a:cubicBezTo>
                    <a:pt x="154" y="158"/>
                    <a:pt x="152" y="156"/>
                    <a:pt x="150" y="157"/>
                  </a:cubicBezTo>
                  <a:cubicBezTo>
                    <a:pt x="150" y="151"/>
                    <a:pt x="150" y="151"/>
                    <a:pt x="150" y="151"/>
                  </a:cubicBezTo>
                  <a:cubicBezTo>
                    <a:pt x="151" y="151"/>
                    <a:pt x="151" y="151"/>
                    <a:pt x="151" y="151"/>
                  </a:cubicBezTo>
                  <a:cubicBezTo>
                    <a:pt x="150" y="150"/>
                    <a:pt x="150" y="150"/>
                    <a:pt x="150" y="150"/>
                  </a:cubicBezTo>
                  <a:cubicBezTo>
                    <a:pt x="150" y="142"/>
                    <a:pt x="150" y="142"/>
                    <a:pt x="150" y="142"/>
                  </a:cubicBezTo>
                  <a:cubicBezTo>
                    <a:pt x="154" y="151"/>
                    <a:pt x="154" y="151"/>
                    <a:pt x="154" y="151"/>
                  </a:cubicBezTo>
                  <a:cubicBezTo>
                    <a:pt x="156" y="151"/>
                    <a:pt x="157" y="151"/>
                    <a:pt x="158" y="151"/>
                  </a:cubicBezTo>
                  <a:close/>
                  <a:moveTo>
                    <a:pt x="158" y="181"/>
                  </a:moveTo>
                  <a:cubicBezTo>
                    <a:pt x="157" y="179"/>
                    <a:pt x="157" y="179"/>
                    <a:pt x="157" y="179"/>
                  </a:cubicBezTo>
                  <a:cubicBezTo>
                    <a:pt x="155" y="173"/>
                    <a:pt x="153" y="168"/>
                    <a:pt x="150" y="163"/>
                  </a:cubicBezTo>
                  <a:cubicBezTo>
                    <a:pt x="150" y="170"/>
                    <a:pt x="150" y="170"/>
                    <a:pt x="150" y="170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58" y="181"/>
                    <a:pt x="158" y="181"/>
                    <a:pt x="158" y="181"/>
                  </a:cubicBezTo>
                  <a:close/>
                  <a:moveTo>
                    <a:pt x="158" y="196"/>
                  </a:moveTo>
                  <a:cubicBezTo>
                    <a:pt x="158" y="216"/>
                    <a:pt x="158" y="216"/>
                    <a:pt x="158" y="216"/>
                  </a:cubicBezTo>
                  <a:cubicBezTo>
                    <a:pt x="156" y="211"/>
                    <a:pt x="156" y="211"/>
                    <a:pt x="156" y="211"/>
                  </a:cubicBezTo>
                  <a:cubicBezTo>
                    <a:pt x="155" y="208"/>
                    <a:pt x="152" y="206"/>
                    <a:pt x="150" y="206"/>
                  </a:cubicBezTo>
                  <a:cubicBezTo>
                    <a:pt x="150" y="197"/>
                    <a:pt x="150" y="197"/>
                    <a:pt x="150" y="197"/>
                  </a:cubicBezTo>
                  <a:cubicBezTo>
                    <a:pt x="150" y="197"/>
                    <a:pt x="150" y="197"/>
                    <a:pt x="150" y="197"/>
                  </a:cubicBezTo>
                  <a:cubicBezTo>
                    <a:pt x="150" y="197"/>
                    <a:pt x="150" y="197"/>
                    <a:pt x="150" y="197"/>
                  </a:cubicBezTo>
                  <a:cubicBezTo>
                    <a:pt x="150" y="189"/>
                    <a:pt x="150" y="189"/>
                    <a:pt x="150" y="189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5" y="197"/>
                    <a:pt x="157" y="196"/>
                    <a:pt x="158" y="196"/>
                  </a:cubicBezTo>
                  <a:close/>
                  <a:moveTo>
                    <a:pt x="158" y="241"/>
                  </a:moveTo>
                  <a:cubicBezTo>
                    <a:pt x="158" y="261"/>
                    <a:pt x="158" y="261"/>
                    <a:pt x="158" y="261"/>
                  </a:cubicBezTo>
                  <a:cubicBezTo>
                    <a:pt x="154" y="260"/>
                    <a:pt x="151" y="264"/>
                    <a:pt x="153" y="271"/>
                  </a:cubicBezTo>
                  <a:cubicBezTo>
                    <a:pt x="155" y="275"/>
                    <a:pt x="157" y="279"/>
                    <a:pt x="158" y="283"/>
                  </a:cubicBezTo>
                  <a:cubicBezTo>
                    <a:pt x="158" y="302"/>
                    <a:pt x="158" y="302"/>
                    <a:pt x="158" y="302"/>
                  </a:cubicBezTo>
                  <a:cubicBezTo>
                    <a:pt x="158" y="300"/>
                    <a:pt x="157" y="298"/>
                    <a:pt x="156" y="295"/>
                  </a:cubicBezTo>
                  <a:cubicBezTo>
                    <a:pt x="154" y="291"/>
                    <a:pt x="152" y="286"/>
                    <a:pt x="150" y="281"/>
                  </a:cubicBezTo>
                  <a:cubicBezTo>
                    <a:pt x="150" y="253"/>
                    <a:pt x="150" y="253"/>
                    <a:pt x="150" y="253"/>
                  </a:cubicBezTo>
                  <a:cubicBezTo>
                    <a:pt x="153" y="252"/>
                    <a:pt x="155" y="251"/>
                    <a:pt x="158" y="251"/>
                  </a:cubicBezTo>
                  <a:cubicBezTo>
                    <a:pt x="156" y="245"/>
                    <a:pt x="153" y="239"/>
                    <a:pt x="151" y="233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5" y="232"/>
                    <a:pt x="155" y="232"/>
                    <a:pt x="155" y="232"/>
                  </a:cubicBezTo>
                  <a:cubicBezTo>
                    <a:pt x="158" y="241"/>
                    <a:pt x="158" y="241"/>
                    <a:pt x="158" y="241"/>
                  </a:cubicBezTo>
                  <a:close/>
                  <a:moveTo>
                    <a:pt x="158" y="320"/>
                  </a:moveTo>
                  <a:cubicBezTo>
                    <a:pt x="158" y="338"/>
                    <a:pt x="158" y="338"/>
                    <a:pt x="158" y="338"/>
                  </a:cubicBezTo>
                  <a:cubicBezTo>
                    <a:pt x="155" y="341"/>
                    <a:pt x="153" y="347"/>
                    <a:pt x="156" y="355"/>
                  </a:cubicBezTo>
                  <a:cubicBezTo>
                    <a:pt x="158" y="362"/>
                    <a:pt x="158" y="362"/>
                    <a:pt x="158" y="362"/>
                  </a:cubicBezTo>
                  <a:cubicBezTo>
                    <a:pt x="158" y="380"/>
                    <a:pt x="158" y="380"/>
                    <a:pt x="158" y="380"/>
                  </a:cubicBezTo>
                  <a:cubicBezTo>
                    <a:pt x="151" y="360"/>
                    <a:pt x="151" y="360"/>
                    <a:pt x="151" y="360"/>
                  </a:cubicBezTo>
                  <a:cubicBezTo>
                    <a:pt x="151" y="360"/>
                    <a:pt x="150" y="359"/>
                    <a:pt x="150" y="359"/>
                  </a:cubicBezTo>
                  <a:cubicBezTo>
                    <a:pt x="150" y="321"/>
                    <a:pt x="150" y="321"/>
                    <a:pt x="150" y="321"/>
                  </a:cubicBezTo>
                  <a:cubicBezTo>
                    <a:pt x="151" y="323"/>
                    <a:pt x="151" y="323"/>
                    <a:pt x="151" y="323"/>
                  </a:cubicBezTo>
                  <a:lnTo>
                    <a:pt x="158" y="320"/>
                  </a:lnTo>
                  <a:close/>
                  <a:moveTo>
                    <a:pt x="150" y="124"/>
                  </a:moveTo>
                  <a:cubicBezTo>
                    <a:pt x="147" y="117"/>
                    <a:pt x="147" y="117"/>
                    <a:pt x="147" y="117"/>
                  </a:cubicBezTo>
                  <a:cubicBezTo>
                    <a:pt x="148" y="116"/>
                    <a:pt x="148" y="116"/>
                    <a:pt x="148" y="115"/>
                  </a:cubicBezTo>
                  <a:cubicBezTo>
                    <a:pt x="149" y="113"/>
                    <a:pt x="148" y="111"/>
                    <a:pt x="146" y="110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41" y="115"/>
                    <a:pt x="143" y="117"/>
                    <a:pt x="144" y="120"/>
                  </a:cubicBezTo>
                  <a:cubicBezTo>
                    <a:pt x="146" y="124"/>
                    <a:pt x="148" y="128"/>
                    <a:pt x="150" y="132"/>
                  </a:cubicBezTo>
                  <a:cubicBezTo>
                    <a:pt x="150" y="124"/>
                    <a:pt x="150" y="124"/>
                    <a:pt x="150" y="124"/>
                  </a:cubicBezTo>
                  <a:close/>
                  <a:moveTo>
                    <a:pt x="140" y="495"/>
                  </a:moveTo>
                  <a:cubicBezTo>
                    <a:pt x="150" y="490"/>
                    <a:pt x="150" y="490"/>
                    <a:pt x="150" y="490"/>
                  </a:cubicBezTo>
                  <a:cubicBezTo>
                    <a:pt x="150" y="429"/>
                    <a:pt x="150" y="429"/>
                    <a:pt x="150" y="429"/>
                  </a:cubicBezTo>
                  <a:cubicBezTo>
                    <a:pt x="140" y="403"/>
                    <a:pt x="140" y="403"/>
                    <a:pt x="140" y="403"/>
                  </a:cubicBezTo>
                  <a:cubicBezTo>
                    <a:pt x="140" y="421"/>
                    <a:pt x="140" y="421"/>
                    <a:pt x="140" y="421"/>
                  </a:cubicBezTo>
                  <a:cubicBezTo>
                    <a:pt x="147" y="438"/>
                    <a:pt x="147" y="438"/>
                    <a:pt x="147" y="438"/>
                  </a:cubicBezTo>
                  <a:cubicBezTo>
                    <a:pt x="140" y="441"/>
                    <a:pt x="140" y="441"/>
                    <a:pt x="140" y="441"/>
                  </a:cubicBezTo>
                  <a:cubicBezTo>
                    <a:pt x="140" y="495"/>
                    <a:pt x="140" y="495"/>
                    <a:pt x="140" y="495"/>
                  </a:cubicBezTo>
                  <a:close/>
                  <a:moveTo>
                    <a:pt x="150" y="142"/>
                  </a:moveTo>
                  <a:cubicBezTo>
                    <a:pt x="150" y="150"/>
                    <a:pt x="150" y="150"/>
                    <a:pt x="150" y="150"/>
                  </a:cubicBezTo>
                  <a:cubicBezTo>
                    <a:pt x="148" y="145"/>
                    <a:pt x="146" y="140"/>
                    <a:pt x="143" y="134"/>
                  </a:cubicBezTo>
                  <a:cubicBezTo>
                    <a:pt x="140" y="127"/>
                    <a:pt x="140" y="127"/>
                    <a:pt x="140" y="127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43" y="125"/>
                    <a:pt x="145" y="130"/>
                    <a:pt x="147" y="135"/>
                  </a:cubicBezTo>
                  <a:cubicBezTo>
                    <a:pt x="150" y="142"/>
                    <a:pt x="150" y="142"/>
                    <a:pt x="150" y="142"/>
                  </a:cubicBezTo>
                  <a:close/>
                  <a:moveTo>
                    <a:pt x="150" y="151"/>
                  </a:moveTo>
                  <a:cubicBezTo>
                    <a:pt x="148" y="151"/>
                    <a:pt x="146" y="150"/>
                    <a:pt x="145" y="150"/>
                  </a:cubicBezTo>
                  <a:cubicBezTo>
                    <a:pt x="140" y="141"/>
                    <a:pt x="140" y="141"/>
                    <a:pt x="140" y="141"/>
                  </a:cubicBezTo>
                  <a:cubicBezTo>
                    <a:pt x="140" y="148"/>
                    <a:pt x="140" y="148"/>
                    <a:pt x="140" y="148"/>
                  </a:cubicBezTo>
                  <a:cubicBezTo>
                    <a:pt x="141" y="150"/>
                    <a:pt x="141" y="150"/>
                    <a:pt x="141" y="150"/>
                  </a:cubicBezTo>
                  <a:cubicBezTo>
                    <a:pt x="140" y="150"/>
                    <a:pt x="140" y="150"/>
                    <a:pt x="140" y="150"/>
                  </a:cubicBezTo>
                  <a:cubicBezTo>
                    <a:pt x="140" y="157"/>
                    <a:pt x="140" y="157"/>
                    <a:pt x="140" y="157"/>
                  </a:cubicBezTo>
                  <a:cubicBezTo>
                    <a:pt x="142" y="157"/>
                    <a:pt x="145" y="158"/>
                    <a:pt x="147" y="162"/>
                  </a:cubicBezTo>
                  <a:cubicBezTo>
                    <a:pt x="150" y="170"/>
                    <a:pt x="150" y="170"/>
                    <a:pt x="150" y="170"/>
                  </a:cubicBezTo>
                  <a:cubicBezTo>
                    <a:pt x="150" y="163"/>
                    <a:pt x="150" y="163"/>
                    <a:pt x="150" y="163"/>
                  </a:cubicBezTo>
                  <a:cubicBezTo>
                    <a:pt x="150" y="161"/>
                    <a:pt x="150" y="161"/>
                    <a:pt x="150" y="161"/>
                  </a:cubicBezTo>
                  <a:cubicBezTo>
                    <a:pt x="148" y="158"/>
                    <a:pt x="149" y="157"/>
                    <a:pt x="150" y="157"/>
                  </a:cubicBezTo>
                  <a:cubicBezTo>
                    <a:pt x="150" y="151"/>
                    <a:pt x="150" y="151"/>
                    <a:pt x="150" y="151"/>
                  </a:cubicBezTo>
                  <a:close/>
                  <a:moveTo>
                    <a:pt x="150" y="189"/>
                  </a:moveTo>
                  <a:cubicBezTo>
                    <a:pt x="150" y="197"/>
                    <a:pt x="150" y="197"/>
                    <a:pt x="150" y="197"/>
                  </a:cubicBezTo>
                  <a:cubicBezTo>
                    <a:pt x="148" y="191"/>
                    <a:pt x="145" y="185"/>
                    <a:pt x="143" y="180"/>
                  </a:cubicBezTo>
                  <a:cubicBezTo>
                    <a:pt x="140" y="173"/>
                    <a:pt x="140" y="173"/>
                    <a:pt x="140" y="173"/>
                  </a:cubicBezTo>
                  <a:cubicBezTo>
                    <a:pt x="140" y="166"/>
                    <a:pt x="140" y="166"/>
                    <a:pt x="140" y="166"/>
                  </a:cubicBezTo>
                  <a:cubicBezTo>
                    <a:pt x="142" y="170"/>
                    <a:pt x="144" y="175"/>
                    <a:pt x="146" y="180"/>
                  </a:cubicBezTo>
                  <a:cubicBezTo>
                    <a:pt x="150" y="189"/>
                    <a:pt x="150" y="189"/>
                    <a:pt x="150" y="189"/>
                  </a:cubicBezTo>
                  <a:close/>
                  <a:moveTo>
                    <a:pt x="150" y="197"/>
                  </a:moveTo>
                  <a:cubicBezTo>
                    <a:pt x="150" y="206"/>
                    <a:pt x="150" y="206"/>
                    <a:pt x="150" y="206"/>
                  </a:cubicBezTo>
                  <a:cubicBezTo>
                    <a:pt x="147" y="206"/>
                    <a:pt x="145" y="209"/>
                    <a:pt x="147" y="213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48" y="226"/>
                    <a:pt x="146" y="220"/>
                    <a:pt x="143" y="215"/>
                  </a:cubicBezTo>
                  <a:cubicBezTo>
                    <a:pt x="143" y="213"/>
                    <a:pt x="141" y="212"/>
                    <a:pt x="140" y="211"/>
                  </a:cubicBezTo>
                  <a:cubicBezTo>
                    <a:pt x="140" y="197"/>
                    <a:pt x="140" y="197"/>
                    <a:pt x="140" y="197"/>
                  </a:cubicBezTo>
                  <a:cubicBezTo>
                    <a:pt x="141" y="199"/>
                    <a:pt x="141" y="199"/>
                    <a:pt x="141" y="199"/>
                  </a:cubicBezTo>
                  <a:cubicBezTo>
                    <a:pt x="144" y="198"/>
                    <a:pt x="147" y="198"/>
                    <a:pt x="150" y="197"/>
                  </a:cubicBezTo>
                  <a:close/>
                  <a:moveTo>
                    <a:pt x="150" y="253"/>
                  </a:moveTo>
                  <a:cubicBezTo>
                    <a:pt x="150" y="281"/>
                    <a:pt x="150" y="281"/>
                    <a:pt x="150" y="281"/>
                  </a:cubicBezTo>
                  <a:cubicBezTo>
                    <a:pt x="147" y="274"/>
                    <a:pt x="147" y="274"/>
                    <a:pt x="147" y="274"/>
                  </a:cubicBezTo>
                  <a:cubicBezTo>
                    <a:pt x="146" y="269"/>
                    <a:pt x="143" y="267"/>
                    <a:pt x="140" y="267"/>
                  </a:cubicBezTo>
                  <a:cubicBezTo>
                    <a:pt x="140" y="256"/>
                    <a:pt x="140" y="256"/>
                    <a:pt x="140" y="256"/>
                  </a:cubicBezTo>
                  <a:cubicBezTo>
                    <a:pt x="140" y="256"/>
                    <a:pt x="140" y="256"/>
                    <a:pt x="140" y="256"/>
                  </a:cubicBezTo>
                  <a:cubicBezTo>
                    <a:pt x="140" y="256"/>
                    <a:pt x="140" y="256"/>
                    <a:pt x="140" y="256"/>
                  </a:cubicBezTo>
                  <a:cubicBezTo>
                    <a:pt x="140" y="237"/>
                    <a:pt x="140" y="237"/>
                    <a:pt x="140" y="237"/>
                  </a:cubicBezTo>
                  <a:cubicBezTo>
                    <a:pt x="147" y="254"/>
                    <a:pt x="147" y="254"/>
                    <a:pt x="147" y="254"/>
                  </a:cubicBezTo>
                  <a:cubicBezTo>
                    <a:pt x="148" y="254"/>
                    <a:pt x="149" y="253"/>
                    <a:pt x="150" y="253"/>
                  </a:cubicBezTo>
                  <a:close/>
                  <a:moveTo>
                    <a:pt x="150" y="321"/>
                  </a:moveTo>
                  <a:cubicBezTo>
                    <a:pt x="150" y="359"/>
                    <a:pt x="150" y="359"/>
                    <a:pt x="150" y="359"/>
                  </a:cubicBezTo>
                  <a:cubicBezTo>
                    <a:pt x="148" y="353"/>
                    <a:pt x="144" y="350"/>
                    <a:pt x="140" y="349"/>
                  </a:cubicBezTo>
                  <a:cubicBezTo>
                    <a:pt x="140" y="327"/>
                    <a:pt x="140" y="327"/>
                    <a:pt x="140" y="327"/>
                  </a:cubicBezTo>
                  <a:cubicBezTo>
                    <a:pt x="144" y="325"/>
                    <a:pt x="144" y="325"/>
                    <a:pt x="144" y="325"/>
                  </a:cubicBezTo>
                  <a:cubicBezTo>
                    <a:pt x="143" y="321"/>
                    <a:pt x="142" y="318"/>
                    <a:pt x="140" y="314"/>
                  </a:cubicBezTo>
                  <a:cubicBezTo>
                    <a:pt x="140" y="294"/>
                    <a:pt x="140" y="294"/>
                    <a:pt x="140" y="294"/>
                  </a:cubicBezTo>
                  <a:cubicBezTo>
                    <a:pt x="143" y="301"/>
                    <a:pt x="143" y="301"/>
                    <a:pt x="143" y="301"/>
                  </a:cubicBezTo>
                  <a:lnTo>
                    <a:pt x="150" y="321"/>
                  </a:lnTo>
                  <a:close/>
                  <a:moveTo>
                    <a:pt x="140" y="103"/>
                  </a:moveTo>
                  <a:cubicBezTo>
                    <a:pt x="136" y="94"/>
                    <a:pt x="136" y="94"/>
                    <a:pt x="136" y="94"/>
                  </a:cubicBezTo>
                  <a:cubicBezTo>
                    <a:pt x="136" y="103"/>
                    <a:pt x="136" y="103"/>
                    <a:pt x="136" y="103"/>
                  </a:cubicBezTo>
                  <a:cubicBezTo>
                    <a:pt x="137" y="105"/>
                    <a:pt x="138" y="107"/>
                    <a:pt x="140" y="110"/>
                  </a:cubicBezTo>
                  <a:cubicBezTo>
                    <a:pt x="138" y="110"/>
                    <a:pt x="137" y="110"/>
                    <a:pt x="136" y="109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40" y="127"/>
                    <a:pt x="140" y="127"/>
                    <a:pt x="140" y="127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6"/>
                    <a:pt x="139" y="115"/>
                    <a:pt x="140" y="115"/>
                  </a:cubicBezTo>
                  <a:cubicBezTo>
                    <a:pt x="140" y="103"/>
                    <a:pt x="140" y="103"/>
                    <a:pt x="140" y="103"/>
                  </a:cubicBezTo>
                  <a:close/>
                  <a:moveTo>
                    <a:pt x="136" y="490"/>
                  </a:moveTo>
                  <a:cubicBezTo>
                    <a:pt x="139" y="495"/>
                    <a:pt x="139" y="495"/>
                    <a:pt x="139" y="495"/>
                  </a:cubicBezTo>
                  <a:cubicBezTo>
                    <a:pt x="140" y="495"/>
                    <a:pt x="140" y="495"/>
                    <a:pt x="140" y="495"/>
                  </a:cubicBezTo>
                  <a:cubicBezTo>
                    <a:pt x="140" y="441"/>
                    <a:pt x="140" y="441"/>
                    <a:pt x="140" y="441"/>
                  </a:cubicBezTo>
                  <a:cubicBezTo>
                    <a:pt x="136" y="443"/>
                    <a:pt x="136" y="443"/>
                    <a:pt x="136" y="443"/>
                  </a:cubicBezTo>
                  <a:cubicBezTo>
                    <a:pt x="136" y="490"/>
                    <a:pt x="136" y="490"/>
                    <a:pt x="136" y="490"/>
                  </a:cubicBezTo>
                  <a:close/>
                  <a:moveTo>
                    <a:pt x="140" y="141"/>
                  </a:moveTo>
                  <a:cubicBezTo>
                    <a:pt x="140" y="148"/>
                    <a:pt x="140" y="148"/>
                    <a:pt x="140" y="148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6" y="131"/>
                    <a:pt x="136" y="131"/>
                    <a:pt x="136" y="131"/>
                  </a:cubicBezTo>
                  <a:cubicBezTo>
                    <a:pt x="137" y="134"/>
                    <a:pt x="137" y="134"/>
                    <a:pt x="137" y="134"/>
                  </a:cubicBezTo>
                  <a:cubicBezTo>
                    <a:pt x="140" y="141"/>
                    <a:pt x="140" y="141"/>
                    <a:pt x="140" y="141"/>
                  </a:cubicBezTo>
                  <a:close/>
                  <a:moveTo>
                    <a:pt x="140" y="150"/>
                  </a:moveTo>
                  <a:cubicBezTo>
                    <a:pt x="140" y="157"/>
                    <a:pt x="140" y="157"/>
                    <a:pt x="140" y="157"/>
                  </a:cubicBezTo>
                  <a:cubicBezTo>
                    <a:pt x="138" y="157"/>
                    <a:pt x="138" y="159"/>
                    <a:pt x="139" y="163"/>
                  </a:cubicBezTo>
                  <a:cubicBezTo>
                    <a:pt x="140" y="166"/>
                    <a:pt x="140" y="166"/>
                    <a:pt x="140" y="166"/>
                  </a:cubicBezTo>
                  <a:cubicBezTo>
                    <a:pt x="140" y="173"/>
                    <a:pt x="140" y="173"/>
                    <a:pt x="140" y="173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38" y="150"/>
                    <a:pt x="139" y="150"/>
                    <a:pt x="140" y="150"/>
                  </a:cubicBezTo>
                  <a:close/>
                  <a:moveTo>
                    <a:pt x="140" y="197"/>
                  </a:moveTo>
                  <a:cubicBezTo>
                    <a:pt x="140" y="211"/>
                    <a:pt x="140" y="211"/>
                    <a:pt x="140" y="211"/>
                  </a:cubicBezTo>
                  <a:cubicBezTo>
                    <a:pt x="139" y="210"/>
                    <a:pt x="137" y="210"/>
                    <a:pt x="136" y="210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37" y="200"/>
                    <a:pt x="137" y="200"/>
                    <a:pt x="137" y="200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36" y="187"/>
                    <a:pt x="136" y="187"/>
                    <a:pt x="136" y="187"/>
                  </a:cubicBezTo>
                  <a:cubicBezTo>
                    <a:pt x="140" y="197"/>
                    <a:pt x="140" y="197"/>
                    <a:pt x="140" y="197"/>
                  </a:cubicBezTo>
                  <a:close/>
                  <a:moveTo>
                    <a:pt x="140" y="237"/>
                  </a:moveTo>
                  <a:cubicBezTo>
                    <a:pt x="140" y="256"/>
                    <a:pt x="140" y="256"/>
                    <a:pt x="140" y="256"/>
                  </a:cubicBezTo>
                  <a:cubicBezTo>
                    <a:pt x="139" y="252"/>
                    <a:pt x="138" y="249"/>
                    <a:pt x="136" y="245"/>
                  </a:cubicBezTo>
                  <a:cubicBezTo>
                    <a:pt x="136" y="227"/>
                    <a:pt x="136" y="227"/>
                    <a:pt x="136" y="227"/>
                  </a:cubicBezTo>
                  <a:cubicBezTo>
                    <a:pt x="140" y="236"/>
                    <a:pt x="140" y="236"/>
                    <a:pt x="140" y="236"/>
                  </a:cubicBezTo>
                  <a:cubicBezTo>
                    <a:pt x="140" y="237"/>
                    <a:pt x="140" y="237"/>
                    <a:pt x="140" y="237"/>
                  </a:cubicBezTo>
                  <a:close/>
                  <a:moveTo>
                    <a:pt x="140" y="256"/>
                  </a:moveTo>
                  <a:cubicBezTo>
                    <a:pt x="140" y="267"/>
                    <a:pt x="140" y="267"/>
                    <a:pt x="140" y="267"/>
                  </a:cubicBezTo>
                  <a:cubicBezTo>
                    <a:pt x="139" y="267"/>
                    <a:pt x="137" y="268"/>
                    <a:pt x="136" y="268"/>
                  </a:cubicBezTo>
                  <a:cubicBezTo>
                    <a:pt x="136" y="258"/>
                    <a:pt x="136" y="258"/>
                    <a:pt x="136" y="258"/>
                  </a:cubicBezTo>
                  <a:cubicBezTo>
                    <a:pt x="138" y="257"/>
                    <a:pt x="139" y="257"/>
                    <a:pt x="140" y="256"/>
                  </a:cubicBezTo>
                  <a:close/>
                  <a:moveTo>
                    <a:pt x="140" y="294"/>
                  </a:moveTo>
                  <a:cubicBezTo>
                    <a:pt x="140" y="314"/>
                    <a:pt x="140" y="314"/>
                    <a:pt x="140" y="314"/>
                  </a:cubicBezTo>
                  <a:cubicBezTo>
                    <a:pt x="139" y="310"/>
                    <a:pt x="138" y="306"/>
                    <a:pt x="136" y="303"/>
                  </a:cubicBezTo>
                  <a:cubicBezTo>
                    <a:pt x="136" y="303"/>
                    <a:pt x="136" y="303"/>
                    <a:pt x="136" y="303"/>
                  </a:cubicBezTo>
                  <a:cubicBezTo>
                    <a:pt x="136" y="283"/>
                    <a:pt x="136" y="283"/>
                    <a:pt x="136" y="283"/>
                  </a:cubicBezTo>
                  <a:cubicBezTo>
                    <a:pt x="140" y="294"/>
                    <a:pt x="140" y="294"/>
                    <a:pt x="140" y="294"/>
                  </a:cubicBezTo>
                  <a:close/>
                  <a:moveTo>
                    <a:pt x="140" y="327"/>
                  </a:moveTo>
                  <a:cubicBezTo>
                    <a:pt x="140" y="349"/>
                    <a:pt x="140" y="349"/>
                    <a:pt x="140" y="349"/>
                  </a:cubicBezTo>
                  <a:cubicBezTo>
                    <a:pt x="139" y="349"/>
                    <a:pt x="137" y="349"/>
                    <a:pt x="136" y="349"/>
                  </a:cubicBezTo>
                  <a:cubicBezTo>
                    <a:pt x="136" y="328"/>
                    <a:pt x="136" y="328"/>
                    <a:pt x="136" y="328"/>
                  </a:cubicBezTo>
                  <a:cubicBezTo>
                    <a:pt x="140" y="327"/>
                    <a:pt x="140" y="327"/>
                    <a:pt x="140" y="327"/>
                  </a:cubicBezTo>
                  <a:close/>
                  <a:moveTo>
                    <a:pt x="140" y="403"/>
                  </a:moveTo>
                  <a:cubicBezTo>
                    <a:pt x="140" y="421"/>
                    <a:pt x="140" y="421"/>
                    <a:pt x="140" y="421"/>
                  </a:cubicBezTo>
                  <a:cubicBezTo>
                    <a:pt x="136" y="410"/>
                    <a:pt x="136" y="410"/>
                    <a:pt x="136" y="410"/>
                  </a:cubicBezTo>
                  <a:cubicBezTo>
                    <a:pt x="136" y="392"/>
                    <a:pt x="136" y="392"/>
                    <a:pt x="136" y="392"/>
                  </a:cubicBezTo>
                  <a:lnTo>
                    <a:pt x="140" y="403"/>
                  </a:lnTo>
                  <a:close/>
                  <a:moveTo>
                    <a:pt x="136" y="94"/>
                  </a:moveTo>
                  <a:cubicBezTo>
                    <a:pt x="130" y="80"/>
                    <a:pt x="130" y="80"/>
                    <a:pt x="130" y="80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133" y="95"/>
                    <a:pt x="133" y="95"/>
                    <a:pt x="133" y="95"/>
                  </a:cubicBezTo>
                  <a:cubicBezTo>
                    <a:pt x="136" y="103"/>
                    <a:pt x="136" y="103"/>
                    <a:pt x="136" y="103"/>
                  </a:cubicBezTo>
                  <a:cubicBezTo>
                    <a:pt x="136" y="94"/>
                    <a:pt x="136" y="94"/>
                    <a:pt x="136" y="94"/>
                  </a:cubicBezTo>
                  <a:close/>
                  <a:moveTo>
                    <a:pt x="130" y="76"/>
                  </a:moveTo>
                  <a:cubicBezTo>
                    <a:pt x="130" y="76"/>
                    <a:pt x="130" y="76"/>
                    <a:pt x="130" y="76"/>
                  </a:cubicBezTo>
                  <a:cubicBezTo>
                    <a:pt x="131" y="75"/>
                    <a:pt x="130" y="73"/>
                    <a:pt x="130" y="73"/>
                  </a:cubicBezTo>
                  <a:cubicBezTo>
                    <a:pt x="130" y="76"/>
                    <a:pt x="130" y="76"/>
                    <a:pt x="130" y="76"/>
                  </a:cubicBezTo>
                  <a:close/>
                  <a:moveTo>
                    <a:pt x="130" y="478"/>
                  </a:moveTo>
                  <a:cubicBezTo>
                    <a:pt x="136" y="490"/>
                    <a:pt x="136" y="490"/>
                    <a:pt x="136" y="490"/>
                  </a:cubicBezTo>
                  <a:cubicBezTo>
                    <a:pt x="136" y="443"/>
                    <a:pt x="136" y="443"/>
                    <a:pt x="136" y="443"/>
                  </a:cubicBezTo>
                  <a:cubicBezTo>
                    <a:pt x="130" y="446"/>
                    <a:pt x="130" y="446"/>
                    <a:pt x="130" y="446"/>
                  </a:cubicBezTo>
                  <a:cubicBezTo>
                    <a:pt x="130" y="445"/>
                    <a:pt x="130" y="445"/>
                    <a:pt x="130" y="445"/>
                  </a:cubicBezTo>
                  <a:cubicBezTo>
                    <a:pt x="130" y="478"/>
                    <a:pt x="130" y="478"/>
                    <a:pt x="130" y="478"/>
                  </a:cubicBezTo>
                  <a:close/>
                  <a:moveTo>
                    <a:pt x="136" y="109"/>
                  </a:moveTo>
                  <a:cubicBezTo>
                    <a:pt x="136" y="118"/>
                    <a:pt x="136" y="118"/>
                    <a:pt x="136" y="118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34" y="114"/>
                    <a:pt x="131" y="113"/>
                    <a:pt x="130" y="114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0" y="105"/>
                    <a:pt x="130" y="105"/>
                    <a:pt x="130" y="105"/>
                  </a:cubicBezTo>
                  <a:cubicBezTo>
                    <a:pt x="130" y="98"/>
                    <a:pt x="130" y="98"/>
                    <a:pt x="130" y="98"/>
                  </a:cubicBezTo>
                  <a:cubicBezTo>
                    <a:pt x="132" y="101"/>
                    <a:pt x="133" y="105"/>
                    <a:pt x="135" y="109"/>
                  </a:cubicBezTo>
                  <a:cubicBezTo>
                    <a:pt x="136" y="109"/>
                    <a:pt x="136" y="109"/>
                    <a:pt x="136" y="109"/>
                  </a:cubicBezTo>
                  <a:close/>
                  <a:moveTo>
                    <a:pt x="136" y="131"/>
                  </a:moveTo>
                  <a:cubicBezTo>
                    <a:pt x="134" y="127"/>
                    <a:pt x="132" y="122"/>
                    <a:pt x="130" y="118"/>
                  </a:cubicBezTo>
                  <a:cubicBezTo>
                    <a:pt x="130" y="118"/>
                    <a:pt x="130" y="118"/>
                    <a:pt x="130" y="117"/>
                  </a:cubicBezTo>
                  <a:cubicBezTo>
                    <a:pt x="130" y="124"/>
                    <a:pt x="130" y="124"/>
                    <a:pt x="130" y="124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6" y="131"/>
                    <a:pt x="136" y="131"/>
                    <a:pt x="136" y="131"/>
                  </a:cubicBezTo>
                  <a:close/>
                  <a:moveTo>
                    <a:pt x="136" y="151"/>
                  </a:moveTo>
                  <a:cubicBezTo>
                    <a:pt x="136" y="164"/>
                    <a:pt x="136" y="164"/>
                    <a:pt x="136" y="164"/>
                  </a:cubicBezTo>
                  <a:cubicBezTo>
                    <a:pt x="135" y="162"/>
                    <a:pt x="135" y="162"/>
                    <a:pt x="135" y="162"/>
                  </a:cubicBezTo>
                  <a:cubicBezTo>
                    <a:pt x="134" y="159"/>
                    <a:pt x="132" y="157"/>
                    <a:pt x="130" y="157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30" y="150"/>
                    <a:pt x="130" y="150"/>
                    <a:pt x="130" y="150"/>
                  </a:cubicBezTo>
                  <a:cubicBezTo>
                    <a:pt x="130" y="142"/>
                    <a:pt x="130" y="142"/>
                    <a:pt x="130" y="142"/>
                  </a:cubicBezTo>
                  <a:cubicBezTo>
                    <a:pt x="131" y="145"/>
                    <a:pt x="132" y="148"/>
                    <a:pt x="134" y="151"/>
                  </a:cubicBezTo>
                  <a:cubicBezTo>
                    <a:pt x="134" y="151"/>
                    <a:pt x="135" y="151"/>
                    <a:pt x="136" y="151"/>
                  </a:cubicBezTo>
                  <a:close/>
                  <a:moveTo>
                    <a:pt x="136" y="187"/>
                  </a:moveTo>
                  <a:cubicBezTo>
                    <a:pt x="136" y="198"/>
                    <a:pt x="136" y="198"/>
                    <a:pt x="136" y="198"/>
                  </a:cubicBezTo>
                  <a:cubicBezTo>
                    <a:pt x="134" y="192"/>
                    <a:pt x="132" y="187"/>
                    <a:pt x="130" y="182"/>
                  </a:cubicBezTo>
                  <a:cubicBezTo>
                    <a:pt x="130" y="172"/>
                    <a:pt x="130" y="172"/>
                    <a:pt x="130" y="172"/>
                  </a:cubicBezTo>
                  <a:cubicBezTo>
                    <a:pt x="134" y="181"/>
                    <a:pt x="134" y="181"/>
                    <a:pt x="134" y="181"/>
                  </a:cubicBezTo>
                  <a:cubicBezTo>
                    <a:pt x="136" y="187"/>
                    <a:pt x="136" y="187"/>
                    <a:pt x="136" y="187"/>
                  </a:cubicBezTo>
                  <a:close/>
                  <a:moveTo>
                    <a:pt x="136" y="200"/>
                  </a:moveTo>
                  <a:cubicBezTo>
                    <a:pt x="136" y="210"/>
                    <a:pt x="136" y="210"/>
                    <a:pt x="136" y="210"/>
                  </a:cubicBezTo>
                  <a:cubicBezTo>
                    <a:pt x="133" y="210"/>
                    <a:pt x="131" y="213"/>
                    <a:pt x="132" y="218"/>
                  </a:cubicBezTo>
                  <a:cubicBezTo>
                    <a:pt x="136" y="227"/>
                    <a:pt x="136" y="227"/>
                    <a:pt x="136" y="227"/>
                  </a:cubicBezTo>
                  <a:cubicBezTo>
                    <a:pt x="136" y="245"/>
                    <a:pt x="136" y="245"/>
                    <a:pt x="136" y="245"/>
                  </a:cubicBezTo>
                  <a:cubicBezTo>
                    <a:pt x="135" y="243"/>
                    <a:pt x="134" y="241"/>
                    <a:pt x="133" y="238"/>
                  </a:cubicBezTo>
                  <a:cubicBezTo>
                    <a:pt x="132" y="235"/>
                    <a:pt x="131" y="232"/>
                    <a:pt x="130" y="229"/>
                  </a:cubicBezTo>
                  <a:cubicBezTo>
                    <a:pt x="130" y="201"/>
                    <a:pt x="130" y="201"/>
                    <a:pt x="130" y="201"/>
                  </a:cubicBezTo>
                  <a:cubicBezTo>
                    <a:pt x="132" y="201"/>
                    <a:pt x="134" y="200"/>
                    <a:pt x="136" y="200"/>
                  </a:cubicBezTo>
                  <a:close/>
                  <a:moveTo>
                    <a:pt x="136" y="258"/>
                  </a:moveTo>
                  <a:cubicBezTo>
                    <a:pt x="136" y="268"/>
                    <a:pt x="136" y="268"/>
                    <a:pt x="136" y="268"/>
                  </a:cubicBezTo>
                  <a:cubicBezTo>
                    <a:pt x="134" y="270"/>
                    <a:pt x="133" y="274"/>
                    <a:pt x="134" y="279"/>
                  </a:cubicBezTo>
                  <a:cubicBezTo>
                    <a:pt x="136" y="283"/>
                    <a:pt x="136" y="283"/>
                    <a:pt x="136" y="283"/>
                  </a:cubicBezTo>
                  <a:cubicBezTo>
                    <a:pt x="136" y="303"/>
                    <a:pt x="136" y="303"/>
                    <a:pt x="136" y="303"/>
                  </a:cubicBezTo>
                  <a:cubicBezTo>
                    <a:pt x="134" y="297"/>
                    <a:pt x="132" y="292"/>
                    <a:pt x="130" y="286"/>
                  </a:cubicBezTo>
                  <a:cubicBezTo>
                    <a:pt x="130" y="260"/>
                    <a:pt x="130" y="260"/>
                    <a:pt x="130" y="260"/>
                  </a:cubicBezTo>
                  <a:cubicBezTo>
                    <a:pt x="132" y="259"/>
                    <a:pt x="134" y="258"/>
                    <a:pt x="136" y="258"/>
                  </a:cubicBezTo>
                  <a:close/>
                  <a:moveTo>
                    <a:pt x="136" y="328"/>
                  </a:moveTo>
                  <a:cubicBezTo>
                    <a:pt x="136" y="349"/>
                    <a:pt x="136" y="349"/>
                    <a:pt x="136" y="349"/>
                  </a:cubicBezTo>
                  <a:cubicBezTo>
                    <a:pt x="134" y="349"/>
                    <a:pt x="132" y="350"/>
                    <a:pt x="130" y="351"/>
                  </a:cubicBezTo>
                  <a:cubicBezTo>
                    <a:pt x="130" y="321"/>
                    <a:pt x="130" y="321"/>
                    <a:pt x="130" y="321"/>
                  </a:cubicBezTo>
                  <a:cubicBezTo>
                    <a:pt x="133" y="330"/>
                    <a:pt x="133" y="330"/>
                    <a:pt x="133" y="330"/>
                  </a:cubicBezTo>
                  <a:cubicBezTo>
                    <a:pt x="136" y="328"/>
                    <a:pt x="136" y="328"/>
                    <a:pt x="136" y="328"/>
                  </a:cubicBezTo>
                  <a:close/>
                  <a:moveTo>
                    <a:pt x="136" y="392"/>
                  </a:moveTo>
                  <a:cubicBezTo>
                    <a:pt x="136" y="410"/>
                    <a:pt x="136" y="410"/>
                    <a:pt x="136" y="410"/>
                  </a:cubicBezTo>
                  <a:cubicBezTo>
                    <a:pt x="130" y="394"/>
                    <a:pt x="130" y="394"/>
                    <a:pt x="130" y="394"/>
                  </a:cubicBezTo>
                  <a:cubicBezTo>
                    <a:pt x="130" y="376"/>
                    <a:pt x="130" y="376"/>
                    <a:pt x="130" y="376"/>
                  </a:cubicBezTo>
                  <a:lnTo>
                    <a:pt x="136" y="392"/>
                  </a:lnTo>
                  <a:close/>
                  <a:moveTo>
                    <a:pt x="130" y="80"/>
                  </a:moveTo>
                  <a:cubicBezTo>
                    <a:pt x="129" y="78"/>
                    <a:pt x="129" y="78"/>
                    <a:pt x="129" y="78"/>
                  </a:cubicBezTo>
                  <a:cubicBezTo>
                    <a:pt x="129" y="77"/>
                    <a:pt x="130" y="77"/>
                    <a:pt x="130" y="76"/>
                  </a:cubicBezTo>
                  <a:cubicBezTo>
                    <a:pt x="130" y="73"/>
                    <a:pt x="130" y="73"/>
                    <a:pt x="130" y="73"/>
                  </a:cubicBezTo>
                  <a:cubicBezTo>
                    <a:pt x="130" y="72"/>
                    <a:pt x="129" y="71"/>
                    <a:pt x="128" y="71"/>
                  </a:cubicBezTo>
                  <a:cubicBezTo>
                    <a:pt x="127" y="71"/>
                    <a:pt x="126" y="71"/>
                    <a:pt x="125" y="70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4" y="77"/>
                    <a:pt x="124" y="77"/>
                    <a:pt x="124" y="77"/>
                  </a:cubicBezTo>
                  <a:cubicBezTo>
                    <a:pt x="125" y="78"/>
                    <a:pt x="125" y="79"/>
                    <a:pt x="126" y="80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130" y="80"/>
                    <a:pt x="130" y="80"/>
                    <a:pt x="130" y="80"/>
                  </a:cubicBezTo>
                  <a:close/>
                  <a:moveTo>
                    <a:pt x="124" y="467"/>
                  </a:moveTo>
                  <a:cubicBezTo>
                    <a:pt x="130" y="478"/>
                    <a:pt x="130" y="478"/>
                    <a:pt x="130" y="478"/>
                  </a:cubicBezTo>
                  <a:cubicBezTo>
                    <a:pt x="130" y="445"/>
                    <a:pt x="130" y="445"/>
                    <a:pt x="130" y="445"/>
                  </a:cubicBezTo>
                  <a:cubicBezTo>
                    <a:pt x="124" y="431"/>
                    <a:pt x="124" y="431"/>
                    <a:pt x="124" y="431"/>
                  </a:cubicBezTo>
                  <a:cubicBezTo>
                    <a:pt x="124" y="467"/>
                    <a:pt x="124" y="467"/>
                    <a:pt x="124" y="467"/>
                  </a:cubicBezTo>
                  <a:close/>
                  <a:moveTo>
                    <a:pt x="130" y="98"/>
                  </a:moveTo>
                  <a:cubicBezTo>
                    <a:pt x="130" y="105"/>
                    <a:pt x="130" y="105"/>
                    <a:pt x="130" y="105"/>
                  </a:cubicBezTo>
                  <a:cubicBezTo>
                    <a:pt x="128" y="101"/>
                    <a:pt x="126" y="97"/>
                    <a:pt x="125" y="93"/>
                  </a:cubicBezTo>
                  <a:cubicBezTo>
                    <a:pt x="124" y="93"/>
                    <a:pt x="124" y="93"/>
                    <a:pt x="124" y="93"/>
                  </a:cubicBezTo>
                  <a:cubicBezTo>
                    <a:pt x="124" y="85"/>
                    <a:pt x="124" y="85"/>
                    <a:pt x="124" y="85"/>
                  </a:cubicBezTo>
                  <a:cubicBezTo>
                    <a:pt x="128" y="94"/>
                    <a:pt x="128" y="94"/>
                    <a:pt x="128" y="94"/>
                  </a:cubicBezTo>
                  <a:cubicBezTo>
                    <a:pt x="130" y="98"/>
                    <a:pt x="130" y="98"/>
                    <a:pt x="130" y="98"/>
                  </a:cubicBezTo>
                  <a:close/>
                  <a:moveTo>
                    <a:pt x="130" y="108"/>
                  </a:moveTo>
                  <a:cubicBezTo>
                    <a:pt x="130" y="114"/>
                    <a:pt x="130" y="114"/>
                    <a:pt x="130" y="114"/>
                  </a:cubicBezTo>
                  <a:cubicBezTo>
                    <a:pt x="129" y="114"/>
                    <a:pt x="129" y="116"/>
                    <a:pt x="130" y="117"/>
                  </a:cubicBezTo>
                  <a:cubicBezTo>
                    <a:pt x="130" y="124"/>
                    <a:pt x="130" y="124"/>
                    <a:pt x="130" y="124"/>
                  </a:cubicBezTo>
                  <a:cubicBezTo>
                    <a:pt x="129" y="122"/>
                    <a:pt x="128" y="120"/>
                    <a:pt x="127" y="118"/>
                  </a:cubicBezTo>
                  <a:cubicBezTo>
                    <a:pt x="126" y="116"/>
                    <a:pt x="125" y="115"/>
                    <a:pt x="124" y="114"/>
                  </a:cubicBezTo>
                  <a:cubicBezTo>
                    <a:pt x="124" y="106"/>
                    <a:pt x="124" y="106"/>
                    <a:pt x="124" y="106"/>
                  </a:cubicBezTo>
                  <a:cubicBezTo>
                    <a:pt x="126" y="108"/>
                    <a:pt x="126" y="108"/>
                    <a:pt x="126" y="108"/>
                  </a:cubicBezTo>
                  <a:cubicBezTo>
                    <a:pt x="127" y="108"/>
                    <a:pt x="128" y="108"/>
                    <a:pt x="130" y="108"/>
                  </a:cubicBezTo>
                  <a:close/>
                  <a:moveTo>
                    <a:pt x="130" y="142"/>
                  </a:moveTo>
                  <a:cubicBezTo>
                    <a:pt x="130" y="150"/>
                    <a:pt x="130" y="150"/>
                    <a:pt x="130" y="150"/>
                  </a:cubicBezTo>
                  <a:cubicBezTo>
                    <a:pt x="128" y="145"/>
                    <a:pt x="126" y="141"/>
                    <a:pt x="124" y="136"/>
                  </a:cubicBezTo>
                  <a:cubicBezTo>
                    <a:pt x="124" y="129"/>
                    <a:pt x="124" y="129"/>
                    <a:pt x="124" y="129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0" y="142"/>
                    <a:pt x="130" y="142"/>
                    <a:pt x="130" y="142"/>
                  </a:cubicBezTo>
                  <a:close/>
                  <a:moveTo>
                    <a:pt x="130" y="151"/>
                  </a:moveTo>
                  <a:cubicBezTo>
                    <a:pt x="130" y="157"/>
                    <a:pt x="130" y="157"/>
                    <a:pt x="130" y="157"/>
                  </a:cubicBezTo>
                  <a:cubicBezTo>
                    <a:pt x="127" y="156"/>
                    <a:pt x="124" y="159"/>
                    <a:pt x="126" y="164"/>
                  </a:cubicBezTo>
                  <a:cubicBezTo>
                    <a:pt x="130" y="172"/>
                    <a:pt x="130" y="172"/>
                    <a:pt x="130" y="172"/>
                  </a:cubicBezTo>
                  <a:cubicBezTo>
                    <a:pt x="130" y="182"/>
                    <a:pt x="130" y="182"/>
                    <a:pt x="130" y="182"/>
                  </a:cubicBezTo>
                  <a:cubicBezTo>
                    <a:pt x="130" y="182"/>
                    <a:pt x="130" y="182"/>
                    <a:pt x="130" y="182"/>
                  </a:cubicBezTo>
                  <a:cubicBezTo>
                    <a:pt x="128" y="177"/>
                    <a:pt x="126" y="173"/>
                    <a:pt x="124" y="169"/>
                  </a:cubicBezTo>
                  <a:cubicBezTo>
                    <a:pt x="124" y="152"/>
                    <a:pt x="124" y="152"/>
                    <a:pt x="124" y="152"/>
                  </a:cubicBezTo>
                  <a:cubicBezTo>
                    <a:pt x="126" y="151"/>
                    <a:pt x="128" y="151"/>
                    <a:pt x="130" y="151"/>
                  </a:cubicBezTo>
                  <a:close/>
                  <a:moveTo>
                    <a:pt x="130" y="201"/>
                  </a:moveTo>
                  <a:cubicBezTo>
                    <a:pt x="130" y="229"/>
                    <a:pt x="130" y="229"/>
                    <a:pt x="130" y="229"/>
                  </a:cubicBezTo>
                  <a:cubicBezTo>
                    <a:pt x="127" y="221"/>
                    <a:pt x="127" y="221"/>
                    <a:pt x="127" y="221"/>
                  </a:cubicBezTo>
                  <a:cubicBezTo>
                    <a:pt x="126" y="219"/>
                    <a:pt x="125" y="218"/>
                    <a:pt x="124" y="217"/>
                  </a:cubicBezTo>
                  <a:cubicBezTo>
                    <a:pt x="124" y="198"/>
                    <a:pt x="124" y="198"/>
                    <a:pt x="124" y="198"/>
                  </a:cubicBezTo>
                  <a:cubicBezTo>
                    <a:pt x="126" y="202"/>
                    <a:pt x="126" y="202"/>
                    <a:pt x="126" y="202"/>
                  </a:cubicBezTo>
                  <a:cubicBezTo>
                    <a:pt x="127" y="202"/>
                    <a:pt x="129" y="202"/>
                    <a:pt x="130" y="201"/>
                  </a:cubicBezTo>
                  <a:close/>
                  <a:moveTo>
                    <a:pt x="130" y="260"/>
                  </a:moveTo>
                  <a:cubicBezTo>
                    <a:pt x="130" y="286"/>
                    <a:pt x="130" y="286"/>
                    <a:pt x="130" y="286"/>
                  </a:cubicBezTo>
                  <a:cubicBezTo>
                    <a:pt x="128" y="281"/>
                    <a:pt x="128" y="281"/>
                    <a:pt x="128" y="281"/>
                  </a:cubicBezTo>
                  <a:cubicBezTo>
                    <a:pt x="127" y="278"/>
                    <a:pt x="126" y="277"/>
                    <a:pt x="124" y="276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8" y="261"/>
                    <a:pt x="128" y="261"/>
                    <a:pt x="128" y="261"/>
                  </a:cubicBezTo>
                  <a:cubicBezTo>
                    <a:pt x="130" y="260"/>
                    <a:pt x="130" y="260"/>
                    <a:pt x="130" y="260"/>
                  </a:cubicBezTo>
                  <a:close/>
                  <a:moveTo>
                    <a:pt x="130" y="321"/>
                  </a:moveTo>
                  <a:cubicBezTo>
                    <a:pt x="130" y="351"/>
                    <a:pt x="130" y="351"/>
                    <a:pt x="130" y="351"/>
                  </a:cubicBezTo>
                  <a:cubicBezTo>
                    <a:pt x="126" y="354"/>
                    <a:pt x="124" y="361"/>
                    <a:pt x="127" y="369"/>
                  </a:cubicBezTo>
                  <a:cubicBezTo>
                    <a:pt x="130" y="376"/>
                    <a:pt x="130" y="376"/>
                    <a:pt x="130" y="376"/>
                  </a:cubicBezTo>
                  <a:cubicBezTo>
                    <a:pt x="130" y="394"/>
                    <a:pt x="130" y="394"/>
                    <a:pt x="130" y="394"/>
                  </a:cubicBezTo>
                  <a:cubicBezTo>
                    <a:pt x="124" y="379"/>
                    <a:pt x="124" y="379"/>
                    <a:pt x="124" y="379"/>
                  </a:cubicBezTo>
                  <a:cubicBezTo>
                    <a:pt x="124" y="333"/>
                    <a:pt x="124" y="333"/>
                    <a:pt x="124" y="333"/>
                  </a:cubicBezTo>
                  <a:cubicBezTo>
                    <a:pt x="129" y="331"/>
                    <a:pt x="129" y="331"/>
                    <a:pt x="129" y="331"/>
                  </a:cubicBezTo>
                  <a:cubicBezTo>
                    <a:pt x="124" y="319"/>
                    <a:pt x="124" y="319"/>
                    <a:pt x="124" y="319"/>
                  </a:cubicBezTo>
                  <a:cubicBezTo>
                    <a:pt x="124" y="306"/>
                    <a:pt x="124" y="306"/>
                    <a:pt x="124" y="306"/>
                  </a:cubicBezTo>
                  <a:cubicBezTo>
                    <a:pt x="125" y="308"/>
                    <a:pt x="125" y="308"/>
                    <a:pt x="125" y="308"/>
                  </a:cubicBezTo>
                  <a:cubicBezTo>
                    <a:pt x="127" y="312"/>
                    <a:pt x="128" y="317"/>
                    <a:pt x="130" y="321"/>
                  </a:cubicBezTo>
                  <a:close/>
                  <a:moveTo>
                    <a:pt x="124" y="68"/>
                  </a:moveTo>
                  <a:cubicBezTo>
                    <a:pt x="121" y="62"/>
                    <a:pt x="121" y="62"/>
                    <a:pt x="121" y="62"/>
                  </a:cubicBezTo>
                  <a:cubicBezTo>
                    <a:pt x="121" y="70"/>
                    <a:pt x="121" y="70"/>
                    <a:pt x="121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1" y="70"/>
                    <a:pt x="121" y="70"/>
                    <a:pt x="121" y="70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2" y="75"/>
                    <a:pt x="123" y="76"/>
                    <a:pt x="124" y="77"/>
                  </a:cubicBezTo>
                  <a:cubicBezTo>
                    <a:pt x="124" y="68"/>
                    <a:pt x="124" y="68"/>
                    <a:pt x="124" y="68"/>
                  </a:cubicBezTo>
                  <a:close/>
                  <a:moveTo>
                    <a:pt x="121" y="441"/>
                  </a:moveTo>
                  <a:cubicBezTo>
                    <a:pt x="124" y="449"/>
                    <a:pt x="124" y="449"/>
                    <a:pt x="124" y="449"/>
                  </a:cubicBezTo>
                  <a:cubicBezTo>
                    <a:pt x="121" y="450"/>
                    <a:pt x="121" y="450"/>
                    <a:pt x="121" y="450"/>
                  </a:cubicBezTo>
                  <a:cubicBezTo>
                    <a:pt x="121" y="461"/>
                    <a:pt x="121" y="461"/>
                    <a:pt x="121" y="461"/>
                  </a:cubicBezTo>
                  <a:cubicBezTo>
                    <a:pt x="124" y="467"/>
                    <a:pt x="124" y="467"/>
                    <a:pt x="124" y="467"/>
                  </a:cubicBezTo>
                  <a:cubicBezTo>
                    <a:pt x="124" y="431"/>
                    <a:pt x="124" y="431"/>
                    <a:pt x="124" y="431"/>
                  </a:cubicBezTo>
                  <a:cubicBezTo>
                    <a:pt x="121" y="423"/>
                    <a:pt x="121" y="423"/>
                    <a:pt x="121" y="423"/>
                  </a:cubicBezTo>
                  <a:cubicBezTo>
                    <a:pt x="121" y="441"/>
                    <a:pt x="121" y="441"/>
                    <a:pt x="121" y="441"/>
                  </a:cubicBezTo>
                  <a:close/>
                  <a:moveTo>
                    <a:pt x="124" y="85"/>
                  </a:moveTo>
                  <a:cubicBezTo>
                    <a:pt x="124" y="93"/>
                    <a:pt x="124" y="93"/>
                    <a:pt x="124" y="93"/>
                  </a:cubicBezTo>
                  <a:cubicBezTo>
                    <a:pt x="123" y="91"/>
                    <a:pt x="122" y="89"/>
                    <a:pt x="121" y="86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24" y="85"/>
                    <a:pt x="124" y="85"/>
                    <a:pt x="124" y="85"/>
                  </a:cubicBezTo>
                  <a:close/>
                  <a:moveTo>
                    <a:pt x="124" y="106"/>
                  </a:moveTo>
                  <a:cubicBezTo>
                    <a:pt x="124" y="114"/>
                    <a:pt x="124" y="114"/>
                    <a:pt x="124" y="114"/>
                  </a:cubicBezTo>
                  <a:cubicBezTo>
                    <a:pt x="123" y="113"/>
                    <a:pt x="122" y="113"/>
                    <a:pt x="121" y="113"/>
                  </a:cubicBezTo>
                  <a:cubicBezTo>
                    <a:pt x="121" y="108"/>
                    <a:pt x="121" y="108"/>
                    <a:pt x="121" y="108"/>
                  </a:cubicBezTo>
                  <a:cubicBezTo>
                    <a:pt x="122" y="108"/>
                    <a:pt x="122" y="108"/>
                    <a:pt x="122" y="108"/>
                  </a:cubicBezTo>
                  <a:cubicBezTo>
                    <a:pt x="121" y="106"/>
                    <a:pt x="121" y="106"/>
                    <a:pt x="121" y="106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4" y="106"/>
                    <a:pt x="124" y="106"/>
                    <a:pt x="124" y="106"/>
                  </a:cubicBezTo>
                  <a:close/>
                  <a:moveTo>
                    <a:pt x="124" y="129"/>
                  </a:moveTo>
                  <a:cubicBezTo>
                    <a:pt x="124" y="136"/>
                    <a:pt x="124" y="136"/>
                    <a:pt x="124" y="136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1" y="130"/>
                    <a:pt x="121" y="130"/>
                    <a:pt x="121" y="130"/>
                  </a:cubicBezTo>
                  <a:cubicBezTo>
                    <a:pt x="121" y="122"/>
                    <a:pt x="121" y="122"/>
                    <a:pt x="121" y="122"/>
                  </a:cubicBezTo>
                  <a:cubicBezTo>
                    <a:pt x="124" y="129"/>
                    <a:pt x="124" y="129"/>
                    <a:pt x="124" y="129"/>
                  </a:cubicBezTo>
                  <a:close/>
                  <a:moveTo>
                    <a:pt x="124" y="152"/>
                  </a:moveTo>
                  <a:cubicBezTo>
                    <a:pt x="124" y="169"/>
                    <a:pt x="124" y="169"/>
                    <a:pt x="124" y="169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22" y="163"/>
                    <a:pt x="122" y="163"/>
                    <a:pt x="121" y="162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22" y="152"/>
                    <a:pt x="123" y="152"/>
                    <a:pt x="124" y="152"/>
                  </a:cubicBezTo>
                  <a:close/>
                  <a:moveTo>
                    <a:pt x="124" y="198"/>
                  </a:moveTo>
                  <a:cubicBezTo>
                    <a:pt x="124" y="217"/>
                    <a:pt x="124" y="217"/>
                    <a:pt x="124" y="217"/>
                  </a:cubicBezTo>
                  <a:cubicBezTo>
                    <a:pt x="124" y="217"/>
                    <a:pt x="123" y="216"/>
                    <a:pt x="121" y="216"/>
                  </a:cubicBezTo>
                  <a:cubicBezTo>
                    <a:pt x="121" y="190"/>
                    <a:pt x="121" y="190"/>
                    <a:pt x="121" y="190"/>
                  </a:cubicBezTo>
                  <a:cubicBezTo>
                    <a:pt x="124" y="198"/>
                    <a:pt x="124" y="198"/>
                    <a:pt x="124" y="198"/>
                  </a:cubicBezTo>
                  <a:close/>
                  <a:moveTo>
                    <a:pt x="124" y="252"/>
                  </a:moveTo>
                  <a:cubicBezTo>
                    <a:pt x="124" y="276"/>
                    <a:pt x="124" y="276"/>
                    <a:pt x="124" y="276"/>
                  </a:cubicBezTo>
                  <a:cubicBezTo>
                    <a:pt x="123" y="275"/>
                    <a:pt x="122" y="275"/>
                    <a:pt x="121" y="275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22" y="263"/>
                    <a:pt x="122" y="263"/>
                    <a:pt x="122" y="263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21" y="244"/>
                    <a:pt x="121" y="244"/>
                    <a:pt x="121" y="244"/>
                  </a:cubicBezTo>
                  <a:cubicBezTo>
                    <a:pt x="124" y="252"/>
                    <a:pt x="124" y="252"/>
                    <a:pt x="124" y="252"/>
                  </a:cubicBezTo>
                  <a:close/>
                  <a:moveTo>
                    <a:pt x="124" y="306"/>
                  </a:moveTo>
                  <a:cubicBezTo>
                    <a:pt x="124" y="319"/>
                    <a:pt x="124" y="319"/>
                    <a:pt x="124" y="319"/>
                  </a:cubicBezTo>
                  <a:cubicBezTo>
                    <a:pt x="121" y="311"/>
                    <a:pt x="121" y="311"/>
                    <a:pt x="121" y="311"/>
                  </a:cubicBezTo>
                  <a:cubicBezTo>
                    <a:pt x="121" y="298"/>
                    <a:pt x="121" y="298"/>
                    <a:pt x="121" y="298"/>
                  </a:cubicBezTo>
                  <a:cubicBezTo>
                    <a:pt x="124" y="306"/>
                    <a:pt x="124" y="306"/>
                    <a:pt x="124" y="306"/>
                  </a:cubicBezTo>
                  <a:close/>
                  <a:moveTo>
                    <a:pt x="124" y="333"/>
                  </a:moveTo>
                  <a:cubicBezTo>
                    <a:pt x="124" y="379"/>
                    <a:pt x="124" y="379"/>
                    <a:pt x="124" y="379"/>
                  </a:cubicBezTo>
                  <a:cubicBezTo>
                    <a:pt x="121" y="372"/>
                    <a:pt x="121" y="372"/>
                    <a:pt x="121" y="372"/>
                  </a:cubicBezTo>
                  <a:cubicBezTo>
                    <a:pt x="121" y="334"/>
                    <a:pt x="121" y="334"/>
                    <a:pt x="121" y="334"/>
                  </a:cubicBezTo>
                  <a:lnTo>
                    <a:pt x="124" y="333"/>
                  </a:lnTo>
                  <a:close/>
                  <a:moveTo>
                    <a:pt x="121" y="62"/>
                  </a:moveTo>
                  <a:cubicBezTo>
                    <a:pt x="118" y="54"/>
                    <a:pt x="118" y="54"/>
                    <a:pt x="118" y="54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21" y="70"/>
                    <a:pt x="121" y="70"/>
                    <a:pt x="121" y="70"/>
                  </a:cubicBezTo>
                  <a:cubicBezTo>
                    <a:pt x="121" y="62"/>
                    <a:pt x="121" y="62"/>
                    <a:pt x="121" y="62"/>
                  </a:cubicBezTo>
                  <a:close/>
                  <a:moveTo>
                    <a:pt x="118" y="432"/>
                  </a:moveTo>
                  <a:cubicBezTo>
                    <a:pt x="121" y="441"/>
                    <a:pt x="121" y="441"/>
                    <a:pt x="121" y="441"/>
                  </a:cubicBezTo>
                  <a:cubicBezTo>
                    <a:pt x="121" y="423"/>
                    <a:pt x="121" y="423"/>
                    <a:pt x="121" y="423"/>
                  </a:cubicBezTo>
                  <a:cubicBezTo>
                    <a:pt x="118" y="413"/>
                    <a:pt x="118" y="413"/>
                    <a:pt x="118" y="413"/>
                  </a:cubicBezTo>
                  <a:cubicBezTo>
                    <a:pt x="118" y="432"/>
                    <a:pt x="118" y="432"/>
                    <a:pt x="118" y="432"/>
                  </a:cubicBezTo>
                  <a:close/>
                  <a:moveTo>
                    <a:pt x="121" y="450"/>
                  </a:moveTo>
                  <a:cubicBezTo>
                    <a:pt x="118" y="452"/>
                    <a:pt x="118" y="452"/>
                    <a:pt x="118" y="452"/>
                  </a:cubicBezTo>
                  <a:cubicBezTo>
                    <a:pt x="118" y="453"/>
                    <a:pt x="118" y="453"/>
                    <a:pt x="118" y="453"/>
                  </a:cubicBezTo>
                  <a:cubicBezTo>
                    <a:pt x="121" y="459"/>
                    <a:pt x="121" y="459"/>
                    <a:pt x="121" y="459"/>
                  </a:cubicBezTo>
                  <a:cubicBezTo>
                    <a:pt x="121" y="461"/>
                    <a:pt x="121" y="461"/>
                    <a:pt x="121" y="461"/>
                  </a:cubicBezTo>
                  <a:cubicBezTo>
                    <a:pt x="121" y="450"/>
                    <a:pt x="121" y="450"/>
                    <a:pt x="121" y="450"/>
                  </a:cubicBezTo>
                  <a:close/>
                  <a:moveTo>
                    <a:pt x="121" y="70"/>
                  </a:moveTo>
                  <a:cubicBezTo>
                    <a:pt x="121" y="75"/>
                    <a:pt x="121" y="75"/>
                    <a:pt x="121" y="75"/>
                  </a:cubicBezTo>
                  <a:cubicBezTo>
                    <a:pt x="120" y="75"/>
                    <a:pt x="120" y="76"/>
                    <a:pt x="121" y="78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18" y="69"/>
                    <a:pt x="118" y="69"/>
                    <a:pt x="118" y="69"/>
                  </a:cubicBezTo>
                  <a:cubicBezTo>
                    <a:pt x="119" y="70"/>
                    <a:pt x="120" y="70"/>
                    <a:pt x="121" y="70"/>
                  </a:cubicBezTo>
                  <a:close/>
                  <a:moveTo>
                    <a:pt x="121" y="99"/>
                  </a:moveTo>
                  <a:cubicBezTo>
                    <a:pt x="121" y="106"/>
                    <a:pt x="121" y="106"/>
                    <a:pt x="121" y="106"/>
                  </a:cubicBezTo>
                  <a:cubicBezTo>
                    <a:pt x="118" y="97"/>
                    <a:pt x="118" y="97"/>
                    <a:pt x="118" y="97"/>
                  </a:cubicBezTo>
                  <a:cubicBezTo>
                    <a:pt x="118" y="90"/>
                    <a:pt x="118" y="90"/>
                    <a:pt x="118" y="90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20" y="95"/>
                    <a:pt x="121" y="97"/>
                    <a:pt x="121" y="99"/>
                  </a:cubicBezTo>
                  <a:close/>
                  <a:moveTo>
                    <a:pt x="121" y="108"/>
                  </a:moveTo>
                  <a:cubicBezTo>
                    <a:pt x="121" y="113"/>
                    <a:pt x="121" y="113"/>
                    <a:pt x="121" y="113"/>
                  </a:cubicBezTo>
                  <a:cubicBezTo>
                    <a:pt x="119" y="113"/>
                    <a:pt x="118" y="114"/>
                    <a:pt x="120" y="118"/>
                  </a:cubicBezTo>
                  <a:cubicBezTo>
                    <a:pt x="121" y="122"/>
                    <a:pt x="121" y="122"/>
                    <a:pt x="121" y="122"/>
                  </a:cubicBezTo>
                  <a:cubicBezTo>
                    <a:pt x="121" y="130"/>
                    <a:pt x="121" y="130"/>
                    <a:pt x="121" y="130"/>
                  </a:cubicBezTo>
                  <a:cubicBezTo>
                    <a:pt x="120" y="127"/>
                    <a:pt x="119" y="124"/>
                    <a:pt x="118" y="121"/>
                  </a:cubicBezTo>
                  <a:cubicBezTo>
                    <a:pt x="118" y="108"/>
                    <a:pt x="118" y="108"/>
                    <a:pt x="118" y="108"/>
                  </a:cubicBezTo>
                  <a:cubicBezTo>
                    <a:pt x="119" y="108"/>
                    <a:pt x="120" y="108"/>
                    <a:pt x="121" y="108"/>
                  </a:cubicBezTo>
                  <a:close/>
                  <a:moveTo>
                    <a:pt x="121" y="152"/>
                  </a:moveTo>
                  <a:cubicBezTo>
                    <a:pt x="121" y="162"/>
                    <a:pt x="121" y="162"/>
                    <a:pt x="121" y="162"/>
                  </a:cubicBezTo>
                  <a:cubicBezTo>
                    <a:pt x="120" y="161"/>
                    <a:pt x="119" y="160"/>
                    <a:pt x="118" y="159"/>
                  </a:cubicBezTo>
                  <a:cubicBezTo>
                    <a:pt x="118" y="143"/>
                    <a:pt x="118" y="143"/>
                    <a:pt x="118" y="143"/>
                  </a:cubicBezTo>
                  <a:cubicBezTo>
                    <a:pt x="119" y="146"/>
                    <a:pt x="120" y="149"/>
                    <a:pt x="121" y="152"/>
                  </a:cubicBezTo>
                  <a:cubicBezTo>
                    <a:pt x="121" y="152"/>
                    <a:pt x="121" y="152"/>
                    <a:pt x="121" y="152"/>
                  </a:cubicBezTo>
                  <a:close/>
                  <a:moveTo>
                    <a:pt x="121" y="190"/>
                  </a:moveTo>
                  <a:cubicBezTo>
                    <a:pt x="121" y="216"/>
                    <a:pt x="121" y="216"/>
                    <a:pt x="121" y="216"/>
                  </a:cubicBezTo>
                  <a:cubicBezTo>
                    <a:pt x="120" y="216"/>
                    <a:pt x="119" y="216"/>
                    <a:pt x="118" y="216"/>
                  </a:cubicBezTo>
                  <a:cubicBezTo>
                    <a:pt x="118" y="205"/>
                    <a:pt x="118" y="205"/>
                    <a:pt x="118" y="205"/>
                  </a:cubicBezTo>
                  <a:cubicBezTo>
                    <a:pt x="119" y="205"/>
                    <a:pt x="119" y="205"/>
                    <a:pt x="120" y="204"/>
                  </a:cubicBezTo>
                  <a:cubicBezTo>
                    <a:pt x="119" y="202"/>
                    <a:pt x="119" y="200"/>
                    <a:pt x="118" y="198"/>
                  </a:cubicBezTo>
                  <a:cubicBezTo>
                    <a:pt x="118" y="181"/>
                    <a:pt x="118" y="181"/>
                    <a:pt x="118" y="181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21" y="190"/>
                    <a:pt x="121" y="190"/>
                    <a:pt x="121" y="190"/>
                  </a:cubicBezTo>
                  <a:close/>
                  <a:moveTo>
                    <a:pt x="121" y="244"/>
                  </a:moveTo>
                  <a:cubicBezTo>
                    <a:pt x="121" y="263"/>
                    <a:pt x="121" y="263"/>
                    <a:pt x="121" y="263"/>
                  </a:cubicBezTo>
                  <a:cubicBezTo>
                    <a:pt x="120" y="260"/>
                    <a:pt x="119" y="256"/>
                    <a:pt x="118" y="25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21" y="243"/>
                    <a:pt x="121" y="243"/>
                    <a:pt x="121" y="243"/>
                  </a:cubicBezTo>
                  <a:cubicBezTo>
                    <a:pt x="121" y="244"/>
                    <a:pt x="121" y="244"/>
                    <a:pt x="121" y="244"/>
                  </a:cubicBezTo>
                  <a:close/>
                  <a:moveTo>
                    <a:pt x="121" y="263"/>
                  </a:moveTo>
                  <a:cubicBezTo>
                    <a:pt x="121" y="275"/>
                    <a:pt x="121" y="275"/>
                    <a:pt x="121" y="275"/>
                  </a:cubicBezTo>
                  <a:cubicBezTo>
                    <a:pt x="120" y="275"/>
                    <a:pt x="119" y="276"/>
                    <a:pt x="118" y="277"/>
                  </a:cubicBezTo>
                  <a:cubicBezTo>
                    <a:pt x="118" y="265"/>
                    <a:pt x="118" y="265"/>
                    <a:pt x="118" y="265"/>
                  </a:cubicBezTo>
                  <a:cubicBezTo>
                    <a:pt x="119" y="265"/>
                    <a:pt x="120" y="264"/>
                    <a:pt x="121" y="263"/>
                  </a:cubicBezTo>
                  <a:close/>
                  <a:moveTo>
                    <a:pt x="121" y="298"/>
                  </a:moveTo>
                  <a:cubicBezTo>
                    <a:pt x="121" y="311"/>
                    <a:pt x="121" y="311"/>
                    <a:pt x="121" y="311"/>
                  </a:cubicBezTo>
                  <a:cubicBezTo>
                    <a:pt x="121" y="309"/>
                    <a:pt x="121" y="309"/>
                    <a:pt x="121" y="309"/>
                  </a:cubicBezTo>
                  <a:cubicBezTo>
                    <a:pt x="118" y="300"/>
                    <a:pt x="118" y="300"/>
                    <a:pt x="118" y="300"/>
                  </a:cubicBezTo>
                  <a:cubicBezTo>
                    <a:pt x="118" y="287"/>
                    <a:pt x="118" y="287"/>
                    <a:pt x="118" y="287"/>
                  </a:cubicBezTo>
                  <a:cubicBezTo>
                    <a:pt x="121" y="298"/>
                    <a:pt x="121" y="298"/>
                    <a:pt x="121" y="298"/>
                  </a:cubicBezTo>
                  <a:close/>
                  <a:moveTo>
                    <a:pt x="121" y="334"/>
                  </a:moveTo>
                  <a:cubicBezTo>
                    <a:pt x="121" y="372"/>
                    <a:pt x="121" y="372"/>
                    <a:pt x="121" y="372"/>
                  </a:cubicBezTo>
                  <a:cubicBezTo>
                    <a:pt x="121" y="371"/>
                    <a:pt x="121" y="371"/>
                    <a:pt x="121" y="371"/>
                  </a:cubicBezTo>
                  <a:cubicBezTo>
                    <a:pt x="120" y="368"/>
                    <a:pt x="119" y="366"/>
                    <a:pt x="118" y="365"/>
                  </a:cubicBezTo>
                  <a:cubicBezTo>
                    <a:pt x="118" y="331"/>
                    <a:pt x="118" y="331"/>
                    <a:pt x="118" y="331"/>
                  </a:cubicBezTo>
                  <a:cubicBezTo>
                    <a:pt x="119" y="335"/>
                    <a:pt x="119" y="335"/>
                    <a:pt x="119" y="335"/>
                  </a:cubicBezTo>
                  <a:lnTo>
                    <a:pt x="121" y="334"/>
                  </a:lnTo>
                  <a:close/>
                  <a:moveTo>
                    <a:pt x="118" y="54"/>
                  </a:moveTo>
                  <a:cubicBezTo>
                    <a:pt x="112" y="43"/>
                    <a:pt x="112" y="43"/>
                    <a:pt x="112" y="43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54"/>
                    <a:pt x="118" y="54"/>
                    <a:pt x="118" y="54"/>
                  </a:cubicBezTo>
                  <a:close/>
                  <a:moveTo>
                    <a:pt x="112" y="38"/>
                  </a:move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6"/>
                    <a:pt x="112" y="35"/>
                  </a:cubicBezTo>
                  <a:cubicBezTo>
                    <a:pt x="112" y="38"/>
                    <a:pt x="112" y="38"/>
                    <a:pt x="112" y="38"/>
                  </a:cubicBezTo>
                  <a:close/>
                  <a:moveTo>
                    <a:pt x="112" y="418"/>
                  </a:moveTo>
                  <a:cubicBezTo>
                    <a:pt x="118" y="432"/>
                    <a:pt x="118" y="432"/>
                    <a:pt x="118" y="432"/>
                  </a:cubicBezTo>
                  <a:cubicBezTo>
                    <a:pt x="118" y="413"/>
                    <a:pt x="118" y="413"/>
                    <a:pt x="118" y="413"/>
                  </a:cubicBezTo>
                  <a:cubicBezTo>
                    <a:pt x="112" y="400"/>
                    <a:pt x="112" y="400"/>
                    <a:pt x="112" y="400"/>
                  </a:cubicBezTo>
                  <a:cubicBezTo>
                    <a:pt x="112" y="418"/>
                    <a:pt x="112" y="418"/>
                    <a:pt x="112" y="418"/>
                  </a:cubicBezTo>
                  <a:close/>
                  <a:moveTo>
                    <a:pt x="118" y="452"/>
                  </a:moveTo>
                  <a:cubicBezTo>
                    <a:pt x="117" y="453"/>
                    <a:pt x="117" y="453"/>
                    <a:pt x="117" y="453"/>
                  </a:cubicBezTo>
                  <a:cubicBezTo>
                    <a:pt x="118" y="453"/>
                    <a:pt x="118" y="453"/>
                    <a:pt x="118" y="453"/>
                  </a:cubicBezTo>
                  <a:cubicBezTo>
                    <a:pt x="118" y="452"/>
                    <a:pt x="118" y="452"/>
                    <a:pt x="118" y="452"/>
                  </a:cubicBezTo>
                  <a:close/>
                  <a:moveTo>
                    <a:pt x="118" y="69"/>
                  </a:moveTo>
                  <a:cubicBezTo>
                    <a:pt x="118" y="78"/>
                    <a:pt x="118" y="78"/>
                    <a:pt x="118" y="78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16" y="75"/>
                    <a:pt x="114" y="73"/>
                    <a:pt x="112" y="73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2" y="66"/>
                    <a:pt x="112" y="66"/>
                    <a:pt x="112" y="66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7" y="69"/>
                    <a:pt x="117" y="69"/>
                    <a:pt x="117" y="69"/>
                  </a:cubicBezTo>
                  <a:cubicBezTo>
                    <a:pt x="118" y="69"/>
                    <a:pt x="118" y="69"/>
                    <a:pt x="118" y="69"/>
                  </a:cubicBezTo>
                  <a:close/>
                  <a:moveTo>
                    <a:pt x="118" y="90"/>
                  </a:moveTo>
                  <a:cubicBezTo>
                    <a:pt x="118" y="97"/>
                    <a:pt x="118" y="97"/>
                    <a:pt x="118" y="97"/>
                  </a:cubicBezTo>
                  <a:cubicBezTo>
                    <a:pt x="116" y="93"/>
                    <a:pt x="116" y="93"/>
                    <a:pt x="116" y="93"/>
                  </a:cubicBezTo>
                  <a:cubicBezTo>
                    <a:pt x="112" y="85"/>
                    <a:pt x="112" y="85"/>
                    <a:pt x="112" y="85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14" y="82"/>
                    <a:pt x="116" y="86"/>
                    <a:pt x="118" y="90"/>
                  </a:cubicBezTo>
                  <a:close/>
                  <a:moveTo>
                    <a:pt x="118" y="108"/>
                  </a:moveTo>
                  <a:cubicBezTo>
                    <a:pt x="118" y="121"/>
                    <a:pt x="118" y="121"/>
                    <a:pt x="118" y="121"/>
                  </a:cubicBezTo>
                  <a:cubicBezTo>
                    <a:pt x="116" y="118"/>
                    <a:pt x="116" y="118"/>
                    <a:pt x="116" y="118"/>
                  </a:cubicBezTo>
                  <a:cubicBezTo>
                    <a:pt x="116" y="116"/>
                    <a:pt x="114" y="114"/>
                    <a:pt x="112" y="114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16" y="108"/>
                    <a:pt x="117" y="108"/>
                    <a:pt x="118" y="108"/>
                  </a:cubicBezTo>
                  <a:close/>
                  <a:moveTo>
                    <a:pt x="118" y="143"/>
                  </a:moveTo>
                  <a:cubicBezTo>
                    <a:pt x="118" y="159"/>
                    <a:pt x="118" y="159"/>
                    <a:pt x="118" y="159"/>
                  </a:cubicBezTo>
                  <a:cubicBezTo>
                    <a:pt x="116" y="158"/>
                    <a:pt x="114" y="159"/>
                    <a:pt x="112" y="161"/>
                  </a:cubicBezTo>
                  <a:cubicBezTo>
                    <a:pt x="112" y="154"/>
                    <a:pt x="112" y="154"/>
                    <a:pt x="112" y="154"/>
                  </a:cubicBezTo>
                  <a:cubicBezTo>
                    <a:pt x="114" y="153"/>
                    <a:pt x="116" y="153"/>
                    <a:pt x="118" y="153"/>
                  </a:cubicBezTo>
                  <a:cubicBezTo>
                    <a:pt x="116" y="148"/>
                    <a:pt x="114" y="144"/>
                    <a:pt x="112" y="140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6" y="138"/>
                    <a:pt x="117" y="141"/>
                    <a:pt x="118" y="143"/>
                  </a:cubicBezTo>
                  <a:close/>
                  <a:moveTo>
                    <a:pt x="118" y="181"/>
                  </a:moveTo>
                  <a:cubicBezTo>
                    <a:pt x="118" y="198"/>
                    <a:pt x="118" y="198"/>
                    <a:pt x="118" y="198"/>
                  </a:cubicBezTo>
                  <a:cubicBezTo>
                    <a:pt x="116" y="194"/>
                    <a:pt x="115" y="190"/>
                    <a:pt x="113" y="187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8" y="181"/>
                    <a:pt x="118" y="181"/>
                    <a:pt x="118" y="181"/>
                  </a:cubicBezTo>
                  <a:close/>
                  <a:moveTo>
                    <a:pt x="118" y="205"/>
                  </a:moveTo>
                  <a:cubicBezTo>
                    <a:pt x="118" y="216"/>
                    <a:pt x="118" y="216"/>
                    <a:pt x="118" y="216"/>
                  </a:cubicBezTo>
                  <a:cubicBezTo>
                    <a:pt x="115" y="217"/>
                    <a:pt x="113" y="221"/>
                    <a:pt x="114" y="225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18" y="253"/>
                    <a:pt x="118" y="253"/>
                    <a:pt x="118" y="253"/>
                  </a:cubicBezTo>
                  <a:cubicBezTo>
                    <a:pt x="115" y="245"/>
                    <a:pt x="115" y="245"/>
                    <a:pt x="115" y="245"/>
                  </a:cubicBezTo>
                  <a:cubicBezTo>
                    <a:pt x="112" y="239"/>
                    <a:pt x="112" y="239"/>
                    <a:pt x="112" y="239"/>
                  </a:cubicBezTo>
                  <a:cubicBezTo>
                    <a:pt x="112" y="207"/>
                    <a:pt x="112" y="207"/>
                    <a:pt x="112" y="207"/>
                  </a:cubicBezTo>
                  <a:cubicBezTo>
                    <a:pt x="114" y="206"/>
                    <a:pt x="116" y="206"/>
                    <a:pt x="118" y="205"/>
                  </a:cubicBezTo>
                  <a:close/>
                  <a:moveTo>
                    <a:pt x="118" y="265"/>
                  </a:moveTo>
                  <a:cubicBezTo>
                    <a:pt x="118" y="277"/>
                    <a:pt x="118" y="277"/>
                    <a:pt x="118" y="277"/>
                  </a:cubicBezTo>
                  <a:cubicBezTo>
                    <a:pt x="116" y="279"/>
                    <a:pt x="116" y="282"/>
                    <a:pt x="117" y="286"/>
                  </a:cubicBezTo>
                  <a:cubicBezTo>
                    <a:pt x="118" y="287"/>
                    <a:pt x="118" y="287"/>
                    <a:pt x="118" y="287"/>
                  </a:cubicBezTo>
                  <a:cubicBezTo>
                    <a:pt x="118" y="300"/>
                    <a:pt x="118" y="300"/>
                    <a:pt x="118" y="300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13" y="287"/>
                    <a:pt x="113" y="286"/>
                    <a:pt x="112" y="285"/>
                  </a:cubicBezTo>
                  <a:cubicBezTo>
                    <a:pt x="112" y="268"/>
                    <a:pt x="112" y="268"/>
                    <a:pt x="112" y="268"/>
                  </a:cubicBezTo>
                  <a:cubicBezTo>
                    <a:pt x="114" y="267"/>
                    <a:pt x="116" y="266"/>
                    <a:pt x="118" y="265"/>
                  </a:cubicBezTo>
                  <a:close/>
                  <a:moveTo>
                    <a:pt x="118" y="331"/>
                  </a:moveTo>
                  <a:cubicBezTo>
                    <a:pt x="118" y="365"/>
                    <a:pt x="118" y="365"/>
                    <a:pt x="118" y="365"/>
                  </a:cubicBezTo>
                  <a:cubicBezTo>
                    <a:pt x="116" y="362"/>
                    <a:pt x="114" y="361"/>
                    <a:pt x="112" y="360"/>
                  </a:cubicBezTo>
                  <a:cubicBezTo>
                    <a:pt x="112" y="338"/>
                    <a:pt x="112" y="338"/>
                    <a:pt x="112" y="338"/>
                  </a:cubicBezTo>
                  <a:cubicBezTo>
                    <a:pt x="116" y="336"/>
                    <a:pt x="116" y="336"/>
                    <a:pt x="116" y="336"/>
                  </a:cubicBezTo>
                  <a:cubicBezTo>
                    <a:pt x="115" y="333"/>
                    <a:pt x="114" y="330"/>
                    <a:pt x="112" y="326"/>
                  </a:cubicBezTo>
                  <a:cubicBezTo>
                    <a:pt x="112" y="315"/>
                    <a:pt x="112" y="315"/>
                    <a:pt x="112" y="315"/>
                  </a:cubicBezTo>
                  <a:lnTo>
                    <a:pt x="118" y="331"/>
                  </a:lnTo>
                  <a:close/>
                  <a:moveTo>
                    <a:pt x="112" y="43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43"/>
                    <a:pt x="112" y="43"/>
                    <a:pt x="112" y="43"/>
                  </a:cubicBezTo>
                  <a:close/>
                  <a:moveTo>
                    <a:pt x="112" y="39"/>
                  </a:moveTo>
                  <a:cubicBezTo>
                    <a:pt x="112" y="39"/>
                    <a:pt x="112" y="39"/>
                    <a:pt x="112" y="38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2" y="35"/>
                    <a:pt x="112" y="34"/>
                    <a:pt x="112" y="34"/>
                  </a:cubicBezTo>
                  <a:cubicBezTo>
                    <a:pt x="112" y="39"/>
                    <a:pt x="112" y="39"/>
                    <a:pt x="112" y="39"/>
                  </a:cubicBezTo>
                  <a:close/>
                  <a:moveTo>
                    <a:pt x="112" y="416"/>
                  </a:moveTo>
                  <a:cubicBezTo>
                    <a:pt x="112" y="418"/>
                    <a:pt x="112" y="418"/>
                    <a:pt x="112" y="418"/>
                  </a:cubicBezTo>
                  <a:cubicBezTo>
                    <a:pt x="112" y="400"/>
                    <a:pt x="112" y="400"/>
                    <a:pt x="112" y="400"/>
                  </a:cubicBezTo>
                  <a:cubicBezTo>
                    <a:pt x="112" y="397"/>
                    <a:pt x="112" y="397"/>
                    <a:pt x="112" y="397"/>
                  </a:cubicBezTo>
                  <a:cubicBezTo>
                    <a:pt x="112" y="416"/>
                    <a:pt x="112" y="416"/>
                    <a:pt x="112" y="416"/>
                  </a:cubicBezTo>
                  <a:close/>
                  <a:moveTo>
                    <a:pt x="112" y="58"/>
                  </a:moveTo>
                  <a:cubicBezTo>
                    <a:pt x="112" y="66"/>
                    <a:pt x="112" y="66"/>
                    <a:pt x="112" y="66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8"/>
                    <a:pt x="112" y="58"/>
                    <a:pt x="112" y="58"/>
                  </a:cubicBezTo>
                  <a:close/>
                  <a:moveTo>
                    <a:pt x="112" y="68"/>
                  </a:moveTo>
                  <a:cubicBezTo>
                    <a:pt x="112" y="73"/>
                    <a:pt x="112" y="73"/>
                    <a:pt x="112" y="73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lose/>
                  <a:moveTo>
                    <a:pt x="112" y="78"/>
                  </a:moveTo>
                  <a:cubicBezTo>
                    <a:pt x="112" y="85"/>
                    <a:pt x="112" y="85"/>
                    <a:pt x="112" y="85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8"/>
                    <a:pt x="112" y="78"/>
                    <a:pt x="112" y="78"/>
                  </a:cubicBezTo>
                  <a:close/>
                  <a:moveTo>
                    <a:pt x="112" y="102"/>
                  </a:moveTo>
                  <a:cubicBezTo>
                    <a:pt x="112" y="114"/>
                    <a:pt x="112" y="114"/>
                    <a:pt x="112" y="114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12" y="107"/>
                    <a:pt x="112" y="107"/>
                    <a:pt x="112" y="107"/>
                  </a:cubicBezTo>
                  <a:cubicBezTo>
                    <a:pt x="112" y="100"/>
                    <a:pt x="112" y="100"/>
                    <a:pt x="112" y="100"/>
                  </a:cubicBezTo>
                  <a:cubicBezTo>
                    <a:pt x="112" y="102"/>
                    <a:pt x="112" y="102"/>
                    <a:pt x="112" y="102"/>
                  </a:cubicBezTo>
                  <a:close/>
                  <a:moveTo>
                    <a:pt x="112" y="130"/>
                  </a:moveTo>
                  <a:cubicBezTo>
                    <a:pt x="112" y="140"/>
                    <a:pt x="112" y="140"/>
                    <a:pt x="112" y="140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2" y="130"/>
                    <a:pt x="112" y="130"/>
                    <a:pt x="112" y="130"/>
                  </a:cubicBezTo>
                  <a:close/>
                  <a:moveTo>
                    <a:pt x="112" y="154"/>
                  </a:moveTo>
                  <a:cubicBezTo>
                    <a:pt x="112" y="161"/>
                    <a:pt x="112" y="161"/>
                    <a:pt x="112" y="161"/>
                  </a:cubicBezTo>
                  <a:cubicBezTo>
                    <a:pt x="112" y="161"/>
                    <a:pt x="112" y="162"/>
                    <a:pt x="112" y="162"/>
                  </a:cubicBezTo>
                  <a:cubicBezTo>
                    <a:pt x="112" y="154"/>
                    <a:pt x="112" y="154"/>
                    <a:pt x="112" y="154"/>
                  </a:cubicBezTo>
                  <a:cubicBezTo>
                    <a:pt x="112" y="154"/>
                    <a:pt x="112" y="154"/>
                    <a:pt x="112" y="154"/>
                  </a:cubicBezTo>
                  <a:close/>
                  <a:moveTo>
                    <a:pt x="112" y="168"/>
                  </a:moveTo>
                  <a:cubicBezTo>
                    <a:pt x="112" y="184"/>
                    <a:pt x="112" y="184"/>
                    <a:pt x="112" y="184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65"/>
                    <a:pt x="112" y="165"/>
                    <a:pt x="112" y="165"/>
                  </a:cubicBezTo>
                  <a:cubicBezTo>
                    <a:pt x="112" y="166"/>
                    <a:pt x="112" y="166"/>
                    <a:pt x="112" y="167"/>
                  </a:cubicBezTo>
                  <a:cubicBezTo>
                    <a:pt x="112" y="168"/>
                    <a:pt x="112" y="168"/>
                    <a:pt x="112" y="168"/>
                  </a:cubicBezTo>
                  <a:close/>
                  <a:moveTo>
                    <a:pt x="112" y="207"/>
                  </a:moveTo>
                  <a:cubicBezTo>
                    <a:pt x="112" y="239"/>
                    <a:pt x="112" y="239"/>
                    <a:pt x="112" y="239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12" y="207"/>
                    <a:pt x="112" y="207"/>
                    <a:pt x="112" y="207"/>
                  </a:cubicBezTo>
                  <a:cubicBezTo>
                    <a:pt x="112" y="207"/>
                    <a:pt x="112" y="207"/>
                    <a:pt x="112" y="207"/>
                  </a:cubicBezTo>
                  <a:close/>
                  <a:moveTo>
                    <a:pt x="112" y="268"/>
                  </a:moveTo>
                  <a:cubicBezTo>
                    <a:pt x="112" y="285"/>
                    <a:pt x="112" y="285"/>
                    <a:pt x="112" y="285"/>
                  </a:cubicBezTo>
                  <a:cubicBezTo>
                    <a:pt x="112" y="285"/>
                    <a:pt x="112" y="285"/>
                    <a:pt x="112" y="284"/>
                  </a:cubicBezTo>
                  <a:cubicBezTo>
                    <a:pt x="112" y="268"/>
                    <a:pt x="112" y="268"/>
                    <a:pt x="112" y="268"/>
                  </a:cubicBezTo>
                  <a:cubicBezTo>
                    <a:pt x="112" y="268"/>
                    <a:pt x="112" y="268"/>
                    <a:pt x="112" y="268"/>
                  </a:cubicBezTo>
                  <a:close/>
                  <a:moveTo>
                    <a:pt x="112" y="315"/>
                  </a:moveTo>
                  <a:cubicBezTo>
                    <a:pt x="112" y="326"/>
                    <a:pt x="112" y="326"/>
                    <a:pt x="112" y="326"/>
                  </a:cubicBezTo>
                  <a:cubicBezTo>
                    <a:pt x="112" y="324"/>
                    <a:pt x="112" y="324"/>
                    <a:pt x="112" y="324"/>
                  </a:cubicBezTo>
                  <a:cubicBezTo>
                    <a:pt x="112" y="313"/>
                    <a:pt x="112" y="313"/>
                    <a:pt x="112" y="313"/>
                  </a:cubicBezTo>
                  <a:cubicBezTo>
                    <a:pt x="112" y="314"/>
                    <a:pt x="112" y="314"/>
                    <a:pt x="112" y="314"/>
                  </a:cubicBezTo>
                  <a:cubicBezTo>
                    <a:pt x="112" y="315"/>
                    <a:pt x="112" y="315"/>
                    <a:pt x="112" y="315"/>
                  </a:cubicBezTo>
                  <a:close/>
                  <a:moveTo>
                    <a:pt x="112" y="338"/>
                  </a:moveTo>
                  <a:cubicBezTo>
                    <a:pt x="112" y="360"/>
                    <a:pt x="112" y="360"/>
                    <a:pt x="112" y="360"/>
                  </a:cubicBezTo>
                  <a:cubicBezTo>
                    <a:pt x="112" y="360"/>
                    <a:pt x="112" y="360"/>
                    <a:pt x="112" y="360"/>
                  </a:cubicBezTo>
                  <a:cubicBezTo>
                    <a:pt x="112" y="338"/>
                    <a:pt x="112" y="338"/>
                    <a:pt x="112" y="338"/>
                  </a:cubicBezTo>
                  <a:close/>
                  <a:moveTo>
                    <a:pt x="112" y="41"/>
                  </a:moveTo>
                  <a:cubicBezTo>
                    <a:pt x="111" y="40"/>
                    <a:pt x="111" y="40"/>
                    <a:pt x="111" y="40"/>
                  </a:cubicBezTo>
                  <a:cubicBezTo>
                    <a:pt x="111" y="40"/>
                    <a:pt x="111" y="40"/>
                    <a:pt x="112" y="39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1" y="34"/>
                    <a:pt x="111" y="33"/>
                    <a:pt x="110" y="33"/>
                  </a:cubicBezTo>
                  <a:cubicBezTo>
                    <a:pt x="108" y="33"/>
                    <a:pt x="107" y="32"/>
                    <a:pt x="105" y="32"/>
                  </a:cubicBezTo>
                  <a:cubicBezTo>
                    <a:pt x="105" y="38"/>
                    <a:pt x="105" y="38"/>
                    <a:pt x="105" y="38"/>
                  </a:cubicBezTo>
                  <a:cubicBezTo>
                    <a:pt x="106" y="38"/>
                    <a:pt x="108" y="40"/>
                    <a:pt x="109" y="42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lose/>
                  <a:moveTo>
                    <a:pt x="105" y="398"/>
                  </a:moveTo>
                  <a:cubicBezTo>
                    <a:pt x="112" y="416"/>
                    <a:pt x="112" y="416"/>
                    <a:pt x="112" y="416"/>
                  </a:cubicBezTo>
                  <a:cubicBezTo>
                    <a:pt x="112" y="397"/>
                    <a:pt x="112" y="397"/>
                    <a:pt x="112" y="397"/>
                  </a:cubicBezTo>
                  <a:cubicBezTo>
                    <a:pt x="105" y="380"/>
                    <a:pt x="105" y="380"/>
                    <a:pt x="105" y="380"/>
                  </a:cubicBezTo>
                  <a:cubicBezTo>
                    <a:pt x="105" y="398"/>
                    <a:pt x="105" y="398"/>
                    <a:pt x="105" y="398"/>
                  </a:cubicBezTo>
                  <a:close/>
                  <a:moveTo>
                    <a:pt x="112" y="57"/>
                  </a:moveTo>
                  <a:cubicBezTo>
                    <a:pt x="112" y="64"/>
                    <a:pt x="112" y="64"/>
                    <a:pt x="112" y="64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6" y="53"/>
                    <a:pt x="106" y="51"/>
                    <a:pt x="105" y="49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7" y="46"/>
                    <a:pt x="109" y="51"/>
                    <a:pt x="111" y="55"/>
                  </a:cubicBezTo>
                  <a:cubicBezTo>
                    <a:pt x="112" y="57"/>
                    <a:pt x="112" y="57"/>
                    <a:pt x="112" y="57"/>
                  </a:cubicBezTo>
                  <a:close/>
                  <a:moveTo>
                    <a:pt x="112" y="68"/>
                  </a:moveTo>
                  <a:cubicBezTo>
                    <a:pt x="110" y="68"/>
                    <a:pt x="109" y="68"/>
                    <a:pt x="108" y="68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6" y="73"/>
                    <a:pt x="108" y="75"/>
                    <a:pt x="109" y="77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1" y="75"/>
                    <a:pt x="111" y="74"/>
                    <a:pt x="112" y="73"/>
                  </a:cubicBezTo>
                  <a:cubicBezTo>
                    <a:pt x="112" y="68"/>
                    <a:pt x="112" y="68"/>
                    <a:pt x="112" y="68"/>
                  </a:cubicBezTo>
                  <a:close/>
                  <a:moveTo>
                    <a:pt x="112" y="100"/>
                  </a:moveTo>
                  <a:cubicBezTo>
                    <a:pt x="112" y="107"/>
                    <a:pt x="112" y="107"/>
                    <a:pt x="112" y="107"/>
                  </a:cubicBezTo>
                  <a:cubicBezTo>
                    <a:pt x="110" y="102"/>
                    <a:pt x="107" y="97"/>
                    <a:pt x="105" y="92"/>
                  </a:cubicBezTo>
                  <a:cubicBezTo>
                    <a:pt x="105" y="91"/>
                    <a:pt x="105" y="91"/>
                    <a:pt x="105" y="91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6" y="87"/>
                    <a:pt x="107" y="90"/>
                    <a:pt x="108" y="93"/>
                  </a:cubicBezTo>
                  <a:cubicBezTo>
                    <a:pt x="112" y="100"/>
                    <a:pt x="112" y="100"/>
                    <a:pt x="112" y="100"/>
                  </a:cubicBezTo>
                  <a:close/>
                  <a:moveTo>
                    <a:pt x="112" y="108"/>
                  </a:moveTo>
                  <a:cubicBezTo>
                    <a:pt x="112" y="113"/>
                    <a:pt x="112" y="113"/>
                    <a:pt x="112" y="113"/>
                  </a:cubicBezTo>
                  <a:cubicBezTo>
                    <a:pt x="109" y="113"/>
                    <a:pt x="106" y="115"/>
                    <a:pt x="108" y="119"/>
                  </a:cubicBezTo>
                  <a:cubicBezTo>
                    <a:pt x="109" y="122"/>
                    <a:pt x="110" y="125"/>
                    <a:pt x="112" y="12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1" y="136"/>
                    <a:pt x="111" y="136"/>
                    <a:pt x="111" y="136"/>
                  </a:cubicBezTo>
                  <a:cubicBezTo>
                    <a:pt x="109" y="131"/>
                    <a:pt x="107" y="126"/>
                    <a:pt x="105" y="121"/>
                  </a:cubicBezTo>
                  <a:cubicBezTo>
                    <a:pt x="105" y="109"/>
                    <a:pt x="105" y="109"/>
                    <a:pt x="105" y="109"/>
                  </a:cubicBezTo>
                  <a:cubicBezTo>
                    <a:pt x="107" y="108"/>
                    <a:pt x="109" y="108"/>
                    <a:pt x="112" y="108"/>
                  </a:cubicBezTo>
                  <a:close/>
                  <a:moveTo>
                    <a:pt x="112" y="154"/>
                  </a:moveTo>
                  <a:cubicBezTo>
                    <a:pt x="112" y="162"/>
                    <a:pt x="112" y="162"/>
                    <a:pt x="112" y="162"/>
                  </a:cubicBezTo>
                  <a:cubicBezTo>
                    <a:pt x="111" y="163"/>
                    <a:pt x="111" y="164"/>
                    <a:pt x="112" y="165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06" y="168"/>
                    <a:pt x="105" y="167"/>
                    <a:pt x="105" y="166"/>
                  </a:cubicBezTo>
                  <a:cubicBezTo>
                    <a:pt x="105" y="149"/>
                    <a:pt x="105" y="149"/>
                    <a:pt x="105" y="149"/>
                  </a:cubicBezTo>
                  <a:cubicBezTo>
                    <a:pt x="107" y="155"/>
                    <a:pt x="107" y="155"/>
                    <a:pt x="107" y="155"/>
                  </a:cubicBezTo>
                  <a:cubicBezTo>
                    <a:pt x="109" y="155"/>
                    <a:pt x="110" y="154"/>
                    <a:pt x="112" y="154"/>
                  </a:cubicBezTo>
                  <a:close/>
                  <a:moveTo>
                    <a:pt x="112" y="207"/>
                  </a:moveTo>
                  <a:cubicBezTo>
                    <a:pt x="112" y="236"/>
                    <a:pt x="112" y="236"/>
                    <a:pt x="112" y="236"/>
                  </a:cubicBezTo>
                  <a:cubicBezTo>
                    <a:pt x="108" y="227"/>
                    <a:pt x="108" y="227"/>
                    <a:pt x="108" y="227"/>
                  </a:cubicBezTo>
                  <a:cubicBezTo>
                    <a:pt x="107" y="225"/>
                    <a:pt x="106" y="224"/>
                    <a:pt x="105" y="223"/>
                  </a:cubicBezTo>
                  <a:cubicBezTo>
                    <a:pt x="105" y="200"/>
                    <a:pt x="105" y="200"/>
                    <a:pt x="105" y="200"/>
                  </a:cubicBezTo>
                  <a:cubicBezTo>
                    <a:pt x="106" y="203"/>
                    <a:pt x="107" y="206"/>
                    <a:pt x="108" y="209"/>
                  </a:cubicBezTo>
                  <a:cubicBezTo>
                    <a:pt x="109" y="208"/>
                    <a:pt x="110" y="208"/>
                    <a:pt x="112" y="207"/>
                  </a:cubicBezTo>
                  <a:close/>
                  <a:moveTo>
                    <a:pt x="112" y="268"/>
                  </a:moveTo>
                  <a:cubicBezTo>
                    <a:pt x="112" y="284"/>
                    <a:pt x="112" y="284"/>
                    <a:pt x="112" y="284"/>
                  </a:cubicBezTo>
                  <a:cubicBezTo>
                    <a:pt x="109" y="281"/>
                    <a:pt x="106" y="282"/>
                    <a:pt x="105" y="284"/>
                  </a:cubicBezTo>
                  <a:cubicBezTo>
                    <a:pt x="105" y="272"/>
                    <a:pt x="105" y="272"/>
                    <a:pt x="105" y="272"/>
                  </a:cubicBezTo>
                  <a:cubicBezTo>
                    <a:pt x="107" y="270"/>
                    <a:pt x="107" y="270"/>
                    <a:pt x="107" y="270"/>
                  </a:cubicBezTo>
                  <a:cubicBezTo>
                    <a:pt x="105" y="263"/>
                    <a:pt x="105" y="263"/>
                    <a:pt x="105" y="263"/>
                  </a:cubicBezTo>
                  <a:cubicBezTo>
                    <a:pt x="105" y="251"/>
                    <a:pt x="105" y="251"/>
                    <a:pt x="105" y="251"/>
                  </a:cubicBezTo>
                  <a:cubicBezTo>
                    <a:pt x="107" y="257"/>
                    <a:pt x="109" y="263"/>
                    <a:pt x="111" y="268"/>
                  </a:cubicBezTo>
                  <a:cubicBezTo>
                    <a:pt x="112" y="268"/>
                    <a:pt x="112" y="268"/>
                    <a:pt x="112" y="268"/>
                  </a:cubicBezTo>
                  <a:close/>
                  <a:moveTo>
                    <a:pt x="112" y="313"/>
                  </a:moveTo>
                  <a:cubicBezTo>
                    <a:pt x="112" y="324"/>
                    <a:pt x="112" y="324"/>
                    <a:pt x="112" y="324"/>
                  </a:cubicBezTo>
                  <a:cubicBezTo>
                    <a:pt x="111" y="321"/>
                    <a:pt x="110" y="318"/>
                    <a:pt x="109" y="315"/>
                  </a:cubicBezTo>
                  <a:cubicBezTo>
                    <a:pt x="107" y="311"/>
                    <a:pt x="106" y="307"/>
                    <a:pt x="105" y="304"/>
                  </a:cubicBezTo>
                  <a:cubicBezTo>
                    <a:pt x="105" y="293"/>
                    <a:pt x="105" y="293"/>
                    <a:pt x="105" y="293"/>
                  </a:cubicBezTo>
                  <a:cubicBezTo>
                    <a:pt x="107" y="300"/>
                    <a:pt x="109" y="306"/>
                    <a:pt x="112" y="313"/>
                  </a:cubicBezTo>
                  <a:close/>
                  <a:moveTo>
                    <a:pt x="112" y="338"/>
                  </a:moveTo>
                  <a:cubicBezTo>
                    <a:pt x="112" y="360"/>
                    <a:pt x="112" y="360"/>
                    <a:pt x="112" y="360"/>
                  </a:cubicBezTo>
                  <a:cubicBezTo>
                    <a:pt x="109" y="359"/>
                    <a:pt x="107" y="359"/>
                    <a:pt x="105" y="361"/>
                  </a:cubicBezTo>
                  <a:cubicBezTo>
                    <a:pt x="105" y="341"/>
                    <a:pt x="105" y="341"/>
                    <a:pt x="105" y="341"/>
                  </a:cubicBezTo>
                  <a:cubicBezTo>
                    <a:pt x="105" y="341"/>
                    <a:pt x="105" y="341"/>
                    <a:pt x="105" y="341"/>
                  </a:cubicBezTo>
                  <a:cubicBezTo>
                    <a:pt x="105" y="341"/>
                    <a:pt x="105" y="341"/>
                    <a:pt x="105" y="341"/>
                  </a:cubicBezTo>
                  <a:cubicBezTo>
                    <a:pt x="105" y="330"/>
                    <a:pt x="105" y="330"/>
                    <a:pt x="105" y="330"/>
                  </a:cubicBezTo>
                  <a:cubicBezTo>
                    <a:pt x="106" y="333"/>
                    <a:pt x="107" y="336"/>
                    <a:pt x="108" y="339"/>
                  </a:cubicBezTo>
                  <a:lnTo>
                    <a:pt x="112" y="338"/>
                  </a:lnTo>
                  <a:close/>
                  <a:moveTo>
                    <a:pt x="105" y="32"/>
                  </a:moveTo>
                  <a:cubicBezTo>
                    <a:pt x="104" y="32"/>
                    <a:pt x="104" y="32"/>
                    <a:pt x="104" y="32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4" y="38"/>
                    <a:pt x="105" y="38"/>
                    <a:pt x="105" y="38"/>
                  </a:cubicBezTo>
                  <a:cubicBezTo>
                    <a:pt x="105" y="32"/>
                    <a:pt x="105" y="32"/>
                    <a:pt x="105" y="32"/>
                  </a:cubicBezTo>
                  <a:close/>
                  <a:moveTo>
                    <a:pt x="104" y="397"/>
                  </a:moveTo>
                  <a:cubicBezTo>
                    <a:pt x="105" y="398"/>
                    <a:pt x="105" y="398"/>
                    <a:pt x="105" y="398"/>
                  </a:cubicBezTo>
                  <a:cubicBezTo>
                    <a:pt x="105" y="380"/>
                    <a:pt x="105" y="380"/>
                    <a:pt x="105" y="380"/>
                  </a:cubicBezTo>
                  <a:cubicBezTo>
                    <a:pt x="104" y="378"/>
                    <a:pt x="104" y="378"/>
                    <a:pt x="104" y="378"/>
                  </a:cubicBezTo>
                  <a:cubicBezTo>
                    <a:pt x="104" y="397"/>
                    <a:pt x="104" y="397"/>
                    <a:pt x="104" y="397"/>
                  </a:cubicBezTo>
                  <a:close/>
                  <a:moveTo>
                    <a:pt x="105" y="42"/>
                  </a:moveTo>
                  <a:cubicBezTo>
                    <a:pt x="105" y="49"/>
                    <a:pt x="105" y="49"/>
                    <a:pt x="105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5" y="42"/>
                    <a:pt x="105" y="42"/>
                    <a:pt x="105" y="42"/>
                  </a:cubicBezTo>
                  <a:close/>
                  <a:moveTo>
                    <a:pt x="105" y="61"/>
                  </a:moveTo>
                  <a:cubicBezTo>
                    <a:pt x="105" y="73"/>
                    <a:pt x="105" y="73"/>
                    <a:pt x="105" y="73"/>
                  </a:cubicBezTo>
                  <a:cubicBezTo>
                    <a:pt x="105" y="73"/>
                    <a:pt x="104" y="73"/>
                    <a:pt x="104" y="73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5" y="61"/>
                    <a:pt x="105" y="61"/>
                    <a:pt x="105" y="61"/>
                  </a:cubicBezTo>
                  <a:close/>
                  <a:moveTo>
                    <a:pt x="105" y="84"/>
                  </a:moveTo>
                  <a:cubicBezTo>
                    <a:pt x="105" y="91"/>
                    <a:pt x="105" y="91"/>
                    <a:pt x="105" y="91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105" y="84"/>
                    <a:pt x="105" y="84"/>
                    <a:pt x="105" y="84"/>
                  </a:cubicBezTo>
                  <a:close/>
                  <a:moveTo>
                    <a:pt x="105" y="109"/>
                  </a:moveTo>
                  <a:cubicBezTo>
                    <a:pt x="105" y="121"/>
                    <a:pt x="105" y="121"/>
                    <a:pt x="105" y="121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4" y="109"/>
                    <a:pt x="104" y="109"/>
                    <a:pt x="104" y="109"/>
                  </a:cubicBezTo>
                  <a:cubicBezTo>
                    <a:pt x="105" y="109"/>
                    <a:pt x="105" y="109"/>
                    <a:pt x="105" y="109"/>
                  </a:cubicBezTo>
                  <a:close/>
                  <a:moveTo>
                    <a:pt x="105" y="149"/>
                  </a:moveTo>
                  <a:cubicBezTo>
                    <a:pt x="105" y="166"/>
                    <a:pt x="105" y="166"/>
                    <a:pt x="105" y="166"/>
                  </a:cubicBezTo>
                  <a:cubicBezTo>
                    <a:pt x="105" y="166"/>
                    <a:pt x="104" y="166"/>
                    <a:pt x="104" y="166"/>
                  </a:cubicBezTo>
                  <a:cubicBezTo>
                    <a:pt x="104" y="147"/>
                    <a:pt x="104" y="147"/>
                    <a:pt x="104" y="147"/>
                  </a:cubicBezTo>
                  <a:cubicBezTo>
                    <a:pt x="105" y="149"/>
                    <a:pt x="105" y="149"/>
                    <a:pt x="105" y="149"/>
                  </a:cubicBezTo>
                  <a:close/>
                  <a:moveTo>
                    <a:pt x="105" y="200"/>
                  </a:moveTo>
                  <a:cubicBezTo>
                    <a:pt x="105" y="223"/>
                    <a:pt x="105" y="223"/>
                    <a:pt x="105" y="223"/>
                  </a:cubicBezTo>
                  <a:cubicBezTo>
                    <a:pt x="105" y="223"/>
                    <a:pt x="104" y="223"/>
                    <a:pt x="104" y="223"/>
                  </a:cubicBezTo>
                  <a:cubicBezTo>
                    <a:pt x="104" y="198"/>
                    <a:pt x="104" y="198"/>
                    <a:pt x="104" y="198"/>
                  </a:cubicBezTo>
                  <a:cubicBezTo>
                    <a:pt x="105" y="200"/>
                    <a:pt x="105" y="200"/>
                    <a:pt x="105" y="200"/>
                  </a:cubicBezTo>
                  <a:close/>
                  <a:moveTo>
                    <a:pt x="105" y="251"/>
                  </a:moveTo>
                  <a:cubicBezTo>
                    <a:pt x="105" y="263"/>
                    <a:pt x="105" y="263"/>
                    <a:pt x="105" y="263"/>
                  </a:cubicBezTo>
                  <a:cubicBezTo>
                    <a:pt x="104" y="262"/>
                    <a:pt x="104" y="262"/>
                    <a:pt x="104" y="262"/>
                  </a:cubicBezTo>
                  <a:cubicBezTo>
                    <a:pt x="104" y="249"/>
                    <a:pt x="104" y="249"/>
                    <a:pt x="104" y="249"/>
                  </a:cubicBezTo>
                  <a:cubicBezTo>
                    <a:pt x="105" y="250"/>
                    <a:pt x="105" y="250"/>
                    <a:pt x="105" y="250"/>
                  </a:cubicBezTo>
                  <a:cubicBezTo>
                    <a:pt x="105" y="251"/>
                    <a:pt x="105" y="251"/>
                    <a:pt x="105" y="251"/>
                  </a:cubicBezTo>
                  <a:close/>
                  <a:moveTo>
                    <a:pt x="105" y="272"/>
                  </a:moveTo>
                  <a:cubicBezTo>
                    <a:pt x="105" y="284"/>
                    <a:pt x="105" y="284"/>
                    <a:pt x="105" y="284"/>
                  </a:cubicBezTo>
                  <a:cubicBezTo>
                    <a:pt x="105" y="285"/>
                    <a:pt x="104" y="285"/>
                    <a:pt x="104" y="286"/>
                  </a:cubicBezTo>
                  <a:cubicBezTo>
                    <a:pt x="104" y="272"/>
                    <a:pt x="104" y="272"/>
                    <a:pt x="104" y="272"/>
                  </a:cubicBezTo>
                  <a:cubicBezTo>
                    <a:pt x="105" y="272"/>
                    <a:pt x="105" y="272"/>
                    <a:pt x="105" y="272"/>
                  </a:cubicBezTo>
                  <a:close/>
                  <a:moveTo>
                    <a:pt x="105" y="293"/>
                  </a:moveTo>
                  <a:cubicBezTo>
                    <a:pt x="105" y="304"/>
                    <a:pt x="105" y="304"/>
                    <a:pt x="105" y="304"/>
                  </a:cubicBezTo>
                  <a:cubicBezTo>
                    <a:pt x="104" y="302"/>
                    <a:pt x="104" y="302"/>
                    <a:pt x="104" y="302"/>
                  </a:cubicBezTo>
                  <a:cubicBezTo>
                    <a:pt x="104" y="292"/>
                    <a:pt x="104" y="292"/>
                    <a:pt x="104" y="292"/>
                  </a:cubicBezTo>
                  <a:cubicBezTo>
                    <a:pt x="104" y="292"/>
                    <a:pt x="104" y="292"/>
                    <a:pt x="104" y="292"/>
                  </a:cubicBezTo>
                  <a:cubicBezTo>
                    <a:pt x="105" y="293"/>
                    <a:pt x="105" y="293"/>
                    <a:pt x="105" y="293"/>
                  </a:cubicBezTo>
                  <a:close/>
                  <a:moveTo>
                    <a:pt x="105" y="330"/>
                  </a:moveTo>
                  <a:cubicBezTo>
                    <a:pt x="105" y="341"/>
                    <a:pt x="105" y="341"/>
                    <a:pt x="105" y="341"/>
                  </a:cubicBezTo>
                  <a:cubicBezTo>
                    <a:pt x="104" y="339"/>
                    <a:pt x="104" y="339"/>
                    <a:pt x="104" y="339"/>
                  </a:cubicBezTo>
                  <a:cubicBezTo>
                    <a:pt x="104" y="328"/>
                    <a:pt x="104" y="328"/>
                    <a:pt x="104" y="328"/>
                  </a:cubicBezTo>
                  <a:cubicBezTo>
                    <a:pt x="105" y="330"/>
                    <a:pt x="105" y="330"/>
                    <a:pt x="105" y="330"/>
                  </a:cubicBezTo>
                  <a:close/>
                  <a:moveTo>
                    <a:pt x="105" y="341"/>
                  </a:moveTo>
                  <a:cubicBezTo>
                    <a:pt x="105" y="361"/>
                    <a:pt x="105" y="361"/>
                    <a:pt x="105" y="361"/>
                  </a:cubicBezTo>
                  <a:cubicBezTo>
                    <a:pt x="105" y="361"/>
                    <a:pt x="104" y="361"/>
                    <a:pt x="104" y="361"/>
                  </a:cubicBezTo>
                  <a:cubicBezTo>
                    <a:pt x="104" y="341"/>
                    <a:pt x="104" y="341"/>
                    <a:pt x="104" y="341"/>
                  </a:cubicBezTo>
                  <a:lnTo>
                    <a:pt x="105" y="341"/>
                  </a:lnTo>
                  <a:close/>
                  <a:moveTo>
                    <a:pt x="104" y="32"/>
                  </a:moveTo>
                  <a:cubicBezTo>
                    <a:pt x="103" y="31"/>
                    <a:pt x="101" y="31"/>
                    <a:pt x="100" y="31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1" y="40"/>
                    <a:pt x="101" y="41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39"/>
                    <a:pt x="104" y="38"/>
                    <a:pt x="104" y="38"/>
                  </a:cubicBezTo>
                  <a:cubicBezTo>
                    <a:pt x="104" y="32"/>
                    <a:pt x="104" y="32"/>
                    <a:pt x="104" y="32"/>
                  </a:cubicBezTo>
                  <a:close/>
                  <a:moveTo>
                    <a:pt x="100" y="385"/>
                  </a:moveTo>
                  <a:cubicBezTo>
                    <a:pt x="104" y="397"/>
                    <a:pt x="104" y="397"/>
                    <a:pt x="104" y="397"/>
                  </a:cubicBezTo>
                  <a:cubicBezTo>
                    <a:pt x="104" y="378"/>
                    <a:pt x="104" y="378"/>
                    <a:pt x="104" y="378"/>
                  </a:cubicBezTo>
                  <a:cubicBezTo>
                    <a:pt x="104" y="378"/>
                    <a:pt x="104" y="378"/>
                    <a:pt x="104" y="378"/>
                  </a:cubicBezTo>
                  <a:cubicBezTo>
                    <a:pt x="101" y="370"/>
                    <a:pt x="102" y="364"/>
                    <a:pt x="104" y="361"/>
                  </a:cubicBezTo>
                  <a:cubicBezTo>
                    <a:pt x="104" y="341"/>
                    <a:pt x="104" y="341"/>
                    <a:pt x="104" y="341"/>
                  </a:cubicBezTo>
                  <a:cubicBezTo>
                    <a:pt x="100" y="343"/>
                    <a:pt x="100" y="343"/>
                    <a:pt x="100" y="343"/>
                  </a:cubicBezTo>
                  <a:cubicBezTo>
                    <a:pt x="100" y="385"/>
                    <a:pt x="100" y="385"/>
                    <a:pt x="100" y="385"/>
                  </a:cubicBezTo>
                  <a:close/>
                  <a:moveTo>
                    <a:pt x="104" y="60"/>
                  </a:moveTo>
                  <a:cubicBezTo>
                    <a:pt x="104" y="66"/>
                    <a:pt x="104" y="66"/>
                    <a:pt x="104" y="66"/>
                  </a:cubicBezTo>
                  <a:cubicBezTo>
                    <a:pt x="103" y="63"/>
                    <a:pt x="101" y="59"/>
                    <a:pt x="100" y="56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104" y="60"/>
                    <a:pt x="104" y="60"/>
                    <a:pt x="104" y="60"/>
                  </a:cubicBezTo>
                  <a:close/>
                  <a:moveTo>
                    <a:pt x="104" y="67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2" y="72"/>
                    <a:pt x="100" y="74"/>
                    <a:pt x="102" y="77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3" y="86"/>
                    <a:pt x="101" y="83"/>
                    <a:pt x="100" y="79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1" y="67"/>
                    <a:pt x="103" y="67"/>
                    <a:pt x="104" y="67"/>
                  </a:cubicBezTo>
                  <a:close/>
                  <a:moveTo>
                    <a:pt x="104" y="109"/>
                  </a:moveTo>
                  <a:cubicBezTo>
                    <a:pt x="104" y="120"/>
                    <a:pt x="104" y="120"/>
                    <a:pt x="104" y="120"/>
                  </a:cubicBezTo>
                  <a:cubicBezTo>
                    <a:pt x="104" y="119"/>
                    <a:pt x="104" y="119"/>
                    <a:pt x="104" y="119"/>
                  </a:cubicBezTo>
                  <a:cubicBezTo>
                    <a:pt x="103" y="117"/>
                    <a:pt x="101" y="115"/>
                    <a:pt x="100" y="115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04" y="109"/>
                    <a:pt x="104" y="109"/>
                    <a:pt x="104" y="109"/>
                  </a:cubicBezTo>
                  <a:close/>
                  <a:moveTo>
                    <a:pt x="104" y="147"/>
                  </a:moveTo>
                  <a:cubicBezTo>
                    <a:pt x="104" y="166"/>
                    <a:pt x="104" y="166"/>
                    <a:pt x="104" y="166"/>
                  </a:cubicBezTo>
                  <a:cubicBezTo>
                    <a:pt x="103" y="165"/>
                    <a:pt x="101" y="164"/>
                    <a:pt x="100" y="164"/>
                  </a:cubicBezTo>
                  <a:cubicBezTo>
                    <a:pt x="100" y="157"/>
                    <a:pt x="100" y="157"/>
                    <a:pt x="100" y="157"/>
                  </a:cubicBezTo>
                  <a:cubicBezTo>
                    <a:pt x="100" y="157"/>
                    <a:pt x="101" y="157"/>
                    <a:pt x="102" y="157"/>
                  </a:cubicBezTo>
                  <a:cubicBezTo>
                    <a:pt x="100" y="152"/>
                    <a:pt x="100" y="152"/>
                    <a:pt x="100" y="152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1" y="138"/>
                    <a:pt x="101" y="138"/>
                    <a:pt x="101" y="138"/>
                  </a:cubicBezTo>
                  <a:cubicBezTo>
                    <a:pt x="104" y="147"/>
                    <a:pt x="104" y="147"/>
                    <a:pt x="104" y="147"/>
                  </a:cubicBezTo>
                  <a:close/>
                  <a:moveTo>
                    <a:pt x="104" y="198"/>
                  </a:moveTo>
                  <a:cubicBezTo>
                    <a:pt x="104" y="223"/>
                    <a:pt x="104" y="223"/>
                    <a:pt x="104" y="223"/>
                  </a:cubicBezTo>
                  <a:cubicBezTo>
                    <a:pt x="103" y="223"/>
                    <a:pt x="101" y="223"/>
                    <a:pt x="100" y="224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1" y="212"/>
                    <a:pt x="102" y="212"/>
                    <a:pt x="102" y="211"/>
                  </a:cubicBezTo>
                  <a:cubicBezTo>
                    <a:pt x="100" y="204"/>
                    <a:pt x="100" y="204"/>
                    <a:pt x="100" y="204"/>
                  </a:cubicBezTo>
                  <a:cubicBezTo>
                    <a:pt x="100" y="187"/>
                    <a:pt x="100" y="187"/>
                    <a:pt x="100" y="187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4" y="198"/>
                    <a:pt x="104" y="198"/>
                    <a:pt x="104" y="198"/>
                  </a:cubicBezTo>
                  <a:close/>
                  <a:moveTo>
                    <a:pt x="104" y="249"/>
                  </a:moveTo>
                  <a:cubicBezTo>
                    <a:pt x="104" y="262"/>
                    <a:pt x="104" y="262"/>
                    <a:pt x="104" y="262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00" y="249"/>
                    <a:pt x="100" y="249"/>
                    <a:pt x="100" y="249"/>
                  </a:cubicBezTo>
                  <a:cubicBezTo>
                    <a:pt x="100" y="237"/>
                    <a:pt x="100" y="237"/>
                    <a:pt x="100" y="237"/>
                  </a:cubicBezTo>
                  <a:cubicBezTo>
                    <a:pt x="101" y="241"/>
                    <a:pt x="103" y="245"/>
                    <a:pt x="104" y="249"/>
                  </a:cubicBezTo>
                  <a:close/>
                  <a:moveTo>
                    <a:pt x="104" y="272"/>
                  </a:moveTo>
                  <a:cubicBezTo>
                    <a:pt x="104" y="286"/>
                    <a:pt x="104" y="286"/>
                    <a:pt x="104" y="286"/>
                  </a:cubicBezTo>
                  <a:cubicBezTo>
                    <a:pt x="104" y="287"/>
                    <a:pt x="104" y="289"/>
                    <a:pt x="104" y="292"/>
                  </a:cubicBezTo>
                  <a:cubicBezTo>
                    <a:pt x="104" y="302"/>
                    <a:pt x="104" y="302"/>
                    <a:pt x="104" y="302"/>
                  </a:cubicBezTo>
                  <a:cubicBezTo>
                    <a:pt x="101" y="294"/>
                    <a:pt x="101" y="294"/>
                    <a:pt x="101" y="294"/>
                  </a:cubicBezTo>
                  <a:cubicBezTo>
                    <a:pt x="101" y="292"/>
                    <a:pt x="100" y="291"/>
                    <a:pt x="100" y="291"/>
                  </a:cubicBezTo>
                  <a:cubicBezTo>
                    <a:pt x="100" y="275"/>
                    <a:pt x="100" y="275"/>
                    <a:pt x="100" y="275"/>
                  </a:cubicBezTo>
                  <a:cubicBezTo>
                    <a:pt x="101" y="274"/>
                    <a:pt x="103" y="273"/>
                    <a:pt x="104" y="272"/>
                  </a:cubicBezTo>
                  <a:close/>
                  <a:moveTo>
                    <a:pt x="104" y="328"/>
                  </a:moveTo>
                  <a:cubicBezTo>
                    <a:pt x="104" y="339"/>
                    <a:pt x="104" y="339"/>
                    <a:pt x="104" y="339"/>
                  </a:cubicBezTo>
                  <a:cubicBezTo>
                    <a:pt x="100" y="326"/>
                    <a:pt x="100" y="326"/>
                    <a:pt x="100" y="326"/>
                  </a:cubicBezTo>
                  <a:cubicBezTo>
                    <a:pt x="100" y="315"/>
                    <a:pt x="100" y="315"/>
                    <a:pt x="100" y="315"/>
                  </a:cubicBezTo>
                  <a:cubicBezTo>
                    <a:pt x="101" y="319"/>
                    <a:pt x="101" y="319"/>
                    <a:pt x="101" y="319"/>
                  </a:cubicBezTo>
                  <a:lnTo>
                    <a:pt x="104" y="328"/>
                  </a:lnTo>
                  <a:close/>
                  <a:moveTo>
                    <a:pt x="100" y="31"/>
                  </a:moveTo>
                  <a:cubicBezTo>
                    <a:pt x="98" y="30"/>
                    <a:pt x="96" y="30"/>
                    <a:pt x="94" y="30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6"/>
                    <a:pt x="100" y="56"/>
                    <a:pt x="100" y="56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8" y="46"/>
                    <a:pt x="97" y="43"/>
                    <a:pt x="96" y="40"/>
                  </a:cubicBezTo>
                  <a:cubicBezTo>
                    <a:pt x="94" y="36"/>
                    <a:pt x="97" y="35"/>
                    <a:pt x="100" y="39"/>
                  </a:cubicBezTo>
                  <a:cubicBezTo>
                    <a:pt x="100" y="31"/>
                    <a:pt x="100" y="31"/>
                    <a:pt x="100" y="31"/>
                  </a:cubicBezTo>
                  <a:close/>
                  <a:moveTo>
                    <a:pt x="94" y="368"/>
                  </a:moveTo>
                  <a:cubicBezTo>
                    <a:pt x="97" y="379"/>
                    <a:pt x="97" y="379"/>
                    <a:pt x="97" y="379"/>
                  </a:cubicBezTo>
                  <a:cubicBezTo>
                    <a:pt x="98" y="379"/>
                    <a:pt x="98" y="380"/>
                    <a:pt x="98" y="380"/>
                  </a:cubicBezTo>
                  <a:cubicBezTo>
                    <a:pt x="100" y="385"/>
                    <a:pt x="100" y="385"/>
                    <a:pt x="100" y="385"/>
                  </a:cubicBezTo>
                  <a:cubicBezTo>
                    <a:pt x="100" y="343"/>
                    <a:pt x="100" y="343"/>
                    <a:pt x="100" y="343"/>
                  </a:cubicBezTo>
                  <a:cubicBezTo>
                    <a:pt x="99" y="343"/>
                    <a:pt x="99" y="343"/>
                    <a:pt x="99" y="343"/>
                  </a:cubicBezTo>
                  <a:cubicBezTo>
                    <a:pt x="97" y="339"/>
                    <a:pt x="96" y="334"/>
                    <a:pt x="94" y="329"/>
                  </a:cubicBezTo>
                  <a:cubicBezTo>
                    <a:pt x="94" y="342"/>
                    <a:pt x="94" y="342"/>
                    <a:pt x="94" y="342"/>
                  </a:cubicBezTo>
                  <a:cubicBezTo>
                    <a:pt x="95" y="345"/>
                    <a:pt x="95" y="345"/>
                    <a:pt x="95" y="345"/>
                  </a:cubicBezTo>
                  <a:cubicBezTo>
                    <a:pt x="94" y="345"/>
                    <a:pt x="94" y="345"/>
                    <a:pt x="94" y="345"/>
                  </a:cubicBezTo>
                  <a:cubicBezTo>
                    <a:pt x="94" y="368"/>
                    <a:pt x="94" y="368"/>
                    <a:pt x="94" y="368"/>
                  </a:cubicBezTo>
                  <a:close/>
                  <a:moveTo>
                    <a:pt x="100" y="67"/>
                  </a:moveTo>
                  <a:cubicBezTo>
                    <a:pt x="100" y="79"/>
                    <a:pt x="100" y="79"/>
                    <a:pt x="100" y="79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8" y="74"/>
                    <a:pt x="96" y="73"/>
                    <a:pt x="94" y="72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4" y="66"/>
                    <a:pt x="94" y="66"/>
                    <a:pt x="94" y="66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8" y="67"/>
                    <a:pt x="99" y="67"/>
                    <a:pt x="100" y="67"/>
                  </a:cubicBezTo>
                  <a:close/>
                  <a:moveTo>
                    <a:pt x="100" y="100"/>
                  </a:moveTo>
                  <a:cubicBezTo>
                    <a:pt x="100" y="115"/>
                    <a:pt x="100" y="115"/>
                    <a:pt x="100" y="115"/>
                  </a:cubicBezTo>
                  <a:cubicBezTo>
                    <a:pt x="98" y="114"/>
                    <a:pt x="96" y="114"/>
                    <a:pt x="94" y="116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96" y="110"/>
                    <a:pt x="98" y="110"/>
                    <a:pt x="100" y="109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100" y="100"/>
                    <a:pt x="100" y="100"/>
                    <a:pt x="100" y="100"/>
                  </a:cubicBezTo>
                  <a:close/>
                  <a:moveTo>
                    <a:pt x="100" y="136"/>
                  </a:moveTo>
                  <a:cubicBezTo>
                    <a:pt x="100" y="152"/>
                    <a:pt x="100" y="152"/>
                    <a:pt x="100" y="152"/>
                  </a:cubicBezTo>
                  <a:cubicBezTo>
                    <a:pt x="98" y="148"/>
                    <a:pt x="97" y="144"/>
                    <a:pt x="95" y="140"/>
                  </a:cubicBezTo>
                  <a:cubicBezTo>
                    <a:pt x="94" y="138"/>
                    <a:pt x="94" y="138"/>
                    <a:pt x="94" y="138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36"/>
                    <a:pt x="100" y="136"/>
                    <a:pt x="100" y="136"/>
                  </a:cubicBezTo>
                  <a:close/>
                  <a:moveTo>
                    <a:pt x="100" y="157"/>
                  </a:moveTo>
                  <a:cubicBezTo>
                    <a:pt x="100" y="164"/>
                    <a:pt x="100" y="164"/>
                    <a:pt x="100" y="164"/>
                  </a:cubicBezTo>
                  <a:cubicBezTo>
                    <a:pt x="97" y="164"/>
                    <a:pt x="95" y="166"/>
                    <a:pt x="94" y="169"/>
                  </a:cubicBezTo>
                  <a:cubicBezTo>
                    <a:pt x="94" y="159"/>
                    <a:pt x="94" y="159"/>
                    <a:pt x="94" y="159"/>
                  </a:cubicBezTo>
                  <a:cubicBezTo>
                    <a:pt x="96" y="159"/>
                    <a:pt x="98" y="158"/>
                    <a:pt x="100" y="157"/>
                  </a:cubicBezTo>
                  <a:close/>
                  <a:moveTo>
                    <a:pt x="100" y="187"/>
                  </a:moveTo>
                  <a:cubicBezTo>
                    <a:pt x="100" y="204"/>
                    <a:pt x="100" y="204"/>
                    <a:pt x="100" y="204"/>
                  </a:cubicBezTo>
                  <a:cubicBezTo>
                    <a:pt x="98" y="201"/>
                    <a:pt x="97" y="197"/>
                    <a:pt x="96" y="194"/>
                  </a:cubicBezTo>
                  <a:cubicBezTo>
                    <a:pt x="94" y="190"/>
                    <a:pt x="94" y="190"/>
                    <a:pt x="94" y="190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72"/>
                    <a:pt x="95" y="173"/>
                    <a:pt x="95" y="174"/>
                  </a:cubicBezTo>
                  <a:cubicBezTo>
                    <a:pt x="100" y="187"/>
                    <a:pt x="100" y="187"/>
                    <a:pt x="100" y="187"/>
                  </a:cubicBezTo>
                  <a:close/>
                  <a:moveTo>
                    <a:pt x="100" y="213"/>
                  </a:moveTo>
                  <a:cubicBezTo>
                    <a:pt x="100" y="224"/>
                    <a:pt x="100" y="224"/>
                    <a:pt x="100" y="224"/>
                  </a:cubicBezTo>
                  <a:cubicBezTo>
                    <a:pt x="98" y="226"/>
                    <a:pt x="97" y="229"/>
                    <a:pt x="98" y="232"/>
                  </a:cubicBezTo>
                  <a:cubicBezTo>
                    <a:pt x="100" y="237"/>
                    <a:pt x="100" y="237"/>
                    <a:pt x="100" y="237"/>
                  </a:cubicBezTo>
                  <a:cubicBezTo>
                    <a:pt x="100" y="249"/>
                    <a:pt x="100" y="249"/>
                    <a:pt x="100" y="249"/>
                  </a:cubicBezTo>
                  <a:cubicBezTo>
                    <a:pt x="94" y="234"/>
                    <a:pt x="94" y="234"/>
                    <a:pt x="94" y="234"/>
                  </a:cubicBezTo>
                  <a:cubicBezTo>
                    <a:pt x="94" y="215"/>
                    <a:pt x="94" y="215"/>
                    <a:pt x="94" y="215"/>
                  </a:cubicBezTo>
                  <a:cubicBezTo>
                    <a:pt x="96" y="214"/>
                    <a:pt x="98" y="213"/>
                    <a:pt x="100" y="213"/>
                  </a:cubicBezTo>
                  <a:close/>
                  <a:moveTo>
                    <a:pt x="100" y="275"/>
                  </a:moveTo>
                  <a:cubicBezTo>
                    <a:pt x="100" y="291"/>
                    <a:pt x="100" y="291"/>
                    <a:pt x="100" y="291"/>
                  </a:cubicBezTo>
                  <a:cubicBezTo>
                    <a:pt x="98" y="288"/>
                    <a:pt x="96" y="289"/>
                    <a:pt x="94" y="291"/>
                  </a:cubicBezTo>
                  <a:cubicBezTo>
                    <a:pt x="94" y="278"/>
                    <a:pt x="94" y="278"/>
                    <a:pt x="94" y="278"/>
                  </a:cubicBezTo>
                  <a:cubicBezTo>
                    <a:pt x="95" y="278"/>
                    <a:pt x="95" y="277"/>
                    <a:pt x="96" y="277"/>
                  </a:cubicBezTo>
                  <a:cubicBezTo>
                    <a:pt x="94" y="273"/>
                    <a:pt x="94" y="273"/>
                    <a:pt x="94" y="273"/>
                  </a:cubicBezTo>
                  <a:cubicBezTo>
                    <a:pt x="94" y="263"/>
                    <a:pt x="94" y="263"/>
                    <a:pt x="94" y="263"/>
                  </a:cubicBezTo>
                  <a:cubicBezTo>
                    <a:pt x="96" y="267"/>
                    <a:pt x="97" y="271"/>
                    <a:pt x="99" y="275"/>
                  </a:cubicBezTo>
                  <a:cubicBezTo>
                    <a:pt x="100" y="275"/>
                    <a:pt x="100" y="275"/>
                    <a:pt x="100" y="275"/>
                  </a:cubicBezTo>
                  <a:close/>
                  <a:moveTo>
                    <a:pt x="100" y="315"/>
                  </a:moveTo>
                  <a:cubicBezTo>
                    <a:pt x="100" y="326"/>
                    <a:pt x="100" y="326"/>
                    <a:pt x="100" y="326"/>
                  </a:cubicBezTo>
                  <a:cubicBezTo>
                    <a:pt x="98" y="320"/>
                    <a:pt x="98" y="320"/>
                    <a:pt x="98" y="320"/>
                  </a:cubicBezTo>
                  <a:cubicBezTo>
                    <a:pt x="94" y="309"/>
                    <a:pt x="94" y="309"/>
                    <a:pt x="94" y="309"/>
                  </a:cubicBezTo>
                  <a:cubicBezTo>
                    <a:pt x="94" y="298"/>
                    <a:pt x="94" y="298"/>
                    <a:pt x="94" y="298"/>
                  </a:cubicBezTo>
                  <a:cubicBezTo>
                    <a:pt x="96" y="304"/>
                    <a:pt x="98" y="309"/>
                    <a:pt x="100" y="315"/>
                  </a:cubicBezTo>
                  <a:close/>
                  <a:moveTo>
                    <a:pt x="94" y="30"/>
                  </a:moveTo>
                  <a:cubicBezTo>
                    <a:pt x="93" y="30"/>
                    <a:pt x="92" y="29"/>
                    <a:pt x="91" y="29"/>
                  </a:cubicBezTo>
                  <a:cubicBezTo>
                    <a:pt x="92" y="28"/>
                    <a:pt x="91" y="27"/>
                    <a:pt x="91" y="26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7" y="17"/>
                    <a:pt x="87" y="15"/>
                    <a:pt x="86" y="14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7" y="26"/>
                    <a:pt x="88" y="27"/>
                    <a:pt x="89" y="29"/>
                  </a:cubicBezTo>
                  <a:cubicBezTo>
                    <a:pt x="88" y="29"/>
                    <a:pt x="87" y="29"/>
                    <a:pt x="86" y="29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7" y="35"/>
                    <a:pt x="91" y="35"/>
                    <a:pt x="93" y="40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4" y="30"/>
                    <a:pt x="94" y="30"/>
                    <a:pt x="94" y="30"/>
                  </a:cubicBezTo>
                  <a:close/>
                  <a:moveTo>
                    <a:pt x="86" y="343"/>
                  </a:moveTo>
                  <a:cubicBezTo>
                    <a:pt x="88" y="351"/>
                    <a:pt x="88" y="351"/>
                    <a:pt x="88" y="351"/>
                  </a:cubicBezTo>
                  <a:cubicBezTo>
                    <a:pt x="89" y="351"/>
                    <a:pt x="89" y="351"/>
                    <a:pt x="89" y="351"/>
                  </a:cubicBezTo>
                  <a:cubicBezTo>
                    <a:pt x="87" y="352"/>
                    <a:pt x="87" y="353"/>
                    <a:pt x="87" y="355"/>
                  </a:cubicBezTo>
                  <a:cubicBezTo>
                    <a:pt x="87" y="355"/>
                    <a:pt x="87" y="355"/>
                    <a:pt x="87" y="355"/>
                  </a:cubicBezTo>
                  <a:cubicBezTo>
                    <a:pt x="88" y="356"/>
                    <a:pt x="89" y="357"/>
                    <a:pt x="91" y="356"/>
                  </a:cubicBezTo>
                  <a:cubicBezTo>
                    <a:pt x="94" y="368"/>
                    <a:pt x="94" y="368"/>
                    <a:pt x="94" y="368"/>
                  </a:cubicBezTo>
                  <a:cubicBezTo>
                    <a:pt x="94" y="345"/>
                    <a:pt x="94" y="345"/>
                    <a:pt x="94" y="345"/>
                  </a:cubicBezTo>
                  <a:cubicBezTo>
                    <a:pt x="93" y="345"/>
                    <a:pt x="92" y="346"/>
                    <a:pt x="91" y="346"/>
                  </a:cubicBezTo>
                  <a:cubicBezTo>
                    <a:pt x="89" y="341"/>
                    <a:pt x="87" y="335"/>
                    <a:pt x="86" y="330"/>
                  </a:cubicBezTo>
                  <a:cubicBezTo>
                    <a:pt x="86" y="343"/>
                    <a:pt x="86" y="343"/>
                    <a:pt x="86" y="343"/>
                  </a:cubicBezTo>
                  <a:close/>
                  <a:moveTo>
                    <a:pt x="94" y="60"/>
                  </a:moveTo>
                  <a:cubicBezTo>
                    <a:pt x="94" y="66"/>
                    <a:pt x="94" y="66"/>
                    <a:pt x="94" y="66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6" y="39"/>
                    <a:pt x="86" y="40"/>
                    <a:pt x="86" y="40"/>
                  </a:cubicBezTo>
                  <a:cubicBezTo>
                    <a:pt x="88" y="44"/>
                    <a:pt x="90" y="49"/>
                    <a:pt x="92" y="53"/>
                  </a:cubicBezTo>
                  <a:cubicBezTo>
                    <a:pt x="94" y="60"/>
                    <a:pt x="94" y="60"/>
                    <a:pt x="94" y="60"/>
                  </a:cubicBezTo>
                  <a:close/>
                  <a:moveTo>
                    <a:pt x="94" y="67"/>
                  </a:moveTo>
                  <a:cubicBezTo>
                    <a:pt x="92" y="67"/>
                    <a:pt x="89" y="67"/>
                    <a:pt x="86" y="67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6" y="77"/>
                    <a:pt x="87" y="77"/>
                    <a:pt x="87" y="78"/>
                  </a:cubicBezTo>
                  <a:cubicBezTo>
                    <a:pt x="89" y="83"/>
                    <a:pt x="91" y="89"/>
                    <a:pt x="93" y="94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89" y="74"/>
                    <a:pt x="91" y="72"/>
                    <a:pt x="94" y="72"/>
                  </a:cubicBezTo>
                  <a:cubicBezTo>
                    <a:pt x="94" y="67"/>
                    <a:pt x="94" y="67"/>
                    <a:pt x="94" y="67"/>
                  </a:cubicBezTo>
                  <a:close/>
                  <a:moveTo>
                    <a:pt x="94" y="110"/>
                  </a:moveTo>
                  <a:cubicBezTo>
                    <a:pt x="94" y="116"/>
                    <a:pt x="94" y="116"/>
                    <a:pt x="94" y="116"/>
                  </a:cubicBezTo>
                  <a:cubicBezTo>
                    <a:pt x="93" y="117"/>
                    <a:pt x="93" y="119"/>
                    <a:pt x="94" y="122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4" y="138"/>
                    <a:pt x="94" y="138"/>
                    <a:pt x="94" y="138"/>
                  </a:cubicBezTo>
                  <a:cubicBezTo>
                    <a:pt x="93" y="134"/>
                    <a:pt x="91" y="129"/>
                    <a:pt x="89" y="124"/>
                  </a:cubicBezTo>
                  <a:cubicBezTo>
                    <a:pt x="88" y="122"/>
                    <a:pt x="87" y="121"/>
                    <a:pt x="86" y="120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1" y="111"/>
                    <a:pt x="93" y="111"/>
                    <a:pt x="94" y="110"/>
                  </a:cubicBezTo>
                  <a:close/>
                  <a:moveTo>
                    <a:pt x="94" y="159"/>
                  </a:moveTo>
                  <a:cubicBezTo>
                    <a:pt x="94" y="169"/>
                    <a:pt x="94" y="169"/>
                    <a:pt x="94" y="169"/>
                  </a:cubicBezTo>
                  <a:cubicBezTo>
                    <a:pt x="94" y="170"/>
                    <a:pt x="94" y="171"/>
                    <a:pt x="94" y="172"/>
                  </a:cubicBezTo>
                  <a:cubicBezTo>
                    <a:pt x="94" y="190"/>
                    <a:pt x="94" y="190"/>
                    <a:pt x="94" y="190"/>
                  </a:cubicBezTo>
                  <a:cubicBezTo>
                    <a:pt x="93" y="185"/>
                    <a:pt x="91" y="180"/>
                    <a:pt x="89" y="176"/>
                  </a:cubicBezTo>
                  <a:cubicBezTo>
                    <a:pt x="88" y="173"/>
                    <a:pt x="87" y="172"/>
                    <a:pt x="86" y="172"/>
                  </a:cubicBezTo>
                  <a:cubicBezTo>
                    <a:pt x="86" y="149"/>
                    <a:pt x="86" y="149"/>
                    <a:pt x="86" y="149"/>
                  </a:cubicBezTo>
                  <a:cubicBezTo>
                    <a:pt x="87" y="153"/>
                    <a:pt x="89" y="157"/>
                    <a:pt x="90" y="161"/>
                  </a:cubicBezTo>
                  <a:cubicBezTo>
                    <a:pt x="92" y="161"/>
                    <a:pt x="93" y="160"/>
                    <a:pt x="94" y="159"/>
                  </a:cubicBezTo>
                  <a:close/>
                  <a:moveTo>
                    <a:pt x="94" y="215"/>
                  </a:moveTo>
                  <a:cubicBezTo>
                    <a:pt x="94" y="234"/>
                    <a:pt x="94" y="234"/>
                    <a:pt x="94" y="234"/>
                  </a:cubicBezTo>
                  <a:cubicBezTo>
                    <a:pt x="94" y="234"/>
                    <a:pt x="94" y="234"/>
                    <a:pt x="94" y="234"/>
                  </a:cubicBezTo>
                  <a:cubicBezTo>
                    <a:pt x="92" y="228"/>
                    <a:pt x="87" y="229"/>
                    <a:pt x="86" y="233"/>
                  </a:cubicBezTo>
                  <a:cubicBezTo>
                    <a:pt x="86" y="220"/>
                    <a:pt x="86" y="220"/>
                    <a:pt x="86" y="220"/>
                  </a:cubicBezTo>
                  <a:cubicBezTo>
                    <a:pt x="87" y="220"/>
                    <a:pt x="88" y="219"/>
                    <a:pt x="89" y="218"/>
                  </a:cubicBezTo>
                  <a:cubicBezTo>
                    <a:pt x="86" y="209"/>
                    <a:pt x="86" y="209"/>
                    <a:pt x="86" y="209"/>
                  </a:cubicBezTo>
                  <a:cubicBezTo>
                    <a:pt x="86" y="197"/>
                    <a:pt x="86" y="197"/>
                    <a:pt x="86" y="197"/>
                  </a:cubicBezTo>
                  <a:cubicBezTo>
                    <a:pt x="86" y="199"/>
                    <a:pt x="86" y="199"/>
                    <a:pt x="86" y="199"/>
                  </a:cubicBezTo>
                  <a:cubicBezTo>
                    <a:pt x="88" y="204"/>
                    <a:pt x="90" y="210"/>
                    <a:pt x="92" y="216"/>
                  </a:cubicBezTo>
                  <a:cubicBezTo>
                    <a:pt x="94" y="215"/>
                    <a:pt x="94" y="215"/>
                    <a:pt x="94" y="215"/>
                  </a:cubicBezTo>
                  <a:close/>
                  <a:moveTo>
                    <a:pt x="94" y="263"/>
                  </a:moveTo>
                  <a:cubicBezTo>
                    <a:pt x="94" y="273"/>
                    <a:pt x="94" y="273"/>
                    <a:pt x="94" y="273"/>
                  </a:cubicBezTo>
                  <a:cubicBezTo>
                    <a:pt x="89" y="259"/>
                    <a:pt x="89" y="259"/>
                    <a:pt x="89" y="259"/>
                  </a:cubicBezTo>
                  <a:cubicBezTo>
                    <a:pt x="88" y="255"/>
                    <a:pt x="87" y="251"/>
                    <a:pt x="86" y="248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8" y="245"/>
                    <a:pt x="90" y="251"/>
                    <a:pt x="92" y="257"/>
                  </a:cubicBezTo>
                  <a:cubicBezTo>
                    <a:pt x="94" y="263"/>
                    <a:pt x="94" y="263"/>
                    <a:pt x="94" y="263"/>
                  </a:cubicBezTo>
                  <a:close/>
                  <a:moveTo>
                    <a:pt x="94" y="278"/>
                  </a:moveTo>
                  <a:cubicBezTo>
                    <a:pt x="93" y="279"/>
                    <a:pt x="91" y="280"/>
                    <a:pt x="89" y="282"/>
                  </a:cubicBezTo>
                  <a:cubicBezTo>
                    <a:pt x="86" y="272"/>
                    <a:pt x="86" y="272"/>
                    <a:pt x="86" y="272"/>
                  </a:cubicBezTo>
                  <a:cubicBezTo>
                    <a:pt x="86" y="282"/>
                    <a:pt x="86" y="282"/>
                    <a:pt x="86" y="282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86" y="284"/>
                    <a:pt x="86" y="284"/>
                    <a:pt x="86" y="284"/>
                  </a:cubicBezTo>
                  <a:cubicBezTo>
                    <a:pt x="86" y="300"/>
                    <a:pt x="86" y="300"/>
                    <a:pt x="86" y="300"/>
                  </a:cubicBezTo>
                  <a:cubicBezTo>
                    <a:pt x="86" y="295"/>
                    <a:pt x="90" y="294"/>
                    <a:pt x="92" y="300"/>
                  </a:cubicBezTo>
                  <a:cubicBezTo>
                    <a:pt x="94" y="309"/>
                    <a:pt x="94" y="309"/>
                    <a:pt x="94" y="309"/>
                  </a:cubicBezTo>
                  <a:cubicBezTo>
                    <a:pt x="94" y="298"/>
                    <a:pt x="94" y="298"/>
                    <a:pt x="94" y="298"/>
                  </a:cubicBezTo>
                  <a:cubicBezTo>
                    <a:pt x="94" y="298"/>
                    <a:pt x="94" y="298"/>
                    <a:pt x="94" y="298"/>
                  </a:cubicBezTo>
                  <a:cubicBezTo>
                    <a:pt x="93" y="295"/>
                    <a:pt x="94" y="293"/>
                    <a:pt x="94" y="291"/>
                  </a:cubicBezTo>
                  <a:cubicBezTo>
                    <a:pt x="94" y="278"/>
                    <a:pt x="94" y="278"/>
                    <a:pt x="94" y="278"/>
                  </a:cubicBezTo>
                  <a:close/>
                  <a:moveTo>
                    <a:pt x="94" y="329"/>
                  </a:moveTo>
                  <a:cubicBezTo>
                    <a:pt x="94" y="342"/>
                    <a:pt x="94" y="342"/>
                    <a:pt x="94" y="342"/>
                  </a:cubicBezTo>
                  <a:cubicBezTo>
                    <a:pt x="93" y="337"/>
                    <a:pt x="91" y="331"/>
                    <a:pt x="89" y="325"/>
                  </a:cubicBezTo>
                  <a:cubicBezTo>
                    <a:pt x="88" y="322"/>
                    <a:pt x="87" y="318"/>
                    <a:pt x="86" y="315"/>
                  </a:cubicBezTo>
                  <a:cubicBezTo>
                    <a:pt x="86" y="301"/>
                    <a:pt x="86" y="301"/>
                    <a:pt x="86" y="301"/>
                  </a:cubicBezTo>
                  <a:cubicBezTo>
                    <a:pt x="86" y="302"/>
                    <a:pt x="86" y="303"/>
                    <a:pt x="86" y="304"/>
                  </a:cubicBezTo>
                  <a:cubicBezTo>
                    <a:pt x="88" y="311"/>
                    <a:pt x="90" y="317"/>
                    <a:pt x="93" y="324"/>
                  </a:cubicBezTo>
                  <a:lnTo>
                    <a:pt x="94" y="329"/>
                  </a:lnTo>
                  <a:close/>
                  <a:moveTo>
                    <a:pt x="86" y="14"/>
                  </a:moveTo>
                  <a:cubicBezTo>
                    <a:pt x="85" y="13"/>
                    <a:pt x="85" y="13"/>
                    <a:pt x="84" y="12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5" y="25"/>
                    <a:pt x="85" y="25"/>
                    <a:pt x="86" y="25"/>
                  </a:cubicBezTo>
                  <a:cubicBezTo>
                    <a:pt x="86" y="14"/>
                    <a:pt x="86" y="14"/>
                    <a:pt x="86" y="14"/>
                  </a:cubicBezTo>
                  <a:close/>
                  <a:moveTo>
                    <a:pt x="84" y="339"/>
                  </a:moveTo>
                  <a:cubicBezTo>
                    <a:pt x="86" y="343"/>
                    <a:pt x="86" y="343"/>
                    <a:pt x="86" y="343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5" y="328"/>
                    <a:pt x="85" y="328"/>
                    <a:pt x="85" y="328"/>
                  </a:cubicBezTo>
                  <a:cubicBezTo>
                    <a:pt x="84" y="326"/>
                    <a:pt x="84" y="326"/>
                    <a:pt x="84" y="326"/>
                  </a:cubicBezTo>
                  <a:cubicBezTo>
                    <a:pt x="84" y="339"/>
                    <a:pt x="84" y="339"/>
                    <a:pt x="84" y="339"/>
                  </a:cubicBezTo>
                  <a:close/>
                  <a:moveTo>
                    <a:pt x="86" y="29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85" y="37"/>
                    <a:pt x="85" y="38"/>
                    <a:pt x="86" y="39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4" y="43"/>
                    <a:pt x="84" y="43"/>
                    <a:pt x="84" y="43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6" y="29"/>
                    <a:pt x="86" y="29"/>
                    <a:pt x="86" y="29"/>
                  </a:cubicBezTo>
                  <a:close/>
                  <a:moveTo>
                    <a:pt x="86" y="66"/>
                  </a:moveTo>
                  <a:cubicBezTo>
                    <a:pt x="86" y="76"/>
                    <a:pt x="86" y="76"/>
                    <a:pt x="86" y="76"/>
                  </a:cubicBezTo>
                  <a:cubicBezTo>
                    <a:pt x="85" y="76"/>
                    <a:pt x="85" y="75"/>
                    <a:pt x="84" y="75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6" y="66"/>
                    <a:pt x="86" y="66"/>
                    <a:pt x="86" y="66"/>
                  </a:cubicBezTo>
                  <a:close/>
                  <a:moveTo>
                    <a:pt x="86" y="101"/>
                  </a:moveTo>
                  <a:cubicBezTo>
                    <a:pt x="86" y="120"/>
                    <a:pt x="86" y="120"/>
                    <a:pt x="86" y="120"/>
                  </a:cubicBezTo>
                  <a:cubicBezTo>
                    <a:pt x="85" y="120"/>
                    <a:pt x="85" y="120"/>
                    <a:pt x="84" y="120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86" y="101"/>
                    <a:pt x="86" y="101"/>
                    <a:pt x="86" y="101"/>
                  </a:cubicBezTo>
                  <a:close/>
                  <a:moveTo>
                    <a:pt x="86" y="149"/>
                  </a:moveTo>
                  <a:cubicBezTo>
                    <a:pt x="86" y="172"/>
                    <a:pt x="86" y="172"/>
                    <a:pt x="86" y="172"/>
                  </a:cubicBezTo>
                  <a:cubicBezTo>
                    <a:pt x="85" y="171"/>
                    <a:pt x="85" y="171"/>
                    <a:pt x="84" y="171"/>
                  </a:cubicBezTo>
                  <a:cubicBezTo>
                    <a:pt x="84" y="164"/>
                    <a:pt x="84" y="164"/>
                    <a:pt x="84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4" y="163"/>
                    <a:pt x="84" y="163"/>
                    <a:pt x="84" y="163"/>
                  </a:cubicBezTo>
                  <a:cubicBezTo>
                    <a:pt x="84" y="146"/>
                    <a:pt x="84" y="146"/>
                    <a:pt x="84" y="146"/>
                  </a:cubicBezTo>
                  <a:cubicBezTo>
                    <a:pt x="86" y="149"/>
                    <a:pt x="86" y="149"/>
                    <a:pt x="86" y="149"/>
                  </a:cubicBezTo>
                  <a:close/>
                  <a:moveTo>
                    <a:pt x="86" y="197"/>
                  </a:moveTo>
                  <a:cubicBezTo>
                    <a:pt x="86" y="209"/>
                    <a:pt x="86" y="209"/>
                    <a:pt x="86" y="209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84" y="194"/>
                    <a:pt x="84" y="194"/>
                    <a:pt x="84" y="194"/>
                  </a:cubicBezTo>
                  <a:cubicBezTo>
                    <a:pt x="86" y="197"/>
                    <a:pt x="86" y="197"/>
                    <a:pt x="86" y="197"/>
                  </a:cubicBezTo>
                  <a:close/>
                  <a:moveTo>
                    <a:pt x="86" y="220"/>
                  </a:moveTo>
                  <a:cubicBezTo>
                    <a:pt x="86" y="233"/>
                    <a:pt x="86" y="233"/>
                    <a:pt x="86" y="233"/>
                  </a:cubicBezTo>
                  <a:cubicBezTo>
                    <a:pt x="85" y="234"/>
                    <a:pt x="85" y="236"/>
                    <a:pt x="86" y="238"/>
                  </a:cubicBezTo>
                  <a:cubicBezTo>
                    <a:pt x="86" y="248"/>
                    <a:pt x="86" y="248"/>
                    <a:pt x="86" y="248"/>
                  </a:cubicBezTo>
                  <a:cubicBezTo>
                    <a:pt x="84" y="244"/>
                    <a:pt x="84" y="244"/>
                    <a:pt x="84" y="244"/>
                  </a:cubicBezTo>
                  <a:cubicBezTo>
                    <a:pt x="84" y="221"/>
                    <a:pt x="84" y="221"/>
                    <a:pt x="84" y="221"/>
                  </a:cubicBezTo>
                  <a:cubicBezTo>
                    <a:pt x="86" y="220"/>
                    <a:pt x="86" y="220"/>
                    <a:pt x="86" y="220"/>
                  </a:cubicBezTo>
                  <a:close/>
                  <a:moveTo>
                    <a:pt x="86" y="272"/>
                  </a:moveTo>
                  <a:cubicBezTo>
                    <a:pt x="86" y="282"/>
                    <a:pt x="86" y="282"/>
                    <a:pt x="86" y="282"/>
                  </a:cubicBezTo>
                  <a:cubicBezTo>
                    <a:pt x="84" y="279"/>
                    <a:pt x="84" y="279"/>
                    <a:pt x="84" y="279"/>
                  </a:cubicBezTo>
                  <a:cubicBezTo>
                    <a:pt x="84" y="268"/>
                    <a:pt x="84" y="268"/>
                    <a:pt x="84" y="268"/>
                  </a:cubicBezTo>
                  <a:cubicBezTo>
                    <a:pt x="86" y="272"/>
                    <a:pt x="86" y="272"/>
                    <a:pt x="86" y="272"/>
                  </a:cubicBezTo>
                  <a:close/>
                  <a:moveTo>
                    <a:pt x="86" y="284"/>
                  </a:moveTo>
                  <a:cubicBezTo>
                    <a:pt x="86" y="300"/>
                    <a:pt x="86" y="300"/>
                    <a:pt x="86" y="300"/>
                  </a:cubicBezTo>
                  <a:cubicBezTo>
                    <a:pt x="86" y="300"/>
                    <a:pt x="86" y="301"/>
                    <a:pt x="86" y="301"/>
                  </a:cubicBezTo>
                  <a:cubicBezTo>
                    <a:pt x="86" y="315"/>
                    <a:pt x="86" y="315"/>
                    <a:pt x="86" y="315"/>
                  </a:cubicBezTo>
                  <a:cubicBezTo>
                    <a:pt x="84" y="311"/>
                    <a:pt x="84" y="311"/>
                    <a:pt x="84" y="311"/>
                  </a:cubicBezTo>
                  <a:cubicBezTo>
                    <a:pt x="84" y="285"/>
                    <a:pt x="84" y="285"/>
                    <a:pt x="84" y="285"/>
                  </a:cubicBezTo>
                  <a:lnTo>
                    <a:pt x="86" y="284"/>
                  </a:lnTo>
                  <a:close/>
                  <a:moveTo>
                    <a:pt x="84" y="12"/>
                  </a:moveTo>
                  <a:cubicBezTo>
                    <a:pt x="82" y="9"/>
                    <a:pt x="80" y="7"/>
                    <a:pt x="77" y="6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8" y="27"/>
                    <a:pt x="77" y="27"/>
                    <a:pt x="77" y="27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9" y="35"/>
                    <a:pt x="82" y="36"/>
                    <a:pt x="83" y="39"/>
                  </a:cubicBezTo>
                  <a:cubicBezTo>
                    <a:pt x="84" y="43"/>
                    <a:pt x="84" y="43"/>
                    <a:pt x="84" y="43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3" y="29"/>
                    <a:pt x="82" y="29"/>
                    <a:pt x="80" y="29"/>
                  </a:cubicBezTo>
                  <a:cubicBezTo>
                    <a:pt x="80" y="26"/>
                    <a:pt x="82" y="24"/>
                    <a:pt x="84" y="25"/>
                  </a:cubicBezTo>
                  <a:cubicBezTo>
                    <a:pt x="84" y="12"/>
                    <a:pt x="84" y="12"/>
                    <a:pt x="84" y="12"/>
                  </a:cubicBezTo>
                  <a:close/>
                  <a:moveTo>
                    <a:pt x="77" y="314"/>
                  </a:moveTo>
                  <a:cubicBezTo>
                    <a:pt x="84" y="339"/>
                    <a:pt x="84" y="339"/>
                    <a:pt x="84" y="339"/>
                  </a:cubicBezTo>
                  <a:cubicBezTo>
                    <a:pt x="84" y="326"/>
                    <a:pt x="84" y="326"/>
                    <a:pt x="84" y="326"/>
                  </a:cubicBezTo>
                  <a:cubicBezTo>
                    <a:pt x="83" y="320"/>
                    <a:pt x="81" y="315"/>
                    <a:pt x="79" y="309"/>
                  </a:cubicBezTo>
                  <a:cubicBezTo>
                    <a:pt x="77" y="303"/>
                    <a:pt x="81" y="299"/>
                    <a:pt x="83" y="306"/>
                  </a:cubicBezTo>
                  <a:cubicBezTo>
                    <a:pt x="84" y="311"/>
                    <a:pt x="84" y="311"/>
                    <a:pt x="84" y="311"/>
                  </a:cubicBezTo>
                  <a:cubicBezTo>
                    <a:pt x="84" y="285"/>
                    <a:pt x="84" y="285"/>
                    <a:pt x="84" y="285"/>
                  </a:cubicBezTo>
                  <a:cubicBezTo>
                    <a:pt x="83" y="285"/>
                    <a:pt x="82" y="286"/>
                    <a:pt x="81" y="287"/>
                  </a:cubicBezTo>
                  <a:cubicBezTo>
                    <a:pt x="79" y="283"/>
                    <a:pt x="78" y="279"/>
                    <a:pt x="77" y="275"/>
                  </a:cubicBezTo>
                  <a:cubicBezTo>
                    <a:pt x="77" y="287"/>
                    <a:pt x="77" y="287"/>
                    <a:pt x="77" y="287"/>
                  </a:cubicBezTo>
                  <a:cubicBezTo>
                    <a:pt x="78" y="290"/>
                    <a:pt x="78" y="290"/>
                    <a:pt x="78" y="290"/>
                  </a:cubicBezTo>
                  <a:cubicBezTo>
                    <a:pt x="77" y="290"/>
                    <a:pt x="77" y="290"/>
                    <a:pt x="77" y="290"/>
                  </a:cubicBezTo>
                  <a:cubicBezTo>
                    <a:pt x="77" y="314"/>
                    <a:pt x="77" y="314"/>
                    <a:pt x="77" y="314"/>
                  </a:cubicBezTo>
                  <a:close/>
                  <a:moveTo>
                    <a:pt x="84" y="63"/>
                  </a:moveTo>
                  <a:cubicBezTo>
                    <a:pt x="84" y="75"/>
                    <a:pt x="84" y="75"/>
                    <a:pt x="84" y="75"/>
                  </a:cubicBezTo>
                  <a:cubicBezTo>
                    <a:pt x="81" y="72"/>
                    <a:pt x="75" y="75"/>
                    <a:pt x="78" y="81"/>
                  </a:cubicBezTo>
                  <a:cubicBezTo>
                    <a:pt x="80" y="86"/>
                    <a:pt x="82" y="91"/>
                    <a:pt x="84" y="96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2" y="108"/>
                    <a:pt x="81" y="103"/>
                    <a:pt x="79" y="9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9" y="68"/>
                    <a:pt x="81" y="68"/>
                    <a:pt x="83" y="68"/>
                  </a:cubicBezTo>
                  <a:cubicBezTo>
                    <a:pt x="81" y="63"/>
                    <a:pt x="79" y="58"/>
                    <a:pt x="77" y="54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4" y="63"/>
                    <a:pt x="84" y="63"/>
                    <a:pt x="84" y="63"/>
                  </a:cubicBezTo>
                  <a:close/>
                  <a:moveTo>
                    <a:pt x="84" y="113"/>
                  </a:moveTo>
                  <a:cubicBezTo>
                    <a:pt x="84" y="120"/>
                    <a:pt x="84" y="120"/>
                    <a:pt x="84" y="120"/>
                  </a:cubicBezTo>
                  <a:cubicBezTo>
                    <a:pt x="80" y="119"/>
                    <a:pt x="76" y="122"/>
                    <a:pt x="78" y="128"/>
                  </a:cubicBezTo>
                  <a:cubicBezTo>
                    <a:pt x="80" y="134"/>
                    <a:pt x="82" y="139"/>
                    <a:pt x="84" y="145"/>
                  </a:cubicBezTo>
                  <a:cubicBezTo>
                    <a:pt x="84" y="146"/>
                    <a:pt x="84" y="146"/>
                    <a:pt x="84" y="146"/>
                  </a:cubicBezTo>
                  <a:cubicBezTo>
                    <a:pt x="84" y="163"/>
                    <a:pt x="84" y="163"/>
                    <a:pt x="84" y="163"/>
                  </a:cubicBezTo>
                  <a:cubicBezTo>
                    <a:pt x="83" y="157"/>
                    <a:pt x="81" y="152"/>
                    <a:pt x="79" y="147"/>
                  </a:cubicBezTo>
                  <a:cubicBezTo>
                    <a:pt x="77" y="142"/>
                    <a:pt x="77" y="142"/>
                    <a:pt x="77" y="142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9" y="115"/>
                    <a:pt x="82" y="114"/>
                    <a:pt x="84" y="113"/>
                  </a:cubicBezTo>
                  <a:close/>
                  <a:moveTo>
                    <a:pt x="84" y="164"/>
                  </a:moveTo>
                  <a:cubicBezTo>
                    <a:pt x="84" y="171"/>
                    <a:pt x="84" y="171"/>
                    <a:pt x="84" y="171"/>
                  </a:cubicBezTo>
                  <a:cubicBezTo>
                    <a:pt x="81" y="171"/>
                    <a:pt x="78" y="175"/>
                    <a:pt x="80" y="181"/>
                  </a:cubicBezTo>
                  <a:cubicBezTo>
                    <a:pt x="81" y="185"/>
                    <a:pt x="83" y="190"/>
                    <a:pt x="84" y="194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83" y="201"/>
                    <a:pt x="83" y="201"/>
                    <a:pt x="83" y="201"/>
                  </a:cubicBezTo>
                  <a:cubicBezTo>
                    <a:pt x="81" y="195"/>
                    <a:pt x="79" y="190"/>
                    <a:pt x="77" y="184"/>
                  </a:cubicBezTo>
                  <a:cubicBezTo>
                    <a:pt x="77" y="168"/>
                    <a:pt x="77" y="168"/>
                    <a:pt x="77" y="168"/>
                  </a:cubicBezTo>
                  <a:cubicBezTo>
                    <a:pt x="79" y="167"/>
                    <a:pt x="82" y="165"/>
                    <a:pt x="84" y="164"/>
                  </a:cubicBezTo>
                  <a:close/>
                  <a:moveTo>
                    <a:pt x="84" y="221"/>
                  </a:moveTo>
                  <a:cubicBezTo>
                    <a:pt x="84" y="244"/>
                    <a:pt x="84" y="244"/>
                    <a:pt x="84" y="244"/>
                  </a:cubicBezTo>
                  <a:cubicBezTo>
                    <a:pt x="83" y="240"/>
                    <a:pt x="83" y="240"/>
                    <a:pt x="83" y="240"/>
                  </a:cubicBezTo>
                  <a:cubicBezTo>
                    <a:pt x="82" y="236"/>
                    <a:pt x="78" y="236"/>
                    <a:pt x="77" y="238"/>
                  </a:cubicBezTo>
                  <a:cubicBezTo>
                    <a:pt x="77" y="226"/>
                    <a:pt x="77" y="226"/>
                    <a:pt x="77" y="226"/>
                  </a:cubicBezTo>
                  <a:cubicBezTo>
                    <a:pt x="77" y="226"/>
                    <a:pt x="78" y="226"/>
                    <a:pt x="78" y="225"/>
                  </a:cubicBezTo>
                  <a:cubicBezTo>
                    <a:pt x="77" y="221"/>
                    <a:pt x="77" y="221"/>
                    <a:pt x="77" y="221"/>
                  </a:cubicBezTo>
                  <a:cubicBezTo>
                    <a:pt x="77" y="212"/>
                    <a:pt x="77" y="212"/>
                    <a:pt x="77" y="212"/>
                  </a:cubicBezTo>
                  <a:cubicBezTo>
                    <a:pt x="78" y="216"/>
                    <a:pt x="80" y="219"/>
                    <a:pt x="81" y="223"/>
                  </a:cubicBezTo>
                  <a:cubicBezTo>
                    <a:pt x="82" y="223"/>
                    <a:pt x="83" y="222"/>
                    <a:pt x="84" y="221"/>
                  </a:cubicBezTo>
                  <a:close/>
                  <a:moveTo>
                    <a:pt x="84" y="268"/>
                  </a:moveTo>
                  <a:cubicBezTo>
                    <a:pt x="84" y="279"/>
                    <a:pt x="84" y="279"/>
                    <a:pt x="84" y="279"/>
                  </a:cubicBezTo>
                  <a:cubicBezTo>
                    <a:pt x="83" y="274"/>
                    <a:pt x="82" y="270"/>
                    <a:pt x="80" y="265"/>
                  </a:cubicBezTo>
                  <a:cubicBezTo>
                    <a:pt x="77" y="256"/>
                    <a:pt x="77" y="256"/>
                    <a:pt x="77" y="256"/>
                  </a:cubicBezTo>
                  <a:cubicBezTo>
                    <a:pt x="77" y="246"/>
                    <a:pt x="77" y="246"/>
                    <a:pt x="77" y="246"/>
                  </a:cubicBezTo>
                  <a:cubicBezTo>
                    <a:pt x="79" y="251"/>
                    <a:pt x="81" y="257"/>
                    <a:pt x="83" y="263"/>
                  </a:cubicBezTo>
                  <a:lnTo>
                    <a:pt x="84" y="268"/>
                  </a:lnTo>
                  <a:close/>
                  <a:moveTo>
                    <a:pt x="77" y="6"/>
                  </a:moveTo>
                  <a:cubicBezTo>
                    <a:pt x="76" y="5"/>
                    <a:pt x="75" y="5"/>
                    <a:pt x="74" y="4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6"/>
                    <a:pt x="77" y="6"/>
                    <a:pt x="77" y="6"/>
                  </a:cubicBezTo>
                  <a:close/>
                  <a:moveTo>
                    <a:pt x="74" y="306"/>
                  </a:moveTo>
                  <a:cubicBezTo>
                    <a:pt x="77" y="314"/>
                    <a:pt x="77" y="314"/>
                    <a:pt x="77" y="314"/>
                  </a:cubicBezTo>
                  <a:cubicBezTo>
                    <a:pt x="77" y="290"/>
                    <a:pt x="77" y="290"/>
                    <a:pt x="77" y="290"/>
                  </a:cubicBezTo>
                  <a:cubicBezTo>
                    <a:pt x="76" y="291"/>
                    <a:pt x="75" y="292"/>
                    <a:pt x="74" y="292"/>
                  </a:cubicBezTo>
                  <a:cubicBezTo>
                    <a:pt x="74" y="306"/>
                    <a:pt x="74" y="306"/>
                    <a:pt x="74" y="306"/>
                  </a:cubicBezTo>
                  <a:close/>
                  <a:moveTo>
                    <a:pt x="77" y="27"/>
                  </a:moveTo>
                  <a:cubicBezTo>
                    <a:pt x="77" y="36"/>
                    <a:pt x="77" y="36"/>
                    <a:pt x="77" y="36"/>
                  </a:cubicBezTo>
                  <a:cubicBezTo>
                    <a:pt x="75" y="36"/>
                    <a:pt x="74" y="38"/>
                    <a:pt x="75" y="41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6" y="27"/>
                    <a:pt x="77" y="27"/>
                  </a:cubicBezTo>
                  <a:close/>
                  <a:moveTo>
                    <a:pt x="77" y="69"/>
                  </a:moveTo>
                  <a:cubicBezTo>
                    <a:pt x="77" y="94"/>
                    <a:pt x="77" y="94"/>
                    <a:pt x="77" y="94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5" y="69"/>
                    <a:pt x="76" y="69"/>
                    <a:pt x="77" y="69"/>
                  </a:cubicBezTo>
                  <a:close/>
                  <a:moveTo>
                    <a:pt x="77" y="116"/>
                  </a:moveTo>
                  <a:cubicBezTo>
                    <a:pt x="77" y="142"/>
                    <a:pt x="77" y="142"/>
                    <a:pt x="77" y="142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4" y="117"/>
                    <a:pt x="74" y="117"/>
                    <a:pt x="74" y="117"/>
                  </a:cubicBezTo>
                  <a:cubicBezTo>
                    <a:pt x="77" y="116"/>
                    <a:pt x="77" y="116"/>
                    <a:pt x="77" y="116"/>
                  </a:cubicBezTo>
                  <a:close/>
                  <a:moveTo>
                    <a:pt x="77" y="168"/>
                  </a:moveTo>
                  <a:cubicBezTo>
                    <a:pt x="77" y="184"/>
                    <a:pt x="77" y="184"/>
                    <a:pt x="77" y="184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76" y="181"/>
                    <a:pt x="75" y="180"/>
                    <a:pt x="74" y="180"/>
                  </a:cubicBezTo>
                  <a:cubicBezTo>
                    <a:pt x="74" y="165"/>
                    <a:pt x="74" y="165"/>
                    <a:pt x="74" y="165"/>
                  </a:cubicBezTo>
                  <a:cubicBezTo>
                    <a:pt x="76" y="169"/>
                    <a:pt x="76" y="169"/>
                    <a:pt x="76" y="169"/>
                  </a:cubicBezTo>
                  <a:cubicBezTo>
                    <a:pt x="77" y="168"/>
                    <a:pt x="77" y="168"/>
                    <a:pt x="77" y="168"/>
                  </a:cubicBezTo>
                  <a:close/>
                  <a:moveTo>
                    <a:pt x="77" y="212"/>
                  </a:moveTo>
                  <a:cubicBezTo>
                    <a:pt x="77" y="221"/>
                    <a:pt x="77" y="221"/>
                    <a:pt x="77" y="221"/>
                  </a:cubicBezTo>
                  <a:cubicBezTo>
                    <a:pt x="74" y="214"/>
                    <a:pt x="74" y="214"/>
                    <a:pt x="74" y="214"/>
                  </a:cubicBezTo>
                  <a:cubicBezTo>
                    <a:pt x="74" y="204"/>
                    <a:pt x="74" y="204"/>
                    <a:pt x="74" y="204"/>
                  </a:cubicBezTo>
                  <a:cubicBezTo>
                    <a:pt x="75" y="206"/>
                    <a:pt x="75" y="206"/>
                    <a:pt x="75" y="206"/>
                  </a:cubicBezTo>
                  <a:cubicBezTo>
                    <a:pt x="77" y="212"/>
                    <a:pt x="77" y="212"/>
                    <a:pt x="77" y="212"/>
                  </a:cubicBezTo>
                  <a:close/>
                  <a:moveTo>
                    <a:pt x="77" y="226"/>
                  </a:moveTo>
                  <a:cubicBezTo>
                    <a:pt x="77" y="238"/>
                    <a:pt x="77" y="238"/>
                    <a:pt x="77" y="238"/>
                  </a:cubicBezTo>
                  <a:cubicBezTo>
                    <a:pt x="76" y="240"/>
                    <a:pt x="76" y="242"/>
                    <a:pt x="77" y="245"/>
                  </a:cubicBezTo>
                  <a:cubicBezTo>
                    <a:pt x="77" y="246"/>
                    <a:pt x="77" y="246"/>
                    <a:pt x="77" y="246"/>
                  </a:cubicBezTo>
                  <a:cubicBezTo>
                    <a:pt x="77" y="256"/>
                    <a:pt x="77" y="256"/>
                    <a:pt x="77" y="256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4" y="228"/>
                    <a:pt x="74" y="228"/>
                    <a:pt x="74" y="228"/>
                  </a:cubicBezTo>
                  <a:cubicBezTo>
                    <a:pt x="75" y="227"/>
                    <a:pt x="76" y="227"/>
                    <a:pt x="77" y="226"/>
                  </a:cubicBezTo>
                  <a:close/>
                  <a:moveTo>
                    <a:pt x="77" y="275"/>
                  </a:moveTo>
                  <a:cubicBezTo>
                    <a:pt x="77" y="287"/>
                    <a:pt x="77" y="287"/>
                    <a:pt x="77" y="287"/>
                  </a:cubicBezTo>
                  <a:cubicBezTo>
                    <a:pt x="74" y="279"/>
                    <a:pt x="74" y="279"/>
                    <a:pt x="74" y="279"/>
                  </a:cubicBezTo>
                  <a:cubicBezTo>
                    <a:pt x="74" y="267"/>
                    <a:pt x="74" y="267"/>
                    <a:pt x="74" y="267"/>
                  </a:cubicBezTo>
                  <a:cubicBezTo>
                    <a:pt x="75" y="269"/>
                    <a:pt x="75" y="269"/>
                    <a:pt x="75" y="269"/>
                  </a:cubicBezTo>
                  <a:lnTo>
                    <a:pt x="77" y="275"/>
                  </a:lnTo>
                  <a:close/>
                  <a:moveTo>
                    <a:pt x="74" y="4"/>
                  </a:moveTo>
                  <a:cubicBezTo>
                    <a:pt x="72" y="3"/>
                    <a:pt x="71" y="3"/>
                    <a:pt x="69" y="2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7"/>
                    <a:pt x="71" y="39"/>
                    <a:pt x="7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19"/>
                    <a:pt x="71" y="17"/>
                    <a:pt x="70" y="15"/>
                  </a:cubicBezTo>
                  <a:cubicBezTo>
                    <a:pt x="69" y="11"/>
                    <a:pt x="73" y="11"/>
                    <a:pt x="74" y="14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4"/>
                    <a:pt x="74" y="4"/>
                    <a:pt x="74" y="4"/>
                  </a:cubicBezTo>
                  <a:close/>
                  <a:moveTo>
                    <a:pt x="69" y="287"/>
                  </a:moveTo>
                  <a:cubicBezTo>
                    <a:pt x="72" y="297"/>
                    <a:pt x="72" y="297"/>
                    <a:pt x="72" y="297"/>
                  </a:cubicBezTo>
                  <a:cubicBezTo>
                    <a:pt x="71" y="297"/>
                    <a:pt x="71" y="297"/>
                    <a:pt x="71" y="297"/>
                  </a:cubicBezTo>
                  <a:cubicBezTo>
                    <a:pt x="70" y="299"/>
                    <a:pt x="69" y="301"/>
                    <a:pt x="70" y="302"/>
                  </a:cubicBezTo>
                  <a:cubicBezTo>
                    <a:pt x="71" y="304"/>
                    <a:pt x="72" y="304"/>
                    <a:pt x="74" y="304"/>
                  </a:cubicBezTo>
                  <a:cubicBezTo>
                    <a:pt x="74" y="306"/>
                    <a:pt x="74" y="306"/>
                    <a:pt x="74" y="306"/>
                  </a:cubicBezTo>
                  <a:cubicBezTo>
                    <a:pt x="74" y="292"/>
                    <a:pt x="74" y="292"/>
                    <a:pt x="74" y="292"/>
                  </a:cubicBezTo>
                  <a:cubicBezTo>
                    <a:pt x="74" y="292"/>
                    <a:pt x="74" y="292"/>
                    <a:pt x="74" y="292"/>
                  </a:cubicBezTo>
                  <a:cubicBezTo>
                    <a:pt x="72" y="287"/>
                    <a:pt x="70" y="281"/>
                    <a:pt x="69" y="275"/>
                  </a:cubicBezTo>
                  <a:cubicBezTo>
                    <a:pt x="69" y="287"/>
                    <a:pt x="69" y="287"/>
                    <a:pt x="69" y="287"/>
                  </a:cubicBezTo>
                  <a:close/>
                  <a:moveTo>
                    <a:pt x="74" y="70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2" y="81"/>
                    <a:pt x="70" y="79"/>
                    <a:pt x="69" y="79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4" y="70"/>
                    <a:pt x="74" y="70"/>
                    <a:pt x="74" y="70"/>
                  </a:cubicBezTo>
                  <a:close/>
                  <a:moveTo>
                    <a:pt x="74" y="117"/>
                  </a:moveTo>
                  <a:cubicBezTo>
                    <a:pt x="74" y="135"/>
                    <a:pt x="74" y="135"/>
                    <a:pt x="74" y="135"/>
                  </a:cubicBezTo>
                  <a:cubicBezTo>
                    <a:pt x="73" y="130"/>
                    <a:pt x="73" y="130"/>
                    <a:pt x="73" y="130"/>
                  </a:cubicBezTo>
                  <a:cubicBezTo>
                    <a:pt x="72" y="128"/>
                    <a:pt x="70" y="127"/>
                    <a:pt x="69" y="127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70" y="108"/>
                    <a:pt x="72" y="113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74" y="165"/>
                  </a:moveTo>
                  <a:cubicBezTo>
                    <a:pt x="74" y="180"/>
                    <a:pt x="74" y="180"/>
                    <a:pt x="74" y="180"/>
                  </a:cubicBezTo>
                  <a:cubicBezTo>
                    <a:pt x="72" y="178"/>
                    <a:pt x="70" y="179"/>
                    <a:pt x="69" y="182"/>
                  </a:cubicBezTo>
                  <a:cubicBezTo>
                    <a:pt x="69" y="174"/>
                    <a:pt x="69" y="174"/>
                    <a:pt x="69" y="174"/>
                  </a:cubicBezTo>
                  <a:cubicBezTo>
                    <a:pt x="70" y="173"/>
                    <a:pt x="71" y="172"/>
                    <a:pt x="72" y="171"/>
                  </a:cubicBezTo>
                  <a:cubicBezTo>
                    <a:pt x="69" y="160"/>
                    <a:pt x="69" y="160"/>
                    <a:pt x="69" y="160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71" y="156"/>
                    <a:pt x="73" y="161"/>
                    <a:pt x="74" y="165"/>
                  </a:cubicBezTo>
                  <a:close/>
                  <a:moveTo>
                    <a:pt x="74" y="204"/>
                  </a:moveTo>
                  <a:cubicBezTo>
                    <a:pt x="74" y="214"/>
                    <a:pt x="74" y="214"/>
                    <a:pt x="74" y="214"/>
                  </a:cubicBezTo>
                  <a:cubicBezTo>
                    <a:pt x="72" y="208"/>
                    <a:pt x="72" y="208"/>
                    <a:pt x="72" y="208"/>
                  </a:cubicBezTo>
                  <a:cubicBezTo>
                    <a:pt x="71" y="204"/>
                    <a:pt x="70" y="201"/>
                    <a:pt x="69" y="197"/>
                  </a:cubicBezTo>
                  <a:cubicBezTo>
                    <a:pt x="69" y="188"/>
                    <a:pt x="69" y="188"/>
                    <a:pt x="69" y="188"/>
                  </a:cubicBezTo>
                  <a:cubicBezTo>
                    <a:pt x="69" y="188"/>
                    <a:pt x="69" y="188"/>
                    <a:pt x="69" y="188"/>
                  </a:cubicBezTo>
                  <a:cubicBezTo>
                    <a:pt x="71" y="193"/>
                    <a:pt x="72" y="199"/>
                    <a:pt x="74" y="204"/>
                  </a:cubicBezTo>
                  <a:close/>
                  <a:moveTo>
                    <a:pt x="74" y="228"/>
                  </a:moveTo>
                  <a:cubicBezTo>
                    <a:pt x="74" y="248"/>
                    <a:pt x="74" y="248"/>
                    <a:pt x="74" y="248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72" y="242"/>
                    <a:pt x="69" y="243"/>
                    <a:pt x="69" y="247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30"/>
                    <a:pt x="69" y="230"/>
                    <a:pt x="69" y="230"/>
                  </a:cubicBezTo>
                  <a:cubicBezTo>
                    <a:pt x="69" y="220"/>
                    <a:pt x="69" y="220"/>
                    <a:pt x="69" y="220"/>
                  </a:cubicBezTo>
                  <a:cubicBezTo>
                    <a:pt x="72" y="230"/>
                    <a:pt x="72" y="230"/>
                    <a:pt x="72" y="230"/>
                  </a:cubicBezTo>
                  <a:cubicBezTo>
                    <a:pt x="73" y="229"/>
                    <a:pt x="73" y="229"/>
                    <a:pt x="74" y="228"/>
                  </a:cubicBezTo>
                  <a:close/>
                  <a:moveTo>
                    <a:pt x="74" y="267"/>
                  </a:moveTo>
                  <a:cubicBezTo>
                    <a:pt x="74" y="279"/>
                    <a:pt x="74" y="279"/>
                    <a:pt x="74" y="279"/>
                  </a:cubicBezTo>
                  <a:cubicBezTo>
                    <a:pt x="72" y="272"/>
                    <a:pt x="72" y="272"/>
                    <a:pt x="72" y="272"/>
                  </a:cubicBezTo>
                  <a:cubicBezTo>
                    <a:pt x="69" y="261"/>
                    <a:pt x="69" y="261"/>
                    <a:pt x="69" y="261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49"/>
                    <a:pt x="69" y="250"/>
                    <a:pt x="69" y="251"/>
                  </a:cubicBezTo>
                  <a:cubicBezTo>
                    <a:pt x="71" y="256"/>
                    <a:pt x="73" y="262"/>
                    <a:pt x="74" y="267"/>
                  </a:cubicBezTo>
                  <a:close/>
                  <a:moveTo>
                    <a:pt x="69" y="2"/>
                  </a:moveTo>
                  <a:cubicBezTo>
                    <a:pt x="67" y="2"/>
                    <a:pt x="66" y="2"/>
                    <a:pt x="65" y="1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6" y="36"/>
                    <a:pt x="67" y="36"/>
                    <a:pt x="69" y="37"/>
                  </a:cubicBezTo>
                  <a:cubicBezTo>
                    <a:pt x="69" y="2"/>
                    <a:pt x="69" y="2"/>
                    <a:pt x="69" y="2"/>
                  </a:cubicBezTo>
                  <a:close/>
                  <a:moveTo>
                    <a:pt x="65" y="276"/>
                  </a:moveTo>
                  <a:cubicBezTo>
                    <a:pt x="69" y="287"/>
                    <a:pt x="69" y="287"/>
                    <a:pt x="69" y="287"/>
                  </a:cubicBezTo>
                  <a:cubicBezTo>
                    <a:pt x="69" y="275"/>
                    <a:pt x="69" y="275"/>
                    <a:pt x="69" y="275"/>
                  </a:cubicBezTo>
                  <a:cubicBezTo>
                    <a:pt x="68" y="275"/>
                    <a:pt x="68" y="275"/>
                    <a:pt x="68" y="275"/>
                  </a:cubicBezTo>
                  <a:cubicBezTo>
                    <a:pt x="67" y="271"/>
                    <a:pt x="66" y="268"/>
                    <a:pt x="65" y="264"/>
                  </a:cubicBezTo>
                  <a:cubicBezTo>
                    <a:pt x="65" y="276"/>
                    <a:pt x="65" y="276"/>
                    <a:pt x="65" y="276"/>
                  </a:cubicBezTo>
                  <a:close/>
                  <a:moveTo>
                    <a:pt x="69" y="58"/>
                  </a:moveTo>
                  <a:cubicBezTo>
                    <a:pt x="69" y="79"/>
                    <a:pt x="69" y="79"/>
                    <a:pt x="69" y="79"/>
                  </a:cubicBezTo>
                  <a:cubicBezTo>
                    <a:pt x="67" y="79"/>
                    <a:pt x="66" y="79"/>
                    <a:pt x="65" y="79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6" y="72"/>
                    <a:pt x="67" y="72"/>
                    <a:pt x="68" y="71"/>
                  </a:cubicBezTo>
                  <a:cubicBezTo>
                    <a:pt x="67" y="69"/>
                    <a:pt x="66" y="66"/>
                    <a:pt x="65" y="64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8"/>
                    <a:pt x="69" y="58"/>
                    <a:pt x="69" y="58"/>
                  </a:cubicBezTo>
                  <a:close/>
                  <a:moveTo>
                    <a:pt x="69" y="104"/>
                  </a:moveTo>
                  <a:cubicBezTo>
                    <a:pt x="69" y="120"/>
                    <a:pt x="69" y="120"/>
                    <a:pt x="69" y="12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4"/>
                    <a:pt x="69" y="104"/>
                    <a:pt x="69" y="104"/>
                  </a:cubicBezTo>
                  <a:close/>
                  <a:moveTo>
                    <a:pt x="69" y="120"/>
                  </a:moveTo>
                  <a:cubicBezTo>
                    <a:pt x="69" y="127"/>
                    <a:pt x="69" y="127"/>
                    <a:pt x="69" y="127"/>
                  </a:cubicBezTo>
                  <a:cubicBezTo>
                    <a:pt x="67" y="126"/>
                    <a:pt x="66" y="127"/>
                    <a:pt x="65" y="128"/>
                  </a:cubicBezTo>
                  <a:cubicBezTo>
                    <a:pt x="65" y="122"/>
                    <a:pt x="65" y="122"/>
                    <a:pt x="65" y="122"/>
                  </a:cubicBezTo>
                  <a:cubicBezTo>
                    <a:pt x="66" y="121"/>
                    <a:pt x="67" y="121"/>
                    <a:pt x="69" y="120"/>
                  </a:cubicBezTo>
                  <a:close/>
                  <a:moveTo>
                    <a:pt x="69" y="149"/>
                  </a:moveTo>
                  <a:cubicBezTo>
                    <a:pt x="69" y="160"/>
                    <a:pt x="69" y="160"/>
                    <a:pt x="69" y="160"/>
                  </a:cubicBezTo>
                  <a:cubicBezTo>
                    <a:pt x="67" y="155"/>
                    <a:pt x="67" y="155"/>
                    <a:pt x="67" y="155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69" y="149"/>
                    <a:pt x="69" y="149"/>
                    <a:pt x="69" y="149"/>
                  </a:cubicBezTo>
                  <a:close/>
                  <a:moveTo>
                    <a:pt x="69" y="174"/>
                  </a:moveTo>
                  <a:cubicBezTo>
                    <a:pt x="69" y="182"/>
                    <a:pt x="69" y="182"/>
                    <a:pt x="69" y="182"/>
                  </a:cubicBezTo>
                  <a:cubicBezTo>
                    <a:pt x="68" y="183"/>
                    <a:pt x="68" y="186"/>
                    <a:pt x="69" y="188"/>
                  </a:cubicBezTo>
                  <a:cubicBezTo>
                    <a:pt x="69" y="197"/>
                    <a:pt x="69" y="197"/>
                    <a:pt x="69" y="197"/>
                  </a:cubicBezTo>
                  <a:cubicBezTo>
                    <a:pt x="66" y="191"/>
                    <a:pt x="66" y="191"/>
                    <a:pt x="66" y="191"/>
                  </a:cubicBezTo>
                  <a:cubicBezTo>
                    <a:pt x="66" y="190"/>
                    <a:pt x="66" y="189"/>
                    <a:pt x="65" y="188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6" y="175"/>
                    <a:pt x="67" y="174"/>
                    <a:pt x="69" y="174"/>
                  </a:cubicBezTo>
                  <a:close/>
                  <a:moveTo>
                    <a:pt x="69" y="220"/>
                  </a:moveTo>
                  <a:cubicBezTo>
                    <a:pt x="69" y="230"/>
                    <a:pt x="69" y="230"/>
                    <a:pt x="69" y="230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65" y="210"/>
                    <a:pt x="65" y="210"/>
                    <a:pt x="65" y="210"/>
                  </a:cubicBezTo>
                  <a:cubicBezTo>
                    <a:pt x="66" y="213"/>
                    <a:pt x="66" y="213"/>
                    <a:pt x="66" y="213"/>
                  </a:cubicBezTo>
                  <a:cubicBezTo>
                    <a:pt x="69" y="220"/>
                    <a:pt x="69" y="220"/>
                    <a:pt x="69" y="220"/>
                  </a:cubicBezTo>
                  <a:close/>
                  <a:moveTo>
                    <a:pt x="69" y="232"/>
                  </a:moveTo>
                  <a:cubicBezTo>
                    <a:pt x="69" y="247"/>
                    <a:pt x="69" y="247"/>
                    <a:pt x="69" y="247"/>
                  </a:cubicBezTo>
                  <a:cubicBezTo>
                    <a:pt x="69" y="247"/>
                    <a:pt x="69" y="248"/>
                    <a:pt x="69" y="249"/>
                  </a:cubicBezTo>
                  <a:cubicBezTo>
                    <a:pt x="69" y="261"/>
                    <a:pt x="69" y="261"/>
                    <a:pt x="69" y="261"/>
                  </a:cubicBezTo>
                  <a:cubicBezTo>
                    <a:pt x="66" y="254"/>
                    <a:pt x="66" y="254"/>
                    <a:pt x="66" y="254"/>
                  </a:cubicBezTo>
                  <a:cubicBezTo>
                    <a:pt x="66" y="253"/>
                    <a:pt x="65" y="252"/>
                    <a:pt x="65" y="251"/>
                  </a:cubicBezTo>
                  <a:cubicBezTo>
                    <a:pt x="65" y="235"/>
                    <a:pt x="65" y="235"/>
                    <a:pt x="65" y="235"/>
                  </a:cubicBezTo>
                  <a:cubicBezTo>
                    <a:pt x="66" y="234"/>
                    <a:pt x="67" y="233"/>
                    <a:pt x="69" y="232"/>
                  </a:cubicBezTo>
                  <a:close/>
                  <a:moveTo>
                    <a:pt x="65" y="1"/>
                  </a:moveTo>
                  <a:cubicBezTo>
                    <a:pt x="64" y="1"/>
                    <a:pt x="62" y="1"/>
                    <a:pt x="61" y="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2" y="31"/>
                    <a:pt x="61" y="31"/>
                    <a:pt x="61" y="3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39"/>
                    <a:pt x="63" y="37"/>
                    <a:pt x="65" y="36"/>
                  </a:cubicBezTo>
                  <a:cubicBezTo>
                    <a:pt x="65" y="1"/>
                    <a:pt x="65" y="1"/>
                    <a:pt x="65" y="1"/>
                  </a:cubicBezTo>
                  <a:close/>
                  <a:moveTo>
                    <a:pt x="61" y="261"/>
                  </a:moveTo>
                  <a:cubicBezTo>
                    <a:pt x="65" y="276"/>
                    <a:pt x="65" y="276"/>
                    <a:pt x="65" y="276"/>
                  </a:cubicBezTo>
                  <a:cubicBezTo>
                    <a:pt x="65" y="264"/>
                    <a:pt x="65" y="264"/>
                    <a:pt x="65" y="264"/>
                  </a:cubicBezTo>
                  <a:cubicBezTo>
                    <a:pt x="64" y="262"/>
                    <a:pt x="64" y="259"/>
                    <a:pt x="63" y="257"/>
                  </a:cubicBezTo>
                  <a:cubicBezTo>
                    <a:pt x="61" y="252"/>
                    <a:pt x="63" y="249"/>
                    <a:pt x="65" y="251"/>
                  </a:cubicBezTo>
                  <a:cubicBezTo>
                    <a:pt x="65" y="235"/>
                    <a:pt x="65" y="235"/>
                    <a:pt x="65" y="235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3" y="232"/>
                    <a:pt x="62" y="228"/>
                    <a:pt x="61" y="224"/>
                  </a:cubicBezTo>
                  <a:cubicBezTo>
                    <a:pt x="61" y="236"/>
                    <a:pt x="61" y="236"/>
                    <a:pt x="61" y="236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61" y="239"/>
                    <a:pt x="61" y="239"/>
                    <a:pt x="61" y="239"/>
                  </a:cubicBezTo>
                  <a:cubicBezTo>
                    <a:pt x="61" y="261"/>
                    <a:pt x="61" y="261"/>
                    <a:pt x="61" y="261"/>
                  </a:cubicBezTo>
                  <a:close/>
                  <a:moveTo>
                    <a:pt x="65" y="73"/>
                  </a:moveTo>
                  <a:cubicBezTo>
                    <a:pt x="65" y="79"/>
                    <a:pt x="65" y="79"/>
                    <a:pt x="65" y="79"/>
                  </a:cubicBezTo>
                  <a:cubicBezTo>
                    <a:pt x="63" y="80"/>
                    <a:pt x="61" y="83"/>
                    <a:pt x="62" y="87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2" y="74"/>
                    <a:pt x="64" y="73"/>
                    <a:pt x="65" y="73"/>
                  </a:cubicBezTo>
                  <a:close/>
                  <a:moveTo>
                    <a:pt x="65" y="122"/>
                  </a:moveTo>
                  <a:cubicBezTo>
                    <a:pt x="65" y="128"/>
                    <a:pt x="65" y="128"/>
                    <a:pt x="65" y="128"/>
                  </a:cubicBezTo>
                  <a:cubicBezTo>
                    <a:pt x="63" y="129"/>
                    <a:pt x="62" y="132"/>
                    <a:pt x="64" y="135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4" y="146"/>
                    <a:pt x="62" y="142"/>
                    <a:pt x="61" y="138"/>
                  </a:cubicBezTo>
                  <a:cubicBezTo>
                    <a:pt x="61" y="138"/>
                    <a:pt x="61" y="138"/>
                    <a:pt x="61" y="138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2" y="124"/>
                    <a:pt x="64" y="123"/>
                    <a:pt x="65" y="122"/>
                  </a:cubicBezTo>
                  <a:close/>
                  <a:moveTo>
                    <a:pt x="65" y="176"/>
                  </a:moveTo>
                  <a:cubicBezTo>
                    <a:pt x="65" y="188"/>
                    <a:pt x="65" y="188"/>
                    <a:pt x="65" y="188"/>
                  </a:cubicBezTo>
                  <a:cubicBezTo>
                    <a:pt x="64" y="187"/>
                    <a:pt x="62" y="187"/>
                    <a:pt x="61" y="189"/>
                  </a:cubicBezTo>
                  <a:cubicBezTo>
                    <a:pt x="61" y="180"/>
                    <a:pt x="61" y="180"/>
                    <a:pt x="61" y="180"/>
                  </a:cubicBezTo>
                  <a:cubicBezTo>
                    <a:pt x="61" y="179"/>
                    <a:pt x="62" y="179"/>
                    <a:pt x="62" y="178"/>
                  </a:cubicBezTo>
                  <a:cubicBezTo>
                    <a:pt x="61" y="173"/>
                    <a:pt x="61" y="173"/>
                    <a:pt x="61" y="173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2" y="168"/>
                    <a:pt x="63" y="172"/>
                    <a:pt x="65" y="176"/>
                  </a:cubicBezTo>
                  <a:cubicBezTo>
                    <a:pt x="65" y="176"/>
                    <a:pt x="65" y="176"/>
                    <a:pt x="65" y="176"/>
                  </a:cubicBezTo>
                  <a:close/>
                  <a:moveTo>
                    <a:pt x="65" y="210"/>
                  </a:moveTo>
                  <a:cubicBezTo>
                    <a:pt x="65" y="220"/>
                    <a:pt x="65" y="220"/>
                    <a:pt x="65" y="220"/>
                  </a:cubicBezTo>
                  <a:cubicBezTo>
                    <a:pt x="63" y="215"/>
                    <a:pt x="63" y="215"/>
                    <a:pt x="63" y="215"/>
                  </a:cubicBezTo>
                  <a:cubicBezTo>
                    <a:pt x="61" y="206"/>
                    <a:pt x="61" y="206"/>
                    <a:pt x="61" y="206"/>
                  </a:cubicBezTo>
                  <a:cubicBezTo>
                    <a:pt x="61" y="196"/>
                    <a:pt x="61" y="196"/>
                    <a:pt x="61" y="196"/>
                  </a:cubicBezTo>
                  <a:lnTo>
                    <a:pt x="65" y="210"/>
                  </a:lnTo>
                  <a:close/>
                  <a:moveTo>
                    <a:pt x="61" y="1"/>
                  </a:moveTo>
                  <a:cubicBezTo>
                    <a:pt x="59" y="1"/>
                    <a:pt x="58" y="0"/>
                    <a:pt x="57" y="0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60" y="24"/>
                    <a:pt x="61" y="26"/>
                  </a:cubicBezTo>
                  <a:cubicBezTo>
                    <a:pt x="61" y="1"/>
                    <a:pt x="61" y="1"/>
                    <a:pt x="61" y="1"/>
                  </a:cubicBezTo>
                  <a:close/>
                  <a:moveTo>
                    <a:pt x="57" y="254"/>
                  </a:moveTo>
                  <a:cubicBezTo>
                    <a:pt x="57" y="254"/>
                    <a:pt x="58" y="254"/>
                    <a:pt x="58" y="254"/>
                  </a:cubicBezTo>
                  <a:cubicBezTo>
                    <a:pt x="61" y="261"/>
                    <a:pt x="61" y="261"/>
                    <a:pt x="61" y="261"/>
                  </a:cubicBezTo>
                  <a:cubicBezTo>
                    <a:pt x="61" y="239"/>
                    <a:pt x="61" y="239"/>
                    <a:pt x="61" y="239"/>
                  </a:cubicBezTo>
                  <a:cubicBezTo>
                    <a:pt x="60" y="240"/>
                    <a:pt x="59" y="241"/>
                    <a:pt x="58" y="241"/>
                  </a:cubicBezTo>
                  <a:cubicBezTo>
                    <a:pt x="57" y="237"/>
                    <a:pt x="57" y="237"/>
                    <a:pt x="57" y="237"/>
                  </a:cubicBezTo>
                  <a:cubicBezTo>
                    <a:pt x="57" y="254"/>
                    <a:pt x="57" y="254"/>
                    <a:pt x="57" y="254"/>
                  </a:cubicBezTo>
                  <a:close/>
                  <a:moveTo>
                    <a:pt x="61" y="31"/>
                  </a:moveTo>
                  <a:cubicBezTo>
                    <a:pt x="61" y="52"/>
                    <a:pt x="61" y="52"/>
                    <a:pt x="61" y="52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7" y="44"/>
                    <a:pt x="57" y="43"/>
                    <a:pt x="57" y="43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9" y="32"/>
                    <a:pt x="61" y="31"/>
                  </a:cubicBezTo>
                  <a:close/>
                  <a:moveTo>
                    <a:pt x="61" y="75"/>
                  </a:moveTo>
                  <a:cubicBezTo>
                    <a:pt x="61" y="98"/>
                    <a:pt x="61" y="98"/>
                    <a:pt x="61" y="98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61" y="75"/>
                    <a:pt x="61" y="75"/>
                    <a:pt x="61" y="75"/>
                  </a:cubicBezTo>
                  <a:close/>
                  <a:moveTo>
                    <a:pt x="61" y="125"/>
                  </a:moveTo>
                  <a:cubicBezTo>
                    <a:pt x="61" y="138"/>
                    <a:pt x="61" y="138"/>
                    <a:pt x="61" y="138"/>
                  </a:cubicBezTo>
                  <a:cubicBezTo>
                    <a:pt x="60" y="135"/>
                    <a:pt x="58" y="134"/>
                    <a:pt x="57" y="135"/>
                  </a:cubicBezTo>
                  <a:cubicBezTo>
                    <a:pt x="57" y="127"/>
                    <a:pt x="57" y="127"/>
                    <a:pt x="57" y="127"/>
                  </a:cubicBezTo>
                  <a:cubicBezTo>
                    <a:pt x="57" y="127"/>
                    <a:pt x="57" y="127"/>
                    <a:pt x="57" y="127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8" y="119"/>
                    <a:pt x="59" y="122"/>
                    <a:pt x="60" y="125"/>
                  </a:cubicBezTo>
                  <a:cubicBezTo>
                    <a:pt x="61" y="125"/>
                    <a:pt x="61" y="125"/>
                    <a:pt x="61" y="125"/>
                  </a:cubicBezTo>
                  <a:close/>
                  <a:moveTo>
                    <a:pt x="61" y="164"/>
                  </a:moveTo>
                  <a:cubicBezTo>
                    <a:pt x="61" y="173"/>
                    <a:pt x="61" y="173"/>
                    <a:pt x="61" y="173"/>
                  </a:cubicBezTo>
                  <a:cubicBezTo>
                    <a:pt x="57" y="162"/>
                    <a:pt x="57" y="162"/>
                    <a:pt x="57" y="162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59" y="160"/>
                    <a:pt x="59" y="160"/>
                    <a:pt x="59" y="160"/>
                  </a:cubicBezTo>
                  <a:cubicBezTo>
                    <a:pt x="61" y="164"/>
                    <a:pt x="61" y="164"/>
                    <a:pt x="61" y="164"/>
                  </a:cubicBezTo>
                  <a:close/>
                  <a:moveTo>
                    <a:pt x="61" y="180"/>
                  </a:moveTo>
                  <a:cubicBezTo>
                    <a:pt x="61" y="189"/>
                    <a:pt x="61" y="189"/>
                    <a:pt x="61" y="189"/>
                  </a:cubicBezTo>
                  <a:cubicBezTo>
                    <a:pt x="60" y="190"/>
                    <a:pt x="59" y="193"/>
                    <a:pt x="60" y="195"/>
                  </a:cubicBezTo>
                  <a:cubicBezTo>
                    <a:pt x="61" y="196"/>
                    <a:pt x="61" y="196"/>
                    <a:pt x="61" y="196"/>
                  </a:cubicBezTo>
                  <a:cubicBezTo>
                    <a:pt x="61" y="206"/>
                    <a:pt x="61" y="206"/>
                    <a:pt x="61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57" y="196"/>
                    <a:pt x="57" y="195"/>
                    <a:pt x="57" y="195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58" y="182"/>
                    <a:pt x="59" y="181"/>
                    <a:pt x="61" y="180"/>
                  </a:cubicBezTo>
                  <a:close/>
                  <a:moveTo>
                    <a:pt x="61" y="224"/>
                  </a:moveTo>
                  <a:cubicBezTo>
                    <a:pt x="61" y="236"/>
                    <a:pt x="61" y="236"/>
                    <a:pt x="61" y="236"/>
                  </a:cubicBezTo>
                  <a:cubicBezTo>
                    <a:pt x="57" y="224"/>
                    <a:pt x="57" y="224"/>
                    <a:pt x="57" y="224"/>
                  </a:cubicBezTo>
                  <a:cubicBezTo>
                    <a:pt x="57" y="212"/>
                    <a:pt x="57" y="212"/>
                    <a:pt x="57" y="212"/>
                  </a:cubicBezTo>
                  <a:cubicBezTo>
                    <a:pt x="59" y="219"/>
                    <a:pt x="59" y="219"/>
                    <a:pt x="59" y="219"/>
                  </a:cubicBezTo>
                  <a:lnTo>
                    <a:pt x="61" y="224"/>
                  </a:lnTo>
                  <a:close/>
                  <a:moveTo>
                    <a:pt x="57" y="0"/>
                  </a:moveTo>
                  <a:cubicBezTo>
                    <a:pt x="56" y="0"/>
                    <a:pt x="55" y="0"/>
                    <a:pt x="54" y="1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5" y="23"/>
                    <a:pt x="56" y="23"/>
                    <a:pt x="57" y="23"/>
                  </a:cubicBezTo>
                  <a:cubicBezTo>
                    <a:pt x="57" y="0"/>
                    <a:pt x="57" y="0"/>
                    <a:pt x="57" y="0"/>
                  </a:cubicBezTo>
                  <a:close/>
                  <a:moveTo>
                    <a:pt x="54" y="239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55" y="247"/>
                    <a:pt x="55" y="247"/>
                    <a:pt x="55" y="247"/>
                  </a:cubicBezTo>
                  <a:cubicBezTo>
                    <a:pt x="54" y="248"/>
                    <a:pt x="54" y="248"/>
                    <a:pt x="54" y="249"/>
                  </a:cubicBezTo>
                  <a:cubicBezTo>
                    <a:pt x="54" y="251"/>
                    <a:pt x="54" y="251"/>
                    <a:pt x="54" y="251"/>
                  </a:cubicBezTo>
                  <a:cubicBezTo>
                    <a:pt x="54" y="252"/>
                    <a:pt x="54" y="252"/>
                    <a:pt x="54" y="252"/>
                  </a:cubicBezTo>
                  <a:cubicBezTo>
                    <a:pt x="55" y="253"/>
                    <a:pt x="56" y="254"/>
                    <a:pt x="57" y="254"/>
                  </a:cubicBezTo>
                  <a:cubicBezTo>
                    <a:pt x="57" y="237"/>
                    <a:pt x="57" y="237"/>
                    <a:pt x="57" y="237"/>
                  </a:cubicBezTo>
                  <a:cubicBezTo>
                    <a:pt x="54" y="227"/>
                    <a:pt x="54" y="227"/>
                    <a:pt x="54" y="227"/>
                  </a:cubicBezTo>
                  <a:cubicBezTo>
                    <a:pt x="54" y="239"/>
                    <a:pt x="54" y="239"/>
                    <a:pt x="54" y="239"/>
                  </a:cubicBezTo>
                  <a:close/>
                  <a:moveTo>
                    <a:pt x="57" y="32"/>
                  </a:moveTo>
                  <a:cubicBezTo>
                    <a:pt x="57" y="43"/>
                    <a:pt x="57" y="43"/>
                    <a:pt x="57" y="43"/>
                  </a:cubicBezTo>
                  <a:cubicBezTo>
                    <a:pt x="56" y="42"/>
                    <a:pt x="55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6" y="33"/>
                    <a:pt x="57" y="32"/>
                  </a:cubicBezTo>
                  <a:close/>
                  <a:moveTo>
                    <a:pt x="57" y="72"/>
                  </a:moveTo>
                  <a:cubicBezTo>
                    <a:pt x="57" y="88"/>
                    <a:pt x="57" y="88"/>
                    <a:pt x="57" y="88"/>
                  </a:cubicBezTo>
                  <a:cubicBezTo>
                    <a:pt x="56" y="86"/>
                    <a:pt x="55" y="85"/>
                    <a:pt x="54" y="85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7" y="72"/>
                    <a:pt x="57" y="72"/>
                    <a:pt x="57" y="72"/>
                  </a:cubicBezTo>
                  <a:close/>
                  <a:moveTo>
                    <a:pt x="57" y="116"/>
                  </a:moveTo>
                  <a:cubicBezTo>
                    <a:pt x="57" y="126"/>
                    <a:pt x="57" y="126"/>
                    <a:pt x="57" y="126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55" y="111"/>
                    <a:pt x="56" y="113"/>
                    <a:pt x="57" y="116"/>
                  </a:cubicBezTo>
                  <a:close/>
                  <a:moveTo>
                    <a:pt x="57" y="127"/>
                  </a:moveTo>
                  <a:cubicBezTo>
                    <a:pt x="57" y="135"/>
                    <a:pt x="57" y="135"/>
                    <a:pt x="57" y="135"/>
                  </a:cubicBezTo>
                  <a:cubicBezTo>
                    <a:pt x="55" y="135"/>
                    <a:pt x="54" y="136"/>
                    <a:pt x="54" y="137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5" y="129"/>
                    <a:pt x="56" y="128"/>
                    <a:pt x="57" y="127"/>
                  </a:cubicBezTo>
                  <a:close/>
                  <a:moveTo>
                    <a:pt x="57" y="152"/>
                  </a:moveTo>
                  <a:cubicBezTo>
                    <a:pt x="57" y="161"/>
                    <a:pt x="57" y="161"/>
                    <a:pt x="57" y="161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4" y="143"/>
                    <a:pt x="54" y="143"/>
                    <a:pt x="54" y="143"/>
                  </a:cubicBezTo>
                  <a:cubicBezTo>
                    <a:pt x="55" y="146"/>
                    <a:pt x="56" y="149"/>
                    <a:pt x="57" y="152"/>
                  </a:cubicBezTo>
                  <a:close/>
                  <a:moveTo>
                    <a:pt x="57" y="183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6" y="193"/>
                    <a:pt x="54" y="193"/>
                    <a:pt x="54" y="195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74"/>
                    <a:pt x="54" y="174"/>
                    <a:pt x="54" y="174"/>
                  </a:cubicBezTo>
                  <a:cubicBezTo>
                    <a:pt x="55" y="177"/>
                    <a:pt x="56" y="180"/>
                    <a:pt x="57" y="183"/>
                  </a:cubicBezTo>
                  <a:cubicBezTo>
                    <a:pt x="57" y="183"/>
                    <a:pt x="57" y="183"/>
                    <a:pt x="57" y="183"/>
                  </a:cubicBezTo>
                  <a:close/>
                  <a:moveTo>
                    <a:pt x="57" y="212"/>
                  </a:moveTo>
                  <a:cubicBezTo>
                    <a:pt x="57" y="224"/>
                    <a:pt x="57" y="224"/>
                    <a:pt x="57" y="224"/>
                  </a:cubicBezTo>
                  <a:cubicBezTo>
                    <a:pt x="56" y="221"/>
                    <a:pt x="56" y="221"/>
                    <a:pt x="56" y="221"/>
                  </a:cubicBezTo>
                  <a:cubicBezTo>
                    <a:pt x="54" y="214"/>
                    <a:pt x="54" y="214"/>
                    <a:pt x="54" y="214"/>
                  </a:cubicBezTo>
                  <a:cubicBezTo>
                    <a:pt x="54" y="202"/>
                    <a:pt x="54" y="202"/>
                    <a:pt x="54" y="202"/>
                  </a:cubicBezTo>
                  <a:cubicBezTo>
                    <a:pt x="55" y="206"/>
                    <a:pt x="56" y="209"/>
                    <a:pt x="57" y="212"/>
                  </a:cubicBezTo>
                  <a:close/>
                  <a:moveTo>
                    <a:pt x="54" y="1"/>
                  </a:moveTo>
                  <a:cubicBezTo>
                    <a:pt x="53" y="1"/>
                    <a:pt x="51" y="1"/>
                    <a:pt x="50" y="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2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3" y="34"/>
                    <a:pt x="53" y="34"/>
                    <a:pt x="52" y="34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0" y="27"/>
                    <a:pt x="51" y="25"/>
                    <a:pt x="54" y="23"/>
                  </a:cubicBezTo>
                  <a:cubicBezTo>
                    <a:pt x="54" y="1"/>
                    <a:pt x="54" y="1"/>
                    <a:pt x="54" y="1"/>
                  </a:cubicBezTo>
                  <a:close/>
                  <a:moveTo>
                    <a:pt x="50" y="228"/>
                  </a:moveTo>
                  <a:cubicBezTo>
                    <a:pt x="54" y="239"/>
                    <a:pt x="54" y="239"/>
                    <a:pt x="54" y="239"/>
                  </a:cubicBezTo>
                  <a:cubicBezTo>
                    <a:pt x="54" y="227"/>
                    <a:pt x="54" y="227"/>
                    <a:pt x="54" y="227"/>
                  </a:cubicBezTo>
                  <a:cubicBezTo>
                    <a:pt x="53" y="224"/>
                    <a:pt x="53" y="224"/>
                    <a:pt x="53" y="224"/>
                  </a:cubicBezTo>
                  <a:cubicBezTo>
                    <a:pt x="52" y="222"/>
                    <a:pt x="51" y="219"/>
                    <a:pt x="50" y="217"/>
                  </a:cubicBezTo>
                  <a:cubicBezTo>
                    <a:pt x="50" y="228"/>
                    <a:pt x="50" y="228"/>
                    <a:pt x="50" y="228"/>
                  </a:cubicBezTo>
                  <a:close/>
                  <a:moveTo>
                    <a:pt x="54" y="249"/>
                  </a:moveTo>
                  <a:cubicBezTo>
                    <a:pt x="53" y="250"/>
                    <a:pt x="53" y="251"/>
                    <a:pt x="54" y="251"/>
                  </a:cubicBezTo>
                  <a:cubicBezTo>
                    <a:pt x="54" y="249"/>
                    <a:pt x="54" y="249"/>
                    <a:pt x="54" y="249"/>
                  </a:cubicBezTo>
                  <a:close/>
                  <a:moveTo>
                    <a:pt x="54" y="64"/>
                  </a:moveTo>
                  <a:cubicBezTo>
                    <a:pt x="54" y="85"/>
                    <a:pt x="54" y="85"/>
                    <a:pt x="54" y="85"/>
                  </a:cubicBezTo>
                  <a:cubicBezTo>
                    <a:pt x="52" y="85"/>
                    <a:pt x="51" y="85"/>
                    <a:pt x="50" y="86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1" y="79"/>
                    <a:pt x="52" y="79"/>
                    <a:pt x="53" y="78"/>
                  </a:cubicBezTo>
                  <a:cubicBezTo>
                    <a:pt x="52" y="76"/>
                    <a:pt x="51" y="73"/>
                    <a:pt x="50" y="70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4"/>
                    <a:pt x="54" y="64"/>
                    <a:pt x="54" y="64"/>
                  </a:cubicBezTo>
                  <a:close/>
                  <a:moveTo>
                    <a:pt x="54" y="107"/>
                  </a:moveTo>
                  <a:cubicBezTo>
                    <a:pt x="54" y="117"/>
                    <a:pt x="54" y="117"/>
                    <a:pt x="54" y="117"/>
                  </a:cubicBezTo>
                  <a:cubicBezTo>
                    <a:pt x="52" y="111"/>
                    <a:pt x="52" y="111"/>
                    <a:pt x="52" y="111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4" y="107"/>
                    <a:pt x="54" y="107"/>
                    <a:pt x="54" y="107"/>
                  </a:cubicBezTo>
                  <a:close/>
                  <a:moveTo>
                    <a:pt x="54" y="130"/>
                  </a:moveTo>
                  <a:cubicBezTo>
                    <a:pt x="54" y="137"/>
                    <a:pt x="54" y="137"/>
                    <a:pt x="54" y="137"/>
                  </a:cubicBezTo>
                  <a:cubicBezTo>
                    <a:pt x="53" y="139"/>
                    <a:pt x="53" y="141"/>
                    <a:pt x="54" y="143"/>
                  </a:cubicBezTo>
                  <a:cubicBezTo>
                    <a:pt x="54" y="143"/>
                    <a:pt x="54" y="143"/>
                    <a:pt x="54" y="143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1" y="145"/>
                    <a:pt x="51" y="145"/>
                    <a:pt x="51" y="145"/>
                  </a:cubicBezTo>
                  <a:cubicBezTo>
                    <a:pt x="51" y="145"/>
                    <a:pt x="51" y="144"/>
                    <a:pt x="50" y="144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1" y="131"/>
                    <a:pt x="53" y="130"/>
                    <a:pt x="54" y="130"/>
                  </a:cubicBezTo>
                  <a:close/>
                  <a:moveTo>
                    <a:pt x="54" y="174"/>
                  </a:moveTo>
                  <a:cubicBezTo>
                    <a:pt x="54" y="184"/>
                    <a:pt x="54" y="184"/>
                    <a:pt x="54" y="184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65"/>
                    <a:pt x="50" y="165"/>
                    <a:pt x="50" y="165"/>
                  </a:cubicBezTo>
                  <a:cubicBezTo>
                    <a:pt x="51" y="167"/>
                    <a:pt x="51" y="167"/>
                    <a:pt x="51" y="167"/>
                  </a:cubicBezTo>
                  <a:cubicBezTo>
                    <a:pt x="52" y="169"/>
                    <a:pt x="53" y="172"/>
                    <a:pt x="54" y="174"/>
                  </a:cubicBezTo>
                  <a:close/>
                  <a:moveTo>
                    <a:pt x="54" y="186"/>
                  </a:moveTo>
                  <a:cubicBezTo>
                    <a:pt x="54" y="195"/>
                    <a:pt x="54" y="195"/>
                    <a:pt x="54" y="195"/>
                  </a:cubicBezTo>
                  <a:cubicBezTo>
                    <a:pt x="53" y="196"/>
                    <a:pt x="52" y="198"/>
                    <a:pt x="53" y="201"/>
                  </a:cubicBezTo>
                  <a:cubicBezTo>
                    <a:pt x="54" y="202"/>
                    <a:pt x="54" y="202"/>
                    <a:pt x="54" y="202"/>
                  </a:cubicBezTo>
                  <a:cubicBezTo>
                    <a:pt x="54" y="214"/>
                    <a:pt x="54" y="214"/>
                    <a:pt x="54" y="214"/>
                  </a:cubicBezTo>
                  <a:cubicBezTo>
                    <a:pt x="50" y="204"/>
                    <a:pt x="50" y="204"/>
                    <a:pt x="50" y="204"/>
                  </a:cubicBezTo>
                  <a:cubicBezTo>
                    <a:pt x="50" y="189"/>
                    <a:pt x="50" y="189"/>
                    <a:pt x="50" y="189"/>
                  </a:cubicBezTo>
                  <a:cubicBezTo>
                    <a:pt x="51" y="188"/>
                    <a:pt x="53" y="187"/>
                    <a:pt x="54" y="186"/>
                  </a:cubicBezTo>
                  <a:close/>
                  <a:moveTo>
                    <a:pt x="50" y="1"/>
                  </a:moveTo>
                  <a:cubicBezTo>
                    <a:pt x="49" y="1"/>
                    <a:pt x="48" y="1"/>
                    <a:pt x="46" y="1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7" y="45"/>
                    <a:pt x="48" y="43"/>
                    <a:pt x="50" y="42"/>
                  </a:cubicBezTo>
                  <a:cubicBezTo>
                    <a:pt x="50" y="1"/>
                    <a:pt x="50" y="1"/>
                    <a:pt x="50" y="1"/>
                  </a:cubicBezTo>
                  <a:close/>
                  <a:moveTo>
                    <a:pt x="46" y="215"/>
                  </a:moveTo>
                  <a:cubicBezTo>
                    <a:pt x="50" y="228"/>
                    <a:pt x="50" y="228"/>
                    <a:pt x="50" y="228"/>
                  </a:cubicBezTo>
                  <a:cubicBezTo>
                    <a:pt x="50" y="217"/>
                    <a:pt x="50" y="217"/>
                    <a:pt x="50" y="217"/>
                  </a:cubicBezTo>
                  <a:cubicBezTo>
                    <a:pt x="49" y="214"/>
                    <a:pt x="48" y="210"/>
                    <a:pt x="47" y="207"/>
                  </a:cubicBezTo>
                  <a:cubicBezTo>
                    <a:pt x="45" y="201"/>
                    <a:pt x="48" y="198"/>
                    <a:pt x="50" y="204"/>
                  </a:cubicBezTo>
                  <a:cubicBezTo>
                    <a:pt x="50" y="204"/>
                    <a:pt x="50" y="204"/>
                    <a:pt x="50" y="204"/>
                  </a:cubicBezTo>
                  <a:cubicBezTo>
                    <a:pt x="50" y="189"/>
                    <a:pt x="50" y="189"/>
                    <a:pt x="50" y="189"/>
                  </a:cubicBezTo>
                  <a:cubicBezTo>
                    <a:pt x="50" y="190"/>
                    <a:pt x="50" y="190"/>
                    <a:pt x="50" y="190"/>
                  </a:cubicBezTo>
                  <a:cubicBezTo>
                    <a:pt x="49" y="186"/>
                    <a:pt x="48" y="183"/>
                    <a:pt x="46" y="179"/>
                  </a:cubicBezTo>
                  <a:cubicBezTo>
                    <a:pt x="46" y="190"/>
                    <a:pt x="46" y="190"/>
                    <a:pt x="46" y="190"/>
                  </a:cubicBezTo>
                  <a:cubicBezTo>
                    <a:pt x="47" y="192"/>
                    <a:pt x="47" y="192"/>
                    <a:pt x="47" y="192"/>
                  </a:cubicBezTo>
                  <a:cubicBezTo>
                    <a:pt x="46" y="193"/>
                    <a:pt x="46" y="193"/>
                    <a:pt x="46" y="193"/>
                  </a:cubicBezTo>
                  <a:cubicBezTo>
                    <a:pt x="46" y="215"/>
                    <a:pt x="46" y="215"/>
                    <a:pt x="46" y="215"/>
                  </a:cubicBezTo>
                  <a:close/>
                  <a:moveTo>
                    <a:pt x="50" y="80"/>
                  </a:moveTo>
                  <a:cubicBezTo>
                    <a:pt x="50" y="86"/>
                    <a:pt x="50" y="86"/>
                    <a:pt x="50" y="86"/>
                  </a:cubicBezTo>
                  <a:cubicBezTo>
                    <a:pt x="49" y="88"/>
                    <a:pt x="48" y="90"/>
                    <a:pt x="49" y="94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46" y="97"/>
                    <a:pt x="46" y="97"/>
                    <a:pt x="46" y="97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8" y="82"/>
                    <a:pt x="49" y="81"/>
                    <a:pt x="50" y="80"/>
                  </a:cubicBezTo>
                  <a:close/>
                  <a:moveTo>
                    <a:pt x="50" y="132"/>
                  </a:moveTo>
                  <a:cubicBezTo>
                    <a:pt x="50" y="144"/>
                    <a:pt x="50" y="144"/>
                    <a:pt x="50" y="144"/>
                  </a:cubicBezTo>
                  <a:cubicBezTo>
                    <a:pt x="49" y="142"/>
                    <a:pt x="48" y="142"/>
                    <a:pt x="46" y="143"/>
                  </a:cubicBezTo>
                  <a:cubicBezTo>
                    <a:pt x="46" y="135"/>
                    <a:pt x="46" y="135"/>
                    <a:pt x="46" y="135"/>
                  </a:cubicBezTo>
                  <a:cubicBezTo>
                    <a:pt x="47" y="135"/>
                    <a:pt x="47" y="135"/>
                    <a:pt x="48" y="134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lose/>
                  <a:moveTo>
                    <a:pt x="50" y="165"/>
                  </a:moveTo>
                  <a:cubicBezTo>
                    <a:pt x="50" y="174"/>
                    <a:pt x="50" y="174"/>
                    <a:pt x="50" y="174"/>
                  </a:cubicBezTo>
                  <a:cubicBezTo>
                    <a:pt x="49" y="169"/>
                    <a:pt x="49" y="169"/>
                    <a:pt x="49" y="169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6" y="153"/>
                    <a:pt x="46" y="153"/>
                    <a:pt x="46" y="153"/>
                  </a:cubicBezTo>
                  <a:lnTo>
                    <a:pt x="50" y="165"/>
                  </a:lnTo>
                  <a:close/>
                  <a:moveTo>
                    <a:pt x="46" y="1"/>
                  </a:moveTo>
                  <a:cubicBezTo>
                    <a:pt x="44" y="2"/>
                    <a:pt x="42" y="2"/>
                    <a:pt x="39" y="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1" y="47"/>
                    <a:pt x="42" y="48"/>
                    <a:pt x="43" y="5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1"/>
                    <a:pt x="46" y="1"/>
                    <a:pt x="46" y="1"/>
                  </a:cubicBezTo>
                  <a:close/>
                  <a:moveTo>
                    <a:pt x="39" y="192"/>
                  </a:moveTo>
                  <a:cubicBezTo>
                    <a:pt x="41" y="198"/>
                    <a:pt x="41" y="198"/>
                    <a:pt x="41" y="198"/>
                  </a:cubicBezTo>
                  <a:cubicBezTo>
                    <a:pt x="40" y="198"/>
                    <a:pt x="40" y="199"/>
                    <a:pt x="40" y="199"/>
                  </a:cubicBezTo>
                  <a:cubicBezTo>
                    <a:pt x="40" y="199"/>
                    <a:pt x="39" y="199"/>
                    <a:pt x="39" y="199"/>
                  </a:cubicBezTo>
                  <a:cubicBezTo>
                    <a:pt x="39" y="204"/>
                    <a:pt x="39" y="204"/>
                    <a:pt x="39" y="204"/>
                  </a:cubicBezTo>
                  <a:cubicBezTo>
                    <a:pt x="39" y="204"/>
                    <a:pt x="39" y="204"/>
                    <a:pt x="39" y="204"/>
                  </a:cubicBezTo>
                  <a:cubicBezTo>
                    <a:pt x="40" y="205"/>
                    <a:pt x="42" y="205"/>
                    <a:pt x="43" y="205"/>
                  </a:cubicBezTo>
                  <a:cubicBezTo>
                    <a:pt x="46" y="215"/>
                    <a:pt x="46" y="215"/>
                    <a:pt x="46" y="215"/>
                  </a:cubicBezTo>
                  <a:cubicBezTo>
                    <a:pt x="46" y="193"/>
                    <a:pt x="46" y="193"/>
                    <a:pt x="46" y="193"/>
                  </a:cubicBezTo>
                  <a:cubicBezTo>
                    <a:pt x="46" y="194"/>
                    <a:pt x="45" y="195"/>
                    <a:pt x="44" y="196"/>
                  </a:cubicBezTo>
                  <a:cubicBezTo>
                    <a:pt x="43" y="191"/>
                    <a:pt x="41" y="186"/>
                    <a:pt x="39" y="181"/>
                  </a:cubicBezTo>
                  <a:cubicBezTo>
                    <a:pt x="39" y="192"/>
                    <a:pt x="39" y="192"/>
                    <a:pt x="39" y="192"/>
                  </a:cubicBezTo>
                  <a:close/>
                  <a:moveTo>
                    <a:pt x="46" y="83"/>
                  </a:moveTo>
                  <a:cubicBezTo>
                    <a:pt x="46" y="97"/>
                    <a:pt x="46" y="97"/>
                    <a:pt x="46" y="97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4" y="91"/>
                    <a:pt x="41" y="92"/>
                    <a:pt x="39" y="95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40" y="87"/>
                    <a:pt x="41" y="86"/>
                    <a:pt x="42" y="8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0" y="69"/>
                    <a:pt x="40" y="69"/>
                    <a:pt x="40" y="69"/>
                  </a:cubicBezTo>
                  <a:cubicBezTo>
                    <a:pt x="42" y="74"/>
                    <a:pt x="43" y="79"/>
                    <a:pt x="45" y="83"/>
                  </a:cubicBezTo>
                  <a:cubicBezTo>
                    <a:pt x="46" y="83"/>
                    <a:pt x="46" y="83"/>
                    <a:pt x="46" y="83"/>
                  </a:cubicBezTo>
                  <a:close/>
                  <a:moveTo>
                    <a:pt x="46" y="122"/>
                  </a:moveTo>
                  <a:cubicBezTo>
                    <a:pt x="46" y="130"/>
                    <a:pt x="46" y="130"/>
                    <a:pt x="46" y="130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1" y="106"/>
                    <a:pt x="43" y="111"/>
                    <a:pt x="45" y="116"/>
                  </a:cubicBezTo>
                  <a:cubicBezTo>
                    <a:pt x="46" y="122"/>
                    <a:pt x="46" y="122"/>
                    <a:pt x="46" y="122"/>
                  </a:cubicBezTo>
                  <a:close/>
                  <a:moveTo>
                    <a:pt x="46" y="135"/>
                  </a:moveTo>
                  <a:cubicBezTo>
                    <a:pt x="46" y="143"/>
                    <a:pt x="46" y="143"/>
                    <a:pt x="46" y="143"/>
                  </a:cubicBezTo>
                  <a:cubicBezTo>
                    <a:pt x="45" y="144"/>
                    <a:pt x="45" y="147"/>
                    <a:pt x="46" y="150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3" y="152"/>
                    <a:pt x="43" y="152"/>
                    <a:pt x="43" y="152"/>
                  </a:cubicBezTo>
                  <a:cubicBezTo>
                    <a:pt x="42" y="149"/>
                    <a:pt x="40" y="149"/>
                    <a:pt x="39" y="151"/>
                  </a:cubicBezTo>
                  <a:cubicBezTo>
                    <a:pt x="39" y="142"/>
                    <a:pt x="39" y="142"/>
                    <a:pt x="39" y="142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40" y="133"/>
                    <a:pt x="41" y="136"/>
                    <a:pt x="42" y="139"/>
                  </a:cubicBezTo>
                  <a:cubicBezTo>
                    <a:pt x="44" y="138"/>
                    <a:pt x="45" y="137"/>
                    <a:pt x="46" y="135"/>
                  </a:cubicBezTo>
                  <a:close/>
                  <a:moveTo>
                    <a:pt x="46" y="179"/>
                  </a:moveTo>
                  <a:cubicBezTo>
                    <a:pt x="46" y="190"/>
                    <a:pt x="46" y="190"/>
                    <a:pt x="46" y="190"/>
                  </a:cubicBezTo>
                  <a:cubicBezTo>
                    <a:pt x="45" y="185"/>
                    <a:pt x="43" y="181"/>
                    <a:pt x="42" y="176"/>
                  </a:cubicBezTo>
                  <a:cubicBezTo>
                    <a:pt x="39" y="168"/>
                    <a:pt x="39" y="168"/>
                    <a:pt x="39" y="168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1" y="163"/>
                    <a:pt x="43" y="168"/>
                    <a:pt x="44" y="173"/>
                  </a:cubicBezTo>
                  <a:cubicBezTo>
                    <a:pt x="45" y="175"/>
                    <a:pt x="46" y="177"/>
                    <a:pt x="46" y="179"/>
                  </a:cubicBezTo>
                  <a:close/>
                  <a:moveTo>
                    <a:pt x="39" y="3"/>
                  </a:moveTo>
                  <a:cubicBezTo>
                    <a:pt x="38" y="4"/>
                    <a:pt x="37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5" y="5"/>
                    <a:pt x="35" y="5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5"/>
                    <a:pt x="37" y="27"/>
                    <a:pt x="37" y="28"/>
                  </a:cubicBezTo>
                  <a:cubicBezTo>
                    <a:pt x="38" y="30"/>
                    <a:pt x="39" y="32"/>
                    <a:pt x="39" y="33"/>
                  </a:cubicBezTo>
                  <a:cubicBezTo>
                    <a:pt x="39" y="3"/>
                    <a:pt x="39" y="3"/>
                    <a:pt x="39" y="3"/>
                  </a:cubicBezTo>
                  <a:close/>
                  <a:moveTo>
                    <a:pt x="35" y="178"/>
                  </a:moveTo>
                  <a:cubicBezTo>
                    <a:pt x="39" y="192"/>
                    <a:pt x="39" y="192"/>
                    <a:pt x="39" y="192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79"/>
                    <a:pt x="39" y="179"/>
                    <a:pt x="39" y="179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78"/>
                    <a:pt x="35" y="178"/>
                    <a:pt x="35" y="178"/>
                  </a:cubicBezTo>
                  <a:close/>
                  <a:moveTo>
                    <a:pt x="39" y="199"/>
                  </a:moveTo>
                  <a:cubicBezTo>
                    <a:pt x="38" y="201"/>
                    <a:pt x="38" y="203"/>
                    <a:pt x="39" y="204"/>
                  </a:cubicBezTo>
                  <a:cubicBezTo>
                    <a:pt x="39" y="199"/>
                    <a:pt x="39" y="199"/>
                    <a:pt x="39" y="199"/>
                  </a:cubicBezTo>
                  <a:close/>
                  <a:moveTo>
                    <a:pt x="39" y="34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8" y="47"/>
                    <a:pt x="36" y="48"/>
                    <a:pt x="35" y="50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6" y="35"/>
                    <a:pt x="38" y="34"/>
                    <a:pt x="39" y="34"/>
                  </a:cubicBezTo>
                  <a:close/>
                  <a:moveTo>
                    <a:pt x="39" y="67"/>
                  </a:moveTo>
                  <a:cubicBezTo>
                    <a:pt x="39" y="77"/>
                    <a:pt x="39" y="77"/>
                    <a:pt x="39" y="77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7" y="59"/>
                    <a:pt x="38" y="63"/>
                    <a:pt x="39" y="67"/>
                  </a:cubicBezTo>
                  <a:close/>
                  <a:moveTo>
                    <a:pt x="39" y="88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96"/>
                    <a:pt x="38" y="98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7" y="102"/>
                    <a:pt x="36" y="101"/>
                    <a:pt x="35" y="100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6" y="91"/>
                    <a:pt x="36" y="91"/>
                    <a:pt x="36" y="91"/>
                  </a:cubicBezTo>
                  <a:cubicBezTo>
                    <a:pt x="37" y="90"/>
                    <a:pt x="38" y="89"/>
                    <a:pt x="39" y="88"/>
                  </a:cubicBezTo>
                  <a:close/>
                  <a:moveTo>
                    <a:pt x="39" y="130"/>
                  </a:moveTo>
                  <a:cubicBezTo>
                    <a:pt x="39" y="139"/>
                    <a:pt x="39" y="139"/>
                    <a:pt x="39" y="139"/>
                  </a:cubicBezTo>
                  <a:cubicBezTo>
                    <a:pt x="35" y="126"/>
                    <a:pt x="35" y="126"/>
                    <a:pt x="35" y="126"/>
                  </a:cubicBezTo>
                  <a:cubicBezTo>
                    <a:pt x="35" y="118"/>
                    <a:pt x="35" y="118"/>
                    <a:pt x="35" y="118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8" y="126"/>
                    <a:pt x="39" y="128"/>
                    <a:pt x="39" y="130"/>
                  </a:cubicBezTo>
                  <a:close/>
                  <a:moveTo>
                    <a:pt x="39" y="142"/>
                  </a:moveTo>
                  <a:cubicBezTo>
                    <a:pt x="39" y="151"/>
                    <a:pt x="39" y="151"/>
                    <a:pt x="39" y="151"/>
                  </a:cubicBezTo>
                  <a:cubicBezTo>
                    <a:pt x="39" y="152"/>
                    <a:pt x="38" y="154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39" y="168"/>
                    <a:pt x="39" y="168"/>
                    <a:pt x="39" y="168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6" y="158"/>
                    <a:pt x="36" y="157"/>
                    <a:pt x="35" y="157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6" y="146"/>
                    <a:pt x="36" y="146"/>
                    <a:pt x="36" y="146"/>
                  </a:cubicBezTo>
                  <a:lnTo>
                    <a:pt x="39" y="142"/>
                  </a:lnTo>
                  <a:close/>
                  <a:moveTo>
                    <a:pt x="35" y="5"/>
                  </a:moveTo>
                  <a:cubicBezTo>
                    <a:pt x="34" y="5"/>
                    <a:pt x="33" y="6"/>
                    <a:pt x="32" y="6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3" y="22"/>
                    <a:pt x="34" y="22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lose/>
                  <a:moveTo>
                    <a:pt x="32" y="170"/>
                  </a:moveTo>
                  <a:cubicBezTo>
                    <a:pt x="35" y="178"/>
                    <a:pt x="35" y="178"/>
                    <a:pt x="35" y="17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4" y="163"/>
                    <a:pt x="34" y="163"/>
                    <a:pt x="34" y="163"/>
                  </a:cubicBezTo>
                  <a:cubicBezTo>
                    <a:pt x="33" y="159"/>
                    <a:pt x="34" y="156"/>
                    <a:pt x="35" y="157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2" y="135"/>
                    <a:pt x="32" y="135"/>
                    <a:pt x="32" y="135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0"/>
                    <a:pt x="32" y="170"/>
                    <a:pt x="32" y="170"/>
                  </a:cubicBezTo>
                  <a:close/>
                  <a:moveTo>
                    <a:pt x="35" y="36"/>
                  </a:moveTo>
                  <a:cubicBezTo>
                    <a:pt x="35" y="50"/>
                    <a:pt x="35" y="50"/>
                    <a:pt x="35" y="50"/>
                  </a:cubicBezTo>
                  <a:cubicBezTo>
                    <a:pt x="34" y="51"/>
                    <a:pt x="34" y="53"/>
                    <a:pt x="35" y="55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2"/>
                    <a:pt x="34" y="34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lose/>
                  <a:moveTo>
                    <a:pt x="35" y="89"/>
                  </a:moveTo>
                  <a:cubicBezTo>
                    <a:pt x="35" y="100"/>
                    <a:pt x="35" y="100"/>
                    <a:pt x="35" y="100"/>
                  </a:cubicBezTo>
                  <a:cubicBezTo>
                    <a:pt x="34" y="100"/>
                    <a:pt x="33" y="100"/>
                    <a:pt x="32" y="101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3" y="93"/>
                    <a:pt x="34" y="93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9"/>
                    <a:pt x="35" y="89"/>
                    <a:pt x="35" y="89"/>
                  </a:cubicBezTo>
                  <a:close/>
                  <a:moveTo>
                    <a:pt x="35" y="118"/>
                  </a:moveTo>
                  <a:cubicBezTo>
                    <a:pt x="35" y="126"/>
                    <a:pt x="35" y="126"/>
                    <a:pt x="35" y="126"/>
                  </a:cubicBezTo>
                  <a:cubicBezTo>
                    <a:pt x="35" y="126"/>
                    <a:pt x="35" y="126"/>
                    <a:pt x="35" y="126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32" y="110"/>
                    <a:pt x="32" y="110"/>
                    <a:pt x="32" y="110"/>
                  </a:cubicBezTo>
                  <a:lnTo>
                    <a:pt x="35" y="118"/>
                  </a:lnTo>
                  <a:close/>
                  <a:moveTo>
                    <a:pt x="32" y="6"/>
                  </a:moveTo>
                  <a:cubicBezTo>
                    <a:pt x="30" y="7"/>
                    <a:pt x="28" y="8"/>
                    <a:pt x="26" y="9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3"/>
                    <a:pt x="28" y="43"/>
                    <a:pt x="29" y="45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7" y="48"/>
                    <a:pt x="26" y="4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5"/>
                    <a:pt x="31" y="54"/>
                    <a:pt x="32" y="5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0" y="24"/>
                    <a:pt x="31" y="22"/>
                    <a:pt x="32" y="22"/>
                  </a:cubicBezTo>
                  <a:cubicBezTo>
                    <a:pt x="32" y="6"/>
                    <a:pt x="32" y="6"/>
                    <a:pt x="32" y="6"/>
                  </a:cubicBezTo>
                  <a:close/>
                  <a:moveTo>
                    <a:pt x="26" y="149"/>
                  </a:moveTo>
                  <a:cubicBezTo>
                    <a:pt x="28" y="154"/>
                    <a:pt x="28" y="154"/>
                    <a:pt x="28" y="154"/>
                  </a:cubicBezTo>
                  <a:cubicBezTo>
                    <a:pt x="27" y="155"/>
                    <a:pt x="27" y="155"/>
                    <a:pt x="26" y="156"/>
                  </a:cubicBezTo>
                  <a:cubicBezTo>
                    <a:pt x="26" y="156"/>
                    <a:pt x="26" y="156"/>
                    <a:pt x="26" y="156"/>
                  </a:cubicBezTo>
                  <a:cubicBezTo>
                    <a:pt x="26" y="160"/>
                    <a:pt x="26" y="160"/>
                    <a:pt x="26" y="160"/>
                  </a:cubicBezTo>
                  <a:cubicBezTo>
                    <a:pt x="26" y="160"/>
                    <a:pt x="26" y="161"/>
                    <a:pt x="26" y="161"/>
                  </a:cubicBezTo>
                  <a:cubicBezTo>
                    <a:pt x="27" y="162"/>
                    <a:pt x="29" y="162"/>
                    <a:pt x="30" y="162"/>
                  </a:cubicBezTo>
                  <a:cubicBezTo>
                    <a:pt x="32" y="170"/>
                    <a:pt x="32" y="170"/>
                    <a:pt x="32" y="17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50"/>
                    <a:pt x="31" y="151"/>
                    <a:pt x="31" y="152"/>
                  </a:cubicBezTo>
                  <a:cubicBezTo>
                    <a:pt x="29" y="147"/>
                    <a:pt x="28" y="142"/>
                    <a:pt x="26" y="137"/>
                  </a:cubicBezTo>
                  <a:cubicBezTo>
                    <a:pt x="26" y="149"/>
                    <a:pt x="26" y="149"/>
                    <a:pt x="26" y="149"/>
                  </a:cubicBezTo>
                  <a:close/>
                  <a:moveTo>
                    <a:pt x="32" y="81"/>
                  </a:moveTo>
                  <a:cubicBezTo>
                    <a:pt x="32" y="89"/>
                    <a:pt x="32" y="89"/>
                    <a:pt x="32" y="8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29" y="72"/>
                    <a:pt x="31" y="77"/>
                  </a:cubicBezTo>
                  <a:cubicBezTo>
                    <a:pt x="32" y="81"/>
                    <a:pt x="32" y="81"/>
                    <a:pt x="32" y="81"/>
                  </a:cubicBezTo>
                  <a:close/>
                  <a:moveTo>
                    <a:pt x="32" y="94"/>
                  </a:moveTo>
                  <a:cubicBezTo>
                    <a:pt x="32" y="101"/>
                    <a:pt x="32" y="101"/>
                    <a:pt x="32" y="101"/>
                  </a:cubicBezTo>
                  <a:cubicBezTo>
                    <a:pt x="31" y="102"/>
                    <a:pt x="31" y="105"/>
                    <a:pt x="32" y="108"/>
                  </a:cubicBezTo>
                  <a:cubicBezTo>
                    <a:pt x="32" y="110"/>
                    <a:pt x="32" y="110"/>
                    <a:pt x="32" y="110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29" y="107"/>
                    <a:pt x="27" y="106"/>
                    <a:pt x="26" y="108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90"/>
                    <a:pt x="26" y="90"/>
                    <a:pt x="26" y="90"/>
                  </a:cubicBezTo>
                  <a:cubicBezTo>
                    <a:pt x="28" y="98"/>
                    <a:pt x="28" y="98"/>
                    <a:pt x="28" y="98"/>
                  </a:cubicBezTo>
                  <a:cubicBezTo>
                    <a:pt x="30" y="97"/>
                    <a:pt x="31" y="95"/>
                    <a:pt x="32" y="94"/>
                  </a:cubicBezTo>
                  <a:close/>
                  <a:moveTo>
                    <a:pt x="32" y="135"/>
                  </a:moveTo>
                  <a:cubicBezTo>
                    <a:pt x="32" y="145"/>
                    <a:pt x="32" y="145"/>
                    <a:pt x="32" y="145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15"/>
                    <a:pt x="26" y="115"/>
                    <a:pt x="26" y="115"/>
                  </a:cubicBezTo>
                  <a:cubicBezTo>
                    <a:pt x="28" y="120"/>
                    <a:pt x="29" y="125"/>
                    <a:pt x="31" y="130"/>
                  </a:cubicBezTo>
                  <a:lnTo>
                    <a:pt x="32" y="135"/>
                  </a:lnTo>
                  <a:close/>
                  <a:moveTo>
                    <a:pt x="26" y="9"/>
                  </a:moveTo>
                  <a:cubicBezTo>
                    <a:pt x="25" y="10"/>
                    <a:pt x="25" y="10"/>
                    <a:pt x="24" y="11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5" y="42"/>
                    <a:pt x="26" y="42"/>
                  </a:cubicBezTo>
                  <a:cubicBezTo>
                    <a:pt x="26" y="9"/>
                    <a:pt x="26" y="9"/>
                    <a:pt x="26" y="9"/>
                  </a:cubicBezTo>
                  <a:close/>
                  <a:moveTo>
                    <a:pt x="24" y="143"/>
                  </a:moveTo>
                  <a:cubicBezTo>
                    <a:pt x="26" y="149"/>
                    <a:pt x="26" y="149"/>
                    <a:pt x="26" y="149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136"/>
                    <a:pt x="26" y="136"/>
                    <a:pt x="26" y="136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24" y="143"/>
                    <a:pt x="24" y="143"/>
                    <a:pt x="24" y="143"/>
                  </a:cubicBezTo>
                  <a:close/>
                  <a:moveTo>
                    <a:pt x="26" y="156"/>
                  </a:moveTo>
                  <a:cubicBezTo>
                    <a:pt x="25" y="157"/>
                    <a:pt x="25" y="159"/>
                    <a:pt x="26" y="160"/>
                  </a:cubicBezTo>
                  <a:cubicBezTo>
                    <a:pt x="26" y="156"/>
                    <a:pt x="26" y="156"/>
                    <a:pt x="26" y="156"/>
                  </a:cubicBezTo>
                  <a:close/>
                  <a:moveTo>
                    <a:pt x="26" y="49"/>
                  </a:moveTo>
                  <a:cubicBezTo>
                    <a:pt x="26" y="58"/>
                    <a:pt x="26" y="58"/>
                    <a:pt x="26" y="58"/>
                  </a:cubicBezTo>
                  <a:cubicBezTo>
                    <a:pt x="25" y="59"/>
                    <a:pt x="25" y="61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0"/>
                    <a:pt x="25" y="50"/>
                    <a:pt x="26" y="49"/>
                  </a:cubicBezTo>
                  <a:close/>
                  <a:moveTo>
                    <a:pt x="26" y="90"/>
                  </a:moveTo>
                  <a:cubicBezTo>
                    <a:pt x="26" y="99"/>
                    <a:pt x="26" y="99"/>
                    <a:pt x="26" y="99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6" y="90"/>
                    <a:pt x="26" y="90"/>
                    <a:pt x="26" y="90"/>
                  </a:cubicBezTo>
                  <a:close/>
                  <a:moveTo>
                    <a:pt x="26" y="101"/>
                  </a:moveTo>
                  <a:cubicBezTo>
                    <a:pt x="26" y="108"/>
                    <a:pt x="26" y="108"/>
                    <a:pt x="26" y="108"/>
                  </a:cubicBezTo>
                  <a:cubicBezTo>
                    <a:pt x="25" y="109"/>
                    <a:pt x="25" y="111"/>
                    <a:pt x="26" y="114"/>
                  </a:cubicBezTo>
                  <a:cubicBezTo>
                    <a:pt x="26" y="115"/>
                    <a:pt x="26" y="115"/>
                    <a:pt x="26" y="11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03"/>
                    <a:pt x="24" y="103"/>
                    <a:pt x="24" y="103"/>
                  </a:cubicBezTo>
                  <a:lnTo>
                    <a:pt x="26" y="101"/>
                  </a:lnTo>
                  <a:close/>
                  <a:moveTo>
                    <a:pt x="24" y="11"/>
                  </a:moveTo>
                  <a:cubicBezTo>
                    <a:pt x="23" y="12"/>
                    <a:pt x="21" y="13"/>
                    <a:pt x="19" y="14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20" y="45"/>
                    <a:pt x="22" y="43"/>
                    <a:pt x="24" y="42"/>
                  </a:cubicBezTo>
                  <a:cubicBezTo>
                    <a:pt x="24" y="11"/>
                    <a:pt x="24" y="11"/>
                    <a:pt x="24" y="11"/>
                  </a:cubicBezTo>
                  <a:close/>
                  <a:moveTo>
                    <a:pt x="19" y="127"/>
                  </a:moveTo>
                  <a:cubicBezTo>
                    <a:pt x="24" y="143"/>
                    <a:pt x="24" y="143"/>
                    <a:pt x="24" y="143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23" y="128"/>
                    <a:pt x="22" y="124"/>
                    <a:pt x="21" y="121"/>
                  </a:cubicBezTo>
                  <a:cubicBezTo>
                    <a:pt x="19" y="115"/>
                    <a:pt x="22" y="111"/>
                    <a:pt x="23" y="117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1" y="101"/>
                    <a:pt x="20" y="98"/>
                    <a:pt x="19" y="9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19" y="127"/>
                    <a:pt x="19" y="127"/>
                    <a:pt x="19" y="127"/>
                  </a:cubicBezTo>
                  <a:close/>
                  <a:moveTo>
                    <a:pt x="24" y="50"/>
                  </a:moveTo>
                  <a:cubicBezTo>
                    <a:pt x="24" y="65"/>
                    <a:pt x="24" y="65"/>
                    <a:pt x="24" y="65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3" y="61"/>
                    <a:pt x="21" y="61"/>
                    <a:pt x="19" y="63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20" y="51"/>
                    <a:pt x="20" y="51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2" y="53"/>
                    <a:pt x="23" y="52"/>
                    <a:pt x="24" y="50"/>
                  </a:cubicBezTo>
                  <a:close/>
                  <a:moveTo>
                    <a:pt x="24" y="85"/>
                  </a:moveTo>
                  <a:cubicBezTo>
                    <a:pt x="24" y="94"/>
                    <a:pt x="24" y="94"/>
                    <a:pt x="24" y="94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21" y="75"/>
                    <a:pt x="22" y="79"/>
                    <a:pt x="24" y="83"/>
                  </a:cubicBezTo>
                  <a:lnTo>
                    <a:pt x="24" y="85"/>
                  </a:lnTo>
                  <a:close/>
                  <a:moveTo>
                    <a:pt x="19" y="14"/>
                  </a:moveTo>
                  <a:cubicBezTo>
                    <a:pt x="17" y="16"/>
                    <a:pt x="16" y="18"/>
                    <a:pt x="14" y="20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5" y="69"/>
                    <a:pt x="16" y="69"/>
                    <a:pt x="17" y="7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8" y="67"/>
                    <a:pt x="18" y="64"/>
                    <a:pt x="19" y="63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49"/>
                    <a:pt x="19" y="48"/>
                    <a:pt x="19" y="48"/>
                  </a:cubicBezTo>
                  <a:cubicBezTo>
                    <a:pt x="19" y="14"/>
                    <a:pt x="19" y="14"/>
                    <a:pt x="19" y="14"/>
                  </a:cubicBezTo>
                  <a:close/>
                  <a:moveTo>
                    <a:pt x="14" y="111"/>
                  </a:moveTo>
                  <a:cubicBezTo>
                    <a:pt x="15" y="113"/>
                    <a:pt x="15" y="113"/>
                    <a:pt x="15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5" y="121"/>
                    <a:pt x="16" y="121"/>
                    <a:pt x="17" y="120"/>
                  </a:cubicBezTo>
                  <a:cubicBezTo>
                    <a:pt x="19" y="127"/>
                    <a:pt x="19" y="127"/>
                    <a:pt x="19" y="127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19" y="109"/>
                    <a:pt x="18" y="110"/>
                    <a:pt x="18" y="111"/>
                  </a:cubicBezTo>
                  <a:cubicBezTo>
                    <a:pt x="17" y="107"/>
                    <a:pt x="15" y="103"/>
                    <a:pt x="14" y="99"/>
                  </a:cubicBezTo>
                  <a:cubicBezTo>
                    <a:pt x="14" y="111"/>
                    <a:pt x="14" y="111"/>
                    <a:pt x="14" y="111"/>
                  </a:cubicBezTo>
                  <a:close/>
                  <a:moveTo>
                    <a:pt x="19" y="95"/>
                  </a:moveTo>
                  <a:cubicBezTo>
                    <a:pt x="19" y="105"/>
                    <a:pt x="19" y="105"/>
                    <a:pt x="19" y="105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8" y="90"/>
                    <a:pt x="18" y="90"/>
                    <a:pt x="18" y="90"/>
                  </a:cubicBezTo>
                  <a:lnTo>
                    <a:pt x="19" y="95"/>
                  </a:lnTo>
                  <a:close/>
                  <a:moveTo>
                    <a:pt x="14" y="20"/>
                  </a:moveTo>
                  <a:cubicBezTo>
                    <a:pt x="7" y="29"/>
                    <a:pt x="3" y="40"/>
                    <a:pt x="7" y="4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1" y="58"/>
                    <a:pt x="12" y="60"/>
                    <a:pt x="13" y="61"/>
                  </a:cubicBezTo>
                  <a:cubicBezTo>
                    <a:pt x="10" y="65"/>
                    <a:pt x="6" y="68"/>
                    <a:pt x="4" y="71"/>
                  </a:cubicBezTo>
                  <a:cubicBezTo>
                    <a:pt x="3" y="72"/>
                    <a:pt x="2" y="73"/>
                    <a:pt x="1" y="75"/>
                  </a:cubicBezTo>
                  <a:cubicBezTo>
                    <a:pt x="0" y="76"/>
                    <a:pt x="0" y="78"/>
                    <a:pt x="1" y="80"/>
                  </a:cubicBezTo>
                  <a:cubicBezTo>
                    <a:pt x="2" y="80"/>
                    <a:pt x="4" y="81"/>
                    <a:pt x="5" y="80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1"/>
                    <a:pt x="10" y="86"/>
                    <a:pt x="9" y="82"/>
                  </a:cubicBezTo>
                  <a:cubicBezTo>
                    <a:pt x="7" y="76"/>
                    <a:pt x="9" y="73"/>
                    <a:pt x="11" y="78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2" y="73"/>
                    <a:pt x="13" y="70"/>
                    <a:pt x="14" y="69"/>
                  </a:cubicBezTo>
                  <a:cubicBezTo>
                    <a:pt x="14" y="20"/>
                    <a:pt x="14" y="20"/>
                    <a:pt x="14" y="20"/>
                  </a:cubicBezTo>
                  <a:close/>
                  <a:moveTo>
                    <a:pt x="14" y="113"/>
                  </a:moveTo>
                  <a:cubicBezTo>
                    <a:pt x="13" y="115"/>
                    <a:pt x="13" y="115"/>
                    <a:pt x="13" y="115"/>
                  </a:cubicBezTo>
                  <a:cubicBezTo>
                    <a:pt x="12" y="116"/>
                    <a:pt x="12" y="118"/>
                    <a:pt x="14" y="120"/>
                  </a:cubicBezTo>
                  <a:cubicBezTo>
                    <a:pt x="14" y="120"/>
                    <a:pt x="14" y="120"/>
                    <a:pt x="14" y="120"/>
                  </a:cubicBezTo>
                  <a:lnTo>
                    <a:pt x="14" y="113"/>
                  </a:ln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220"/>
            <p:cNvSpPr>
              <a:spLocks noEditPoints="1"/>
            </p:cNvSpPr>
            <p:nvPr/>
          </p:nvSpPr>
          <p:spPr bwMode="auto">
            <a:xfrm>
              <a:off x="8880770" y="4709375"/>
              <a:ext cx="1209671" cy="1681167"/>
            </a:xfrm>
            <a:custGeom>
              <a:avLst/>
              <a:gdLst>
                <a:gd name="T0" fmla="*/ 423 w 456"/>
                <a:gd name="T1" fmla="*/ 516 h 633"/>
                <a:gd name="T2" fmla="*/ 453 w 456"/>
                <a:gd name="T3" fmla="*/ 514 h 633"/>
                <a:gd name="T4" fmla="*/ 298 w 456"/>
                <a:gd name="T5" fmla="*/ 456 h 633"/>
                <a:gd name="T6" fmla="*/ 310 w 456"/>
                <a:gd name="T7" fmla="*/ 464 h 633"/>
                <a:gd name="T8" fmla="*/ 317 w 456"/>
                <a:gd name="T9" fmla="*/ 454 h 633"/>
                <a:gd name="T10" fmla="*/ 418 w 456"/>
                <a:gd name="T11" fmla="*/ 516 h 633"/>
                <a:gd name="T12" fmla="*/ 347 w 456"/>
                <a:gd name="T13" fmla="*/ 573 h 633"/>
                <a:gd name="T14" fmla="*/ 301 w 456"/>
                <a:gd name="T15" fmla="*/ 429 h 633"/>
                <a:gd name="T16" fmla="*/ 307 w 456"/>
                <a:gd name="T17" fmla="*/ 431 h 633"/>
                <a:gd name="T18" fmla="*/ 313 w 456"/>
                <a:gd name="T19" fmla="*/ 418 h 633"/>
                <a:gd name="T20" fmla="*/ 317 w 456"/>
                <a:gd name="T21" fmla="*/ 419 h 633"/>
                <a:gd name="T22" fmla="*/ 302 w 456"/>
                <a:gd name="T23" fmla="*/ 399 h 633"/>
                <a:gd name="T24" fmla="*/ 298 w 456"/>
                <a:gd name="T25" fmla="*/ 392 h 633"/>
                <a:gd name="T26" fmla="*/ 319 w 456"/>
                <a:gd name="T27" fmla="*/ 360 h 633"/>
                <a:gd name="T28" fmla="*/ 351 w 456"/>
                <a:gd name="T29" fmla="*/ 245 h 633"/>
                <a:gd name="T30" fmla="*/ 390 w 456"/>
                <a:gd name="T31" fmla="*/ 249 h 633"/>
                <a:gd name="T32" fmla="*/ 402 w 456"/>
                <a:gd name="T33" fmla="*/ 245 h 633"/>
                <a:gd name="T34" fmla="*/ 399 w 456"/>
                <a:gd name="T35" fmla="*/ 248 h 633"/>
                <a:gd name="T36" fmla="*/ 389 w 456"/>
                <a:gd name="T37" fmla="*/ 252 h 633"/>
                <a:gd name="T38" fmla="*/ 362 w 456"/>
                <a:gd name="T39" fmla="*/ 290 h 633"/>
                <a:gd name="T40" fmla="*/ 293 w 456"/>
                <a:gd name="T41" fmla="*/ 474 h 633"/>
                <a:gd name="T42" fmla="*/ 297 w 456"/>
                <a:gd name="T43" fmla="*/ 400 h 633"/>
                <a:gd name="T44" fmla="*/ 298 w 456"/>
                <a:gd name="T45" fmla="*/ 424 h 633"/>
                <a:gd name="T46" fmla="*/ 295 w 456"/>
                <a:gd name="T47" fmla="*/ 411 h 633"/>
                <a:gd name="T48" fmla="*/ 293 w 456"/>
                <a:gd name="T49" fmla="*/ 419 h 633"/>
                <a:gd name="T50" fmla="*/ 282 w 456"/>
                <a:gd name="T51" fmla="*/ 387 h 633"/>
                <a:gd name="T52" fmla="*/ 284 w 456"/>
                <a:gd name="T53" fmla="*/ 441 h 633"/>
                <a:gd name="T54" fmla="*/ 278 w 456"/>
                <a:gd name="T55" fmla="*/ 377 h 633"/>
                <a:gd name="T56" fmla="*/ 280 w 456"/>
                <a:gd name="T57" fmla="*/ 414 h 633"/>
                <a:gd name="T58" fmla="*/ 281 w 456"/>
                <a:gd name="T59" fmla="*/ 557 h 633"/>
                <a:gd name="T60" fmla="*/ 274 w 456"/>
                <a:gd name="T61" fmla="*/ 396 h 633"/>
                <a:gd name="T62" fmla="*/ 268 w 456"/>
                <a:gd name="T63" fmla="*/ 210 h 633"/>
                <a:gd name="T64" fmla="*/ 268 w 456"/>
                <a:gd name="T65" fmla="*/ 360 h 633"/>
                <a:gd name="T66" fmla="*/ 263 w 456"/>
                <a:gd name="T67" fmla="*/ 212 h 633"/>
                <a:gd name="T68" fmla="*/ 268 w 456"/>
                <a:gd name="T69" fmla="*/ 567 h 633"/>
                <a:gd name="T70" fmla="*/ 236 w 456"/>
                <a:gd name="T71" fmla="*/ 14 h 633"/>
                <a:gd name="T72" fmla="*/ 260 w 456"/>
                <a:gd name="T73" fmla="*/ 9 h 633"/>
                <a:gd name="T74" fmla="*/ 246 w 456"/>
                <a:gd name="T75" fmla="*/ 34 h 633"/>
                <a:gd name="T76" fmla="*/ 232 w 456"/>
                <a:gd name="T77" fmla="*/ 32 h 633"/>
                <a:gd name="T78" fmla="*/ 221 w 456"/>
                <a:gd name="T79" fmla="*/ 244 h 633"/>
                <a:gd name="T80" fmla="*/ 232 w 456"/>
                <a:gd name="T81" fmla="*/ 623 h 633"/>
                <a:gd name="T82" fmla="*/ 225 w 456"/>
                <a:gd name="T83" fmla="*/ 193 h 633"/>
                <a:gd name="T84" fmla="*/ 225 w 456"/>
                <a:gd name="T85" fmla="*/ 169 h 633"/>
                <a:gd name="T86" fmla="*/ 221 w 456"/>
                <a:gd name="T87" fmla="*/ 15 h 633"/>
                <a:gd name="T88" fmla="*/ 217 w 456"/>
                <a:gd name="T89" fmla="*/ 170 h 633"/>
                <a:gd name="T90" fmla="*/ 217 w 456"/>
                <a:gd name="T91" fmla="*/ 204 h 633"/>
                <a:gd name="T92" fmla="*/ 219 w 456"/>
                <a:gd name="T93" fmla="*/ 248 h 633"/>
                <a:gd name="T94" fmla="*/ 221 w 456"/>
                <a:gd name="T95" fmla="*/ 574 h 633"/>
                <a:gd name="T96" fmla="*/ 204 w 456"/>
                <a:gd name="T97" fmla="*/ 190 h 633"/>
                <a:gd name="T98" fmla="*/ 210 w 456"/>
                <a:gd name="T99" fmla="*/ 190 h 633"/>
                <a:gd name="T100" fmla="*/ 207 w 456"/>
                <a:gd name="T101" fmla="*/ 218 h 633"/>
                <a:gd name="T102" fmla="*/ 194 w 456"/>
                <a:gd name="T103" fmla="*/ 174 h 633"/>
                <a:gd name="T104" fmla="*/ 209 w 456"/>
                <a:gd name="T105" fmla="*/ 166 h 633"/>
                <a:gd name="T106" fmla="*/ 196 w 456"/>
                <a:gd name="T107" fmla="*/ 142 h 633"/>
                <a:gd name="T108" fmla="*/ 199 w 456"/>
                <a:gd name="T109" fmla="*/ 143 h 633"/>
                <a:gd name="T110" fmla="*/ 188 w 456"/>
                <a:gd name="T111" fmla="*/ 154 h 633"/>
                <a:gd name="T112" fmla="*/ 184 w 456"/>
                <a:gd name="T113" fmla="*/ 137 h 633"/>
                <a:gd name="T114" fmla="*/ 194 w 456"/>
                <a:gd name="T115" fmla="*/ 171 h 633"/>
                <a:gd name="T116" fmla="*/ 128 w 456"/>
                <a:gd name="T117" fmla="*/ 161 h 633"/>
                <a:gd name="T118" fmla="*/ 183 w 456"/>
                <a:gd name="T119" fmla="*/ 154 h 633"/>
                <a:gd name="T120" fmla="*/ 105 w 456"/>
                <a:gd name="T121" fmla="*/ 192 h 633"/>
                <a:gd name="T122" fmla="*/ 183 w 456"/>
                <a:gd name="T123" fmla="*/ 14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6" h="633">
                  <a:moveTo>
                    <a:pt x="418" y="539"/>
                  </a:moveTo>
                  <a:cubicBezTo>
                    <a:pt x="418" y="538"/>
                    <a:pt x="418" y="538"/>
                    <a:pt x="418" y="538"/>
                  </a:cubicBezTo>
                  <a:cubicBezTo>
                    <a:pt x="426" y="535"/>
                    <a:pt x="426" y="535"/>
                    <a:pt x="426" y="535"/>
                  </a:cubicBezTo>
                  <a:cubicBezTo>
                    <a:pt x="428" y="534"/>
                    <a:pt x="429" y="533"/>
                    <a:pt x="429" y="533"/>
                  </a:cubicBezTo>
                  <a:cubicBezTo>
                    <a:pt x="429" y="533"/>
                    <a:pt x="429" y="533"/>
                    <a:pt x="429" y="533"/>
                  </a:cubicBezTo>
                  <a:cubicBezTo>
                    <a:pt x="429" y="532"/>
                    <a:pt x="427" y="532"/>
                    <a:pt x="426" y="533"/>
                  </a:cubicBezTo>
                  <a:cubicBezTo>
                    <a:pt x="418" y="536"/>
                    <a:pt x="418" y="536"/>
                    <a:pt x="418" y="536"/>
                  </a:cubicBezTo>
                  <a:cubicBezTo>
                    <a:pt x="418" y="535"/>
                    <a:pt x="418" y="535"/>
                    <a:pt x="418" y="535"/>
                  </a:cubicBezTo>
                  <a:cubicBezTo>
                    <a:pt x="426" y="532"/>
                    <a:pt x="426" y="532"/>
                    <a:pt x="426" y="532"/>
                  </a:cubicBezTo>
                  <a:cubicBezTo>
                    <a:pt x="428" y="531"/>
                    <a:pt x="429" y="529"/>
                    <a:pt x="428" y="528"/>
                  </a:cubicBezTo>
                  <a:cubicBezTo>
                    <a:pt x="428" y="528"/>
                    <a:pt x="428" y="528"/>
                    <a:pt x="428" y="528"/>
                  </a:cubicBezTo>
                  <a:cubicBezTo>
                    <a:pt x="428" y="526"/>
                    <a:pt x="426" y="525"/>
                    <a:pt x="424" y="526"/>
                  </a:cubicBezTo>
                  <a:cubicBezTo>
                    <a:pt x="418" y="528"/>
                    <a:pt x="418" y="528"/>
                    <a:pt x="418" y="528"/>
                  </a:cubicBezTo>
                  <a:cubicBezTo>
                    <a:pt x="418" y="526"/>
                    <a:pt x="418" y="526"/>
                    <a:pt x="418" y="526"/>
                  </a:cubicBezTo>
                  <a:cubicBezTo>
                    <a:pt x="424" y="524"/>
                    <a:pt x="424" y="524"/>
                    <a:pt x="424" y="524"/>
                  </a:cubicBezTo>
                  <a:cubicBezTo>
                    <a:pt x="425" y="524"/>
                    <a:pt x="426" y="522"/>
                    <a:pt x="425" y="520"/>
                  </a:cubicBezTo>
                  <a:cubicBezTo>
                    <a:pt x="425" y="520"/>
                    <a:pt x="425" y="520"/>
                    <a:pt x="425" y="520"/>
                  </a:cubicBezTo>
                  <a:cubicBezTo>
                    <a:pt x="425" y="519"/>
                    <a:pt x="423" y="518"/>
                    <a:pt x="421" y="518"/>
                  </a:cubicBezTo>
                  <a:cubicBezTo>
                    <a:pt x="418" y="520"/>
                    <a:pt x="418" y="520"/>
                    <a:pt x="418" y="520"/>
                  </a:cubicBezTo>
                  <a:cubicBezTo>
                    <a:pt x="418" y="518"/>
                    <a:pt x="418" y="518"/>
                    <a:pt x="418" y="518"/>
                  </a:cubicBezTo>
                  <a:cubicBezTo>
                    <a:pt x="420" y="518"/>
                    <a:pt x="420" y="518"/>
                    <a:pt x="420" y="518"/>
                  </a:cubicBezTo>
                  <a:cubicBezTo>
                    <a:pt x="422" y="517"/>
                    <a:pt x="423" y="516"/>
                    <a:pt x="423" y="516"/>
                  </a:cubicBezTo>
                  <a:cubicBezTo>
                    <a:pt x="423" y="516"/>
                    <a:pt x="423" y="516"/>
                    <a:pt x="423" y="516"/>
                  </a:cubicBezTo>
                  <a:cubicBezTo>
                    <a:pt x="423" y="515"/>
                    <a:pt x="421" y="515"/>
                    <a:pt x="419" y="516"/>
                  </a:cubicBezTo>
                  <a:cubicBezTo>
                    <a:pt x="418" y="516"/>
                    <a:pt x="418" y="516"/>
                    <a:pt x="418" y="516"/>
                  </a:cubicBezTo>
                  <a:cubicBezTo>
                    <a:pt x="418" y="515"/>
                    <a:pt x="418" y="515"/>
                    <a:pt x="418" y="515"/>
                  </a:cubicBezTo>
                  <a:cubicBezTo>
                    <a:pt x="422" y="514"/>
                    <a:pt x="422" y="514"/>
                    <a:pt x="422" y="514"/>
                  </a:cubicBezTo>
                  <a:cubicBezTo>
                    <a:pt x="421" y="511"/>
                    <a:pt x="421" y="511"/>
                    <a:pt x="421" y="511"/>
                  </a:cubicBezTo>
                  <a:cubicBezTo>
                    <a:pt x="423" y="506"/>
                    <a:pt x="423" y="506"/>
                    <a:pt x="423" y="506"/>
                  </a:cubicBezTo>
                  <a:cubicBezTo>
                    <a:pt x="428" y="511"/>
                    <a:pt x="428" y="511"/>
                    <a:pt x="428" y="511"/>
                  </a:cubicBezTo>
                  <a:cubicBezTo>
                    <a:pt x="430" y="510"/>
                    <a:pt x="430" y="510"/>
                    <a:pt x="430" y="510"/>
                  </a:cubicBezTo>
                  <a:cubicBezTo>
                    <a:pt x="431" y="511"/>
                    <a:pt x="431" y="511"/>
                    <a:pt x="431" y="511"/>
                  </a:cubicBezTo>
                  <a:cubicBezTo>
                    <a:pt x="435" y="509"/>
                    <a:pt x="440" y="511"/>
                    <a:pt x="442" y="514"/>
                  </a:cubicBezTo>
                  <a:cubicBezTo>
                    <a:pt x="443" y="514"/>
                    <a:pt x="444" y="515"/>
                    <a:pt x="445" y="516"/>
                  </a:cubicBezTo>
                  <a:cubicBezTo>
                    <a:pt x="445" y="516"/>
                    <a:pt x="445" y="516"/>
                    <a:pt x="445" y="516"/>
                  </a:cubicBezTo>
                  <a:cubicBezTo>
                    <a:pt x="446" y="516"/>
                    <a:pt x="446" y="516"/>
                    <a:pt x="447" y="517"/>
                  </a:cubicBezTo>
                  <a:cubicBezTo>
                    <a:pt x="447" y="516"/>
                    <a:pt x="447" y="516"/>
                    <a:pt x="447" y="516"/>
                  </a:cubicBezTo>
                  <a:cubicBezTo>
                    <a:pt x="447" y="516"/>
                    <a:pt x="447" y="516"/>
                    <a:pt x="447" y="516"/>
                  </a:cubicBezTo>
                  <a:cubicBezTo>
                    <a:pt x="447" y="516"/>
                    <a:pt x="447" y="515"/>
                    <a:pt x="448" y="515"/>
                  </a:cubicBezTo>
                  <a:cubicBezTo>
                    <a:pt x="448" y="514"/>
                    <a:pt x="449" y="515"/>
                    <a:pt x="449" y="515"/>
                  </a:cubicBezTo>
                  <a:cubicBezTo>
                    <a:pt x="449" y="515"/>
                    <a:pt x="449" y="515"/>
                    <a:pt x="450" y="515"/>
                  </a:cubicBezTo>
                  <a:cubicBezTo>
                    <a:pt x="450" y="515"/>
                    <a:pt x="450" y="515"/>
                    <a:pt x="450" y="515"/>
                  </a:cubicBezTo>
                  <a:cubicBezTo>
                    <a:pt x="450" y="515"/>
                    <a:pt x="450" y="514"/>
                    <a:pt x="451" y="514"/>
                  </a:cubicBezTo>
                  <a:cubicBezTo>
                    <a:pt x="451" y="514"/>
                    <a:pt x="452" y="514"/>
                    <a:pt x="452" y="514"/>
                  </a:cubicBezTo>
                  <a:cubicBezTo>
                    <a:pt x="452" y="514"/>
                    <a:pt x="452" y="514"/>
                    <a:pt x="452" y="514"/>
                  </a:cubicBezTo>
                  <a:cubicBezTo>
                    <a:pt x="453" y="514"/>
                    <a:pt x="453" y="514"/>
                    <a:pt x="453" y="514"/>
                  </a:cubicBezTo>
                  <a:cubicBezTo>
                    <a:pt x="452" y="513"/>
                    <a:pt x="456" y="513"/>
                    <a:pt x="456" y="513"/>
                  </a:cubicBezTo>
                  <a:cubicBezTo>
                    <a:pt x="456" y="513"/>
                    <a:pt x="454" y="516"/>
                    <a:pt x="453" y="514"/>
                  </a:cubicBezTo>
                  <a:cubicBezTo>
                    <a:pt x="453" y="514"/>
                    <a:pt x="453" y="515"/>
                    <a:pt x="453" y="515"/>
                  </a:cubicBezTo>
                  <a:cubicBezTo>
                    <a:pt x="452" y="515"/>
                    <a:pt x="452" y="515"/>
                    <a:pt x="452" y="514"/>
                  </a:cubicBezTo>
                  <a:cubicBezTo>
                    <a:pt x="452" y="515"/>
                    <a:pt x="452" y="516"/>
                    <a:pt x="452" y="516"/>
                  </a:cubicBezTo>
                  <a:cubicBezTo>
                    <a:pt x="451" y="516"/>
                    <a:pt x="450" y="516"/>
                    <a:pt x="450" y="515"/>
                  </a:cubicBezTo>
                  <a:cubicBezTo>
                    <a:pt x="450" y="515"/>
                    <a:pt x="450" y="516"/>
                    <a:pt x="450" y="516"/>
                  </a:cubicBezTo>
                  <a:cubicBezTo>
                    <a:pt x="450" y="516"/>
                    <a:pt x="449" y="516"/>
                    <a:pt x="449" y="515"/>
                  </a:cubicBezTo>
                  <a:cubicBezTo>
                    <a:pt x="450" y="516"/>
                    <a:pt x="449" y="517"/>
                    <a:pt x="449" y="517"/>
                  </a:cubicBezTo>
                  <a:cubicBezTo>
                    <a:pt x="448" y="517"/>
                    <a:pt x="448" y="517"/>
                    <a:pt x="447" y="516"/>
                  </a:cubicBezTo>
                  <a:cubicBezTo>
                    <a:pt x="447" y="516"/>
                    <a:pt x="447" y="517"/>
                    <a:pt x="447" y="517"/>
                  </a:cubicBezTo>
                  <a:cubicBezTo>
                    <a:pt x="447" y="517"/>
                    <a:pt x="447" y="517"/>
                    <a:pt x="447" y="517"/>
                  </a:cubicBezTo>
                  <a:cubicBezTo>
                    <a:pt x="447" y="517"/>
                    <a:pt x="447" y="518"/>
                    <a:pt x="446" y="518"/>
                  </a:cubicBezTo>
                  <a:cubicBezTo>
                    <a:pt x="446" y="518"/>
                    <a:pt x="446" y="518"/>
                    <a:pt x="446" y="518"/>
                  </a:cubicBezTo>
                  <a:cubicBezTo>
                    <a:pt x="446" y="519"/>
                    <a:pt x="446" y="521"/>
                    <a:pt x="445" y="521"/>
                  </a:cubicBezTo>
                  <a:cubicBezTo>
                    <a:pt x="445" y="525"/>
                    <a:pt x="443" y="529"/>
                    <a:pt x="439" y="531"/>
                  </a:cubicBezTo>
                  <a:cubicBezTo>
                    <a:pt x="439" y="532"/>
                    <a:pt x="439" y="532"/>
                    <a:pt x="439" y="532"/>
                  </a:cubicBezTo>
                  <a:cubicBezTo>
                    <a:pt x="436" y="533"/>
                    <a:pt x="436" y="533"/>
                    <a:pt x="436" y="533"/>
                  </a:cubicBezTo>
                  <a:cubicBezTo>
                    <a:pt x="436" y="540"/>
                    <a:pt x="436" y="540"/>
                    <a:pt x="436" y="540"/>
                  </a:cubicBezTo>
                  <a:cubicBezTo>
                    <a:pt x="431" y="537"/>
                    <a:pt x="431" y="537"/>
                    <a:pt x="431" y="537"/>
                  </a:cubicBezTo>
                  <a:cubicBezTo>
                    <a:pt x="429" y="535"/>
                    <a:pt x="429" y="535"/>
                    <a:pt x="429" y="535"/>
                  </a:cubicBezTo>
                  <a:lnTo>
                    <a:pt x="418" y="539"/>
                  </a:lnTo>
                  <a:close/>
                  <a:moveTo>
                    <a:pt x="298" y="456"/>
                  </a:moveTo>
                  <a:cubicBezTo>
                    <a:pt x="300" y="456"/>
                    <a:pt x="300" y="456"/>
                    <a:pt x="300" y="456"/>
                  </a:cubicBezTo>
                  <a:cubicBezTo>
                    <a:pt x="301" y="455"/>
                    <a:pt x="302" y="456"/>
                    <a:pt x="302" y="457"/>
                  </a:cubicBezTo>
                  <a:cubicBezTo>
                    <a:pt x="302" y="457"/>
                    <a:pt x="302" y="457"/>
                    <a:pt x="302" y="457"/>
                  </a:cubicBezTo>
                  <a:cubicBezTo>
                    <a:pt x="303" y="458"/>
                    <a:pt x="302" y="459"/>
                    <a:pt x="301" y="459"/>
                  </a:cubicBezTo>
                  <a:cubicBezTo>
                    <a:pt x="298" y="460"/>
                    <a:pt x="298" y="460"/>
                    <a:pt x="298" y="460"/>
                  </a:cubicBezTo>
                  <a:cubicBezTo>
                    <a:pt x="298" y="461"/>
                    <a:pt x="298" y="461"/>
                    <a:pt x="298" y="461"/>
                  </a:cubicBezTo>
                  <a:cubicBezTo>
                    <a:pt x="301" y="460"/>
                    <a:pt x="301" y="460"/>
                    <a:pt x="301" y="460"/>
                  </a:cubicBezTo>
                  <a:cubicBezTo>
                    <a:pt x="302" y="460"/>
                    <a:pt x="304" y="460"/>
                    <a:pt x="304" y="461"/>
                  </a:cubicBezTo>
                  <a:cubicBezTo>
                    <a:pt x="304" y="461"/>
                    <a:pt x="304" y="461"/>
                    <a:pt x="304" y="461"/>
                  </a:cubicBezTo>
                  <a:cubicBezTo>
                    <a:pt x="304" y="462"/>
                    <a:pt x="304" y="463"/>
                    <a:pt x="303" y="464"/>
                  </a:cubicBezTo>
                  <a:cubicBezTo>
                    <a:pt x="298" y="466"/>
                    <a:pt x="298" y="466"/>
                    <a:pt x="298" y="466"/>
                  </a:cubicBezTo>
                  <a:cubicBezTo>
                    <a:pt x="298" y="466"/>
                    <a:pt x="298" y="466"/>
                    <a:pt x="298" y="466"/>
                  </a:cubicBezTo>
                  <a:cubicBezTo>
                    <a:pt x="302" y="465"/>
                    <a:pt x="302" y="465"/>
                    <a:pt x="302" y="465"/>
                  </a:cubicBezTo>
                  <a:cubicBezTo>
                    <a:pt x="303" y="464"/>
                    <a:pt x="304" y="464"/>
                    <a:pt x="304" y="464"/>
                  </a:cubicBezTo>
                  <a:cubicBezTo>
                    <a:pt x="304" y="464"/>
                    <a:pt x="304" y="464"/>
                    <a:pt x="304" y="464"/>
                  </a:cubicBezTo>
                  <a:cubicBezTo>
                    <a:pt x="305" y="465"/>
                    <a:pt x="304" y="465"/>
                    <a:pt x="303" y="466"/>
                  </a:cubicBezTo>
                  <a:cubicBezTo>
                    <a:pt x="298" y="467"/>
                    <a:pt x="298" y="467"/>
                    <a:pt x="298" y="467"/>
                  </a:cubicBezTo>
                  <a:cubicBezTo>
                    <a:pt x="298" y="468"/>
                    <a:pt x="298" y="468"/>
                    <a:pt x="298" y="468"/>
                  </a:cubicBezTo>
                  <a:cubicBezTo>
                    <a:pt x="305" y="466"/>
                    <a:pt x="305" y="466"/>
                    <a:pt x="305" y="466"/>
                  </a:cubicBezTo>
                  <a:cubicBezTo>
                    <a:pt x="305" y="467"/>
                    <a:pt x="305" y="467"/>
                    <a:pt x="305" y="467"/>
                  </a:cubicBezTo>
                  <a:cubicBezTo>
                    <a:pt x="309" y="469"/>
                    <a:pt x="309" y="469"/>
                    <a:pt x="309" y="469"/>
                  </a:cubicBezTo>
                  <a:cubicBezTo>
                    <a:pt x="309" y="465"/>
                    <a:pt x="309" y="465"/>
                    <a:pt x="309" y="465"/>
                  </a:cubicBezTo>
                  <a:cubicBezTo>
                    <a:pt x="310" y="464"/>
                    <a:pt x="310" y="464"/>
                    <a:pt x="310" y="464"/>
                  </a:cubicBezTo>
                  <a:cubicBezTo>
                    <a:pt x="311" y="463"/>
                    <a:pt x="311" y="463"/>
                    <a:pt x="311" y="463"/>
                  </a:cubicBezTo>
                  <a:cubicBezTo>
                    <a:pt x="313" y="462"/>
                    <a:pt x="314" y="460"/>
                    <a:pt x="314" y="457"/>
                  </a:cubicBezTo>
                  <a:cubicBezTo>
                    <a:pt x="315" y="457"/>
                    <a:pt x="315" y="456"/>
                    <a:pt x="315" y="455"/>
                  </a:cubicBezTo>
                  <a:cubicBezTo>
                    <a:pt x="315" y="455"/>
                    <a:pt x="315" y="455"/>
                    <a:pt x="315" y="455"/>
                  </a:cubicBezTo>
                  <a:cubicBezTo>
                    <a:pt x="315" y="455"/>
                    <a:pt x="315" y="455"/>
                    <a:pt x="315" y="454"/>
                  </a:cubicBezTo>
                  <a:cubicBezTo>
                    <a:pt x="315" y="455"/>
                    <a:pt x="315" y="455"/>
                    <a:pt x="316" y="455"/>
                  </a:cubicBezTo>
                  <a:cubicBezTo>
                    <a:pt x="316" y="455"/>
                    <a:pt x="316" y="454"/>
                    <a:pt x="316" y="454"/>
                  </a:cubicBezTo>
                  <a:cubicBezTo>
                    <a:pt x="316" y="455"/>
                    <a:pt x="316" y="455"/>
                    <a:pt x="317" y="455"/>
                  </a:cubicBezTo>
                  <a:cubicBezTo>
                    <a:pt x="317" y="455"/>
                    <a:pt x="317" y="454"/>
                    <a:pt x="317" y="454"/>
                  </a:cubicBezTo>
                  <a:cubicBezTo>
                    <a:pt x="317" y="454"/>
                    <a:pt x="317" y="454"/>
                    <a:pt x="317" y="454"/>
                  </a:cubicBezTo>
                  <a:cubicBezTo>
                    <a:pt x="317" y="454"/>
                    <a:pt x="317" y="454"/>
                    <a:pt x="317" y="454"/>
                  </a:cubicBezTo>
                  <a:cubicBezTo>
                    <a:pt x="318" y="454"/>
                    <a:pt x="318" y="454"/>
                    <a:pt x="318" y="454"/>
                  </a:cubicBezTo>
                  <a:cubicBezTo>
                    <a:pt x="319" y="454"/>
                    <a:pt x="319" y="453"/>
                    <a:pt x="319" y="453"/>
                  </a:cubicBezTo>
                  <a:cubicBezTo>
                    <a:pt x="319" y="453"/>
                    <a:pt x="319" y="453"/>
                    <a:pt x="319" y="453"/>
                  </a:cubicBezTo>
                  <a:cubicBezTo>
                    <a:pt x="319" y="453"/>
                    <a:pt x="319" y="453"/>
                    <a:pt x="319" y="453"/>
                  </a:cubicBezTo>
                  <a:cubicBezTo>
                    <a:pt x="319" y="454"/>
                    <a:pt x="321" y="452"/>
                    <a:pt x="321" y="452"/>
                  </a:cubicBezTo>
                  <a:cubicBezTo>
                    <a:pt x="321" y="452"/>
                    <a:pt x="319" y="452"/>
                    <a:pt x="319" y="453"/>
                  </a:cubicBezTo>
                  <a:cubicBezTo>
                    <a:pt x="319" y="453"/>
                    <a:pt x="319" y="453"/>
                    <a:pt x="319" y="453"/>
                  </a:cubicBezTo>
                  <a:cubicBezTo>
                    <a:pt x="319" y="453"/>
                    <a:pt x="319" y="453"/>
                    <a:pt x="319" y="453"/>
                  </a:cubicBezTo>
                  <a:cubicBezTo>
                    <a:pt x="319" y="453"/>
                    <a:pt x="318" y="453"/>
                    <a:pt x="318" y="453"/>
                  </a:cubicBezTo>
                  <a:cubicBezTo>
                    <a:pt x="317" y="453"/>
                    <a:pt x="317" y="453"/>
                    <a:pt x="317" y="454"/>
                  </a:cubicBezTo>
                  <a:cubicBezTo>
                    <a:pt x="317" y="453"/>
                    <a:pt x="317" y="453"/>
                    <a:pt x="317" y="453"/>
                  </a:cubicBezTo>
                  <a:cubicBezTo>
                    <a:pt x="317" y="453"/>
                    <a:pt x="317" y="454"/>
                    <a:pt x="317" y="454"/>
                  </a:cubicBezTo>
                  <a:cubicBezTo>
                    <a:pt x="317" y="453"/>
                    <a:pt x="316" y="453"/>
                    <a:pt x="316" y="453"/>
                  </a:cubicBezTo>
                  <a:cubicBezTo>
                    <a:pt x="316" y="453"/>
                    <a:pt x="316" y="454"/>
                    <a:pt x="316" y="454"/>
                  </a:cubicBezTo>
                  <a:cubicBezTo>
                    <a:pt x="316" y="454"/>
                    <a:pt x="316" y="454"/>
                    <a:pt x="315" y="454"/>
                  </a:cubicBezTo>
                  <a:cubicBezTo>
                    <a:pt x="315" y="454"/>
                    <a:pt x="315" y="454"/>
                    <a:pt x="315" y="454"/>
                  </a:cubicBezTo>
                  <a:cubicBezTo>
                    <a:pt x="315" y="454"/>
                    <a:pt x="315" y="454"/>
                    <a:pt x="314" y="454"/>
                  </a:cubicBezTo>
                  <a:cubicBezTo>
                    <a:pt x="314" y="454"/>
                    <a:pt x="314" y="454"/>
                    <a:pt x="314" y="454"/>
                  </a:cubicBezTo>
                  <a:cubicBezTo>
                    <a:pt x="314" y="453"/>
                    <a:pt x="313" y="453"/>
                    <a:pt x="313" y="453"/>
                  </a:cubicBezTo>
                  <a:cubicBezTo>
                    <a:pt x="311" y="451"/>
                    <a:pt x="308" y="450"/>
                    <a:pt x="306" y="451"/>
                  </a:cubicBezTo>
                  <a:cubicBezTo>
                    <a:pt x="305" y="450"/>
                    <a:pt x="305" y="450"/>
                    <a:pt x="305" y="450"/>
                  </a:cubicBezTo>
                  <a:cubicBezTo>
                    <a:pt x="304" y="451"/>
                    <a:pt x="304" y="451"/>
                    <a:pt x="304" y="451"/>
                  </a:cubicBezTo>
                  <a:cubicBezTo>
                    <a:pt x="301" y="448"/>
                    <a:pt x="301" y="448"/>
                    <a:pt x="301" y="448"/>
                  </a:cubicBezTo>
                  <a:cubicBezTo>
                    <a:pt x="299" y="451"/>
                    <a:pt x="299" y="451"/>
                    <a:pt x="299" y="451"/>
                  </a:cubicBezTo>
                  <a:cubicBezTo>
                    <a:pt x="300" y="453"/>
                    <a:pt x="300" y="453"/>
                    <a:pt x="300" y="453"/>
                  </a:cubicBezTo>
                  <a:cubicBezTo>
                    <a:pt x="298" y="454"/>
                    <a:pt x="298" y="454"/>
                    <a:pt x="298" y="454"/>
                  </a:cubicBezTo>
                  <a:cubicBezTo>
                    <a:pt x="298" y="454"/>
                    <a:pt x="298" y="454"/>
                    <a:pt x="298" y="454"/>
                  </a:cubicBezTo>
                  <a:cubicBezTo>
                    <a:pt x="299" y="454"/>
                    <a:pt x="299" y="454"/>
                    <a:pt x="299" y="454"/>
                  </a:cubicBezTo>
                  <a:cubicBezTo>
                    <a:pt x="300" y="454"/>
                    <a:pt x="300" y="454"/>
                    <a:pt x="301" y="454"/>
                  </a:cubicBezTo>
                  <a:cubicBezTo>
                    <a:pt x="301" y="454"/>
                    <a:pt x="301" y="454"/>
                    <a:pt x="301" y="454"/>
                  </a:cubicBezTo>
                  <a:cubicBezTo>
                    <a:pt x="301" y="454"/>
                    <a:pt x="300" y="455"/>
                    <a:pt x="299" y="455"/>
                  </a:cubicBezTo>
                  <a:cubicBezTo>
                    <a:pt x="298" y="455"/>
                    <a:pt x="298" y="455"/>
                    <a:pt x="298" y="455"/>
                  </a:cubicBezTo>
                  <a:cubicBezTo>
                    <a:pt x="298" y="456"/>
                    <a:pt x="298" y="456"/>
                    <a:pt x="298" y="456"/>
                  </a:cubicBezTo>
                  <a:close/>
                  <a:moveTo>
                    <a:pt x="418" y="515"/>
                  </a:moveTo>
                  <a:cubicBezTo>
                    <a:pt x="418" y="516"/>
                    <a:pt x="418" y="516"/>
                    <a:pt x="418" y="516"/>
                  </a:cubicBezTo>
                  <a:cubicBezTo>
                    <a:pt x="410" y="520"/>
                    <a:pt x="410" y="520"/>
                    <a:pt x="410" y="520"/>
                  </a:cubicBezTo>
                  <a:cubicBezTo>
                    <a:pt x="410" y="520"/>
                    <a:pt x="410" y="521"/>
                    <a:pt x="411" y="521"/>
                  </a:cubicBezTo>
                  <a:cubicBezTo>
                    <a:pt x="418" y="518"/>
                    <a:pt x="418" y="518"/>
                    <a:pt x="418" y="518"/>
                  </a:cubicBezTo>
                  <a:cubicBezTo>
                    <a:pt x="418" y="520"/>
                    <a:pt x="418" y="520"/>
                    <a:pt x="418" y="520"/>
                  </a:cubicBezTo>
                  <a:cubicBezTo>
                    <a:pt x="411" y="522"/>
                    <a:pt x="411" y="522"/>
                    <a:pt x="411" y="522"/>
                  </a:cubicBezTo>
                  <a:cubicBezTo>
                    <a:pt x="412" y="524"/>
                    <a:pt x="413" y="526"/>
                    <a:pt x="414" y="528"/>
                  </a:cubicBezTo>
                  <a:cubicBezTo>
                    <a:pt x="418" y="526"/>
                    <a:pt x="418" y="526"/>
                    <a:pt x="418" y="526"/>
                  </a:cubicBezTo>
                  <a:cubicBezTo>
                    <a:pt x="418" y="528"/>
                    <a:pt x="418" y="528"/>
                    <a:pt x="418" y="528"/>
                  </a:cubicBezTo>
                  <a:cubicBezTo>
                    <a:pt x="415" y="529"/>
                    <a:pt x="415" y="529"/>
                    <a:pt x="415" y="529"/>
                  </a:cubicBezTo>
                  <a:cubicBezTo>
                    <a:pt x="415" y="531"/>
                    <a:pt x="416" y="534"/>
                    <a:pt x="416" y="535"/>
                  </a:cubicBezTo>
                  <a:cubicBezTo>
                    <a:pt x="418" y="535"/>
                    <a:pt x="418" y="535"/>
                    <a:pt x="418" y="535"/>
                  </a:cubicBezTo>
                  <a:cubicBezTo>
                    <a:pt x="418" y="536"/>
                    <a:pt x="418" y="536"/>
                    <a:pt x="418" y="536"/>
                  </a:cubicBezTo>
                  <a:cubicBezTo>
                    <a:pt x="416" y="537"/>
                    <a:pt x="416" y="537"/>
                    <a:pt x="416" y="537"/>
                  </a:cubicBezTo>
                  <a:cubicBezTo>
                    <a:pt x="417" y="537"/>
                    <a:pt x="417" y="538"/>
                    <a:pt x="417" y="538"/>
                  </a:cubicBezTo>
                  <a:cubicBezTo>
                    <a:pt x="418" y="538"/>
                    <a:pt x="418" y="538"/>
                    <a:pt x="418" y="538"/>
                  </a:cubicBezTo>
                  <a:cubicBezTo>
                    <a:pt x="418" y="539"/>
                    <a:pt x="418" y="539"/>
                    <a:pt x="418" y="539"/>
                  </a:cubicBezTo>
                  <a:cubicBezTo>
                    <a:pt x="417" y="540"/>
                    <a:pt x="417" y="540"/>
                    <a:pt x="417" y="540"/>
                  </a:cubicBezTo>
                  <a:cubicBezTo>
                    <a:pt x="417" y="544"/>
                    <a:pt x="416" y="547"/>
                    <a:pt x="414" y="547"/>
                  </a:cubicBezTo>
                  <a:cubicBezTo>
                    <a:pt x="411" y="549"/>
                    <a:pt x="411" y="549"/>
                    <a:pt x="411" y="549"/>
                  </a:cubicBezTo>
                  <a:cubicBezTo>
                    <a:pt x="405" y="545"/>
                    <a:pt x="405" y="545"/>
                    <a:pt x="405" y="545"/>
                  </a:cubicBezTo>
                  <a:cubicBezTo>
                    <a:pt x="353" y="566"/>
                    <a:pt x="353" y="566"/>
                    <a:pt x="353" y="566"/>
                  </a:cubicBezTo>
                  <a:cubicBezTo>
                    <a:pt x="353" y="569"/>
                    <a:pt x="352" y="572"/>
                    <a:pt x="351" y="572"/>
                  </a:cubicBezTo>
                  <a:cubicBezTo>
                    <a:pt x="347" y="573"/>
                    <a:pt x="347" y="573"/>
                    <a:pt x="347" y="573"/>
                  </a:cubicBezTo>
                  <a:cubicBezTo>
                    <a:pt x="342" y="570"/>
                    <a:pt x="342" y="570"/>
                    <a:pt x="342" y="570"/>
                  </a:cubicBezTo>
                  <a:cubicBezTo>
                    <a:pt x="298" y="588"/>
                    <a:pt x="298" y="588"/>
                    <a:pt x="298" y="588"/>
                  </a:cubicBezTo>
                  <a:cubicBezTo>
                    <a:pt x="298" y="557"/>
                    <a:pt x="298" y="557"/>
                    <a:pt x="298" y="557"/>
                  </a:cubicBezTo>
                  <a:cubicBezTo>
                    <a:pt x="332" y="545"/>
                    <a:pt x="332" y="545"/>
                    <a:pt x="332" y="545"/>
                  </a:cubicBezTo>
                  <a:cubicBezTo>
                    <a:pt x="334" y="539"/>
                    <a:pt x="334" y="539"/>
                    <a:pt x="334" y="539"/>
                  </a:cubicBezTo>
                  <a:cubicBezTo>
                    <a:pt x="338" y="538"/>
                    <a:pt x="338" y="538"/>
                    <a:pt x="338" y="538"/>
                  </a:cubicBezTo>
                  <a:cubicBezTo>
                    <a:pt x="338" y="537"/>
                    <a:pt x="338" y="537"/>
                    <a:pt x="338" y="537"/>
                  </a:cubicBezTo>
                  <a:cubicBezTo>
                    <a:pt x="338" y="537"/>
                    <a:pt x="338" y="537"/>
                    <a:pt x="338" y="537"/>
                  </a:cubicBezTo>
                  <a:cubicBezTo>
                    <a:pt x="338" y="537"/>
                    <a:pt x="338" y="537"/>
                    <a:pt x="338" y="537"/>
                  </a:cubicBezTo>
                  <a:cubicBezTo>
                    <a:pt x="340" y="537"/>
                    <a:pt x="342" y="539"/>
                    <a:pt x="344" y="541"/>
                  </a:cubicBezTo>
                  <a:cubicBezTo>
                    <a:pt x="397" y="523"/>
                    <a:pt x="397" y="523"/>
                    <a:pt x="397" y="523"/>
                  </a:cubicBezTo>
                  <a:cubicBezTo>
                    <a:pt x="399" y="516"/>
                    <a:pt x="399" y="516"/>
                    <a:pt x="399" y="516"/>
                  </a:cubicBezTo>
                  <a:cubicBezTo>
                    <a:pt x="402" y="514"/>
                    <a:pt x="402" y="514"/>
                    <a:pt x="402" y="514"/>
                  </a:cubicBezTo>
                  <a:cubicBezTo>
                    <a:pt x="402" y="514"/>
                    <a:pt x="403" y="514"/>
                    <a:pt x="403" y="514"/>
                  </a:cubicBezTo>
                  <a:cubicBezTo>
                    <a:pt x="403" y="514"/>
                    <a:pt x="403" y="514"/>
                    <a:pt x="403" y="514"/>
                  </a:cubicBezTo>
                  <a:cubicBezTo>
                    <a:pt x="403" y="514"/>
                    <a:pt x="403" y="514"/>
                    <a:pt x="403" y="514"/>
                  </a:cubicBezTo>
                  <a:cubicBezTo>
                    <a:pt x="405" y="514"/>
                    <a:pt x="407" y="516"/>
                    <a:pt x="409" y="518"/>
                  </a:cubicBezTo>
                  <a:cubicBezTo>
                    <a:pt x="418" y="515"/>
                    <a:pt x="418" y="515"/>
                    <a:pt x="418" y="515"/>
                  </a:cubicBezTo>
                  <a:close/>
                  <a:moveTo>
                    <a:pt x="298" y="436"/>
                  </a:moveTo>
                  <a:cubicBezTo>
                    <a:pt x="298" y="432"/>
                    <a:pt x="298" y="432"/>
                    <a:pt x="298" y="432"/>
                  </a:cubicBezTo>
                  <a:cubicBezTo>
                    <a:pt x="298" y="432"/>
                    <a:pt x="298" y="432"/>
                    <a:pt x="299" y="432"/>
                  </a:cubicBezTo>
                  <a:cubicBezTo>
                    <a:pt x="299" y="432"/>
                    <a:pt x="299" y="432"/>
                    <a:pt x="299" y="431"/>
                  </a:cubicBezTo>
                  <a:cubicBezTo>
                    <a:pt x="302" y="430"/>
                    <a:pt x="300" y="430"/>
                    <a:pt x="301" y="429"/>
                  </a:cubicBezTo>
                  <a:cubicBezTo>
                    <a:pt x="301" y="429"/>
                    <a:pt x="301" y="430"/>
                    <a:pt x="302" y="430"/>
                  </a:cubicBezTo>
                  <a:cubicBezTo>
                    <a:pt x="302" y="430"/>
                    <a:pt x="302" y="430"/>
                    <a:pt x="302" y="430"/>
                  </a:cubicBezTo>
                  <a:cubicBezTo>
                    <a:pt x="303" y="430"/>
                    <a:pt x="304" y="430"/>
                    <a:pt x="304" y="431"/>
                  </a:cubicBezTo>
                  <a:cubicBezTo>
                    <a:pt x="305" y="431"/>
                    <a:pt x="305" y="431"/>
                    <a:pt x="305" y="431"/>
                  </a:cubicBezTo>
                  <a:cubicBezTo>
                    <a:pt x="305" y="431"/>
                    <a:pt x="305" y="431"/>
                    <a:pt x="305" y="431"/>
                  </a:cubicBezTo>
                  <a:cubicBezTo>
                    <a:pt x="305" y="431"/>
                    <a:pt x="305" y="431"/>
                    <a:pt x="305" y="431"/>
                  </a:cubicBezTo>
                  <a:cubicBezTo>
                    <a:pt x="305" y="431"/>
                    <a:pt x="305" y="430"/>
                    <a:pt x="306" y="430"/>
                  </a:cubicBezTo>
                  <a:cubicBezTo>
                    <a:pt x="306" y="430"/>
                    <a:pt x="306" y="430"/>
                    <a:pt x="306" y="431"/>
                  </a:cubicBezTo>
                  <a:cubicBezTo>
                    <a:pt x="306" y="430"/>
                    <a:pt x="306" y="430"/>
                    <a:pt x="306" y="430"/>
                  </a:cubicBezTo>
                  <a:cubicBezTo>
                    <a:pt x="306" y="430"/>
                    <a:pt x="307" y="430"/>
                    <a:pt x="307" y="430"/>
                  </a:cubicBezTo>
                  <a:cubicBezTo>
                    <a:pt x="307" y="430"/>
                    <a:pt x="307" y="430"/>
                    <a:pt x="307" y="430"/>
                  </a:cubicBezTo>
                  <a:cubicBezTo>
                    <a:pt x="307" y="430"/>
                    <a:pt x="307" y="430"/>
                    <a:pt x="307" y="430"/>
                  </a:cubicBezTo>
                  <a:cubicBezTo>
                    <a:pt x="307" y="430"/>
                    <a:pt x="307" y="430"/>
                    <a:pt x="307" y="430"/>
                  </a:cubicBezTo>
                  <a:cubicBezTo>
                    <a:pt x="308" y="430"/>
                    <a:pt x="308" y="430"/>
                    <a:pt x="308" y="430"/>
                  </a:cubicBezTo>
                  <a:cubicBezTo>
                    <a:pt x="308" y="430"/>
                    <a:pt x="308" y="430"/>
                    <a:pt x="308" y="430"/>
                  </a:cubicBezTo>
                  <a:cubicBezTo>
                    <a:pt x="308" y="430"/>
                    <a:pt x="310" y="429"/>
                    <a:pt x="310" y="430"/>
                  </a:cubicBezTo>
                  <a:cubicBezTo>
                    <a:pt x="310" y="430"/>
                    <a:pt x="308" y="430"/>
                    <a:pt x="308" y="430"/>
                  </a:cubicBezTo>
                  <a:cubicBezTo>
                    <a:pt x="308" y="430"/>
                    <a:pt x="308" y="430"/>
                    <a:pt x="308" y="430"/>
                  </a:cubicBezTo>
                  <a:cubicBezTo>
                    <a:pt x="308" y="431"/>
                    <a:pt x="308" y="431"/>
                    <a:pt x="308" y="431"/>
                  </a:cubicBezTo>
                  <a:cubicBezTo>
                    <a:pt x="308" y="431"/>
                    <a:pt x="307" y="431"/>
                    <a:pt x="307" y="431"/>
                  </a:cubicBezTo>
                  <a:cubicBezTo>
                    <a:pt x="307" y="431"/>
                    <a:pt x="307" y="431"/>
                    <a:pt x="307" y="431"/>
                  </a:cubicBezTo>
                  <a:cubicBezTo>
                    <a:pt x="307" y="431"/>
                    <a:pt x="307" y="431"/>
                    <a:pt x="307" y="431"/>
                  </a:cubicBezTo>
                  <a:cubicBezTo>
                    <a:pt x="307" y="431"/>
                    <a:pt x="307" y="431"/>
                    <a:pt x="307" y="431"/>
                  </a:cubicBezTo>
                  <a:cubicBezTo>
                    <a:pt x="306" y="431"/>
                    <a:pt x="306" y="431"/>
                    <a:pt x="306" y="431"/>
                  </a:cubicBezTo>
                  <a:cubicBezTo>
                    <a:pt x="306" y="431"/>
                    <a:pt x="306" y="432"/>
                    <a:pt x="306" y="432"/>
                  </a:cubicBezTo>
                  <a:cubicBezTo>
                    <a:pt x="306" y="432"/>
                    <a:pt x="306" y="432"/>
                    <a:pt x="306" y="431"/>
                  </a:cubicBezTo>
                  <a:cubicBezTo>
                    <a:pt x="306" y="431"/>
                    <a:pt x="305" y="432"/>
                    <a:pt x="305" y="432"/>
                  </a:cubicBezTo>
                  <a:cubicBezTo>
                    <a:pt x="305" y="432"/>
                    <a:pt x="305" y="432"/>
                    <a:pt x="305" y="432"/>
                  </a:cubicBezTo>
                  <a:cubicBezTo>
                    <a:pt x="305" y="432"/>
                    <a:pt x="305" y="432"/>
                    <a:pt x="305" y="432"/>
                  </a:cubicBezTo>
                  <a:cubicBezTo>
                    <a:pt x="305" y="433"/>
                    <a:pt x="304" y="434"/>
                    <a:pt x="303" y="434"/>
                  </a:cubicBezTo>
                  <a:cubicBezTo>
                    <a:pt x="303" y="434"/>
                    <a:pt x="303" y="434"/>
                    <a:pt x="303" y="434"/>
                  </a:cubicBezTo>
                  <a:cubicBezTo>
                    <a:pt x="303" y="435"/>
                    <a:pt x="303" y="436"/>
                    <a:pt x="303" y="436"/>
                  </a:cubicBezTo>
                  <a:cubicBezTo>
                    <a:pt x="302" y="436"/>
                    <a:pt x="303" y="434"/>
                    <a:pt x="301" y="435"/>
                  </a:cubicBezTo>
                  <a:cubicBezTo>
                    <a:pt x="300" y="435"/>
                    <a:pt x="300" y="435"/>
                    <a:pt x="300" y="435"/>
                  </a:cubicBezTo>
                  <a:cubicBezTo>
                    <a:pt x="300" y="435"/>
                    <a:pt x="299" y="435"/>
                    <a:pt x="299" y="435"/>
                  </a:cubicBezTo>
                  <a:cubicBezTo>
                    <a:pt x="299" y="436"/>
                    <a:pt x="299" y="435"/>
                    <a:pt x="299" y="435"/>
                  </a:cubicBezTo>
                  <a:cubicBezTo>
                    <a:pt x="298" y="436"/>
                    <a:pt x="298" y="436"/>
                    <a:pt x="298" y="436"/>
                  </a:cubicBezTo>
                  <a:close/>
                  <a:moveTo>
                    <a:pt x="298" y="427"/>
                  </a:moveTo>
                  <a:cubicBezTo>
                    <a:pt x="298" y="424"/>
                    <a:pt x="298" y="424"/>
                    <a:pt x="298" y="424"/>
                  </a:cubicBezTo>
                  <a:cubicBezTo>
                    <a:pt x="308" y="420"/>
                    <a:pt x="308" y="420"/>
                    <a:pt x="308" y="420"/>
                  </a:cubicBezTo>
                  <a:cubicBezTo>
                    <a:pt x="308" y="420"/>
                    <a:pt x="309" y="420"/>
                    <a:pt x="309" y="420"/>
                  </a:cubicBezTo>
                  <a:cubicBezTo>
                    <a:pt x="309" y="419"/>
                    <a:pt x="309" y="420"/>
                    <a:pt x="310" y="420"/>
                  </a:cubicBezTo>
                  <a:cubicBezTo>
                    <a:pt x="310" y="420"/>
                    <a:pt x="310" y="419"/>
                    <a:pt x="310" y="419"/>
                  </a:cubicBezTo>
                  <a:cubicBezTo>
                    <a:pt x="313" y="418"/>
                    <a:pt x="311" y="417"/>
                    <a:pt x="312" y="417"/>
                  </a:cubicBezTo>
                  <a:cubicBezTo>
                    <a:pt x="312" y="417"/>
                    <a:pt x="312" y="417"/>
                    <a:pt x="313" y="418"/>
                  </a:cubicBezTo>
                  <a:cubicBezTo>
                    <a:pt x="313" y="418"/>
                    <a:pt x="313" y="418"/>
                    <a:pt x="313" y="418"/>
                  </a:cubicBezTo>
                  <a:cubicBezTo>
                    <a:pt x="314" y="418"/>
                    <a:pt x="315" y="418"/>
                    <a:pt x="315" y="419"/>
                  </a:cubicBezTo>
                  <a:cubicBezTo>
                    <a:pt x="315" y="419"/>
                    <a:pt x="316" y="419"/>
                    <a:pt x="316" y="419"/>
                  </a:cubicBezTo>
                  <a:cubicBezTo>
                    <a:pt x="316" y="419"/>
                    <a:pt x="316" y="419"/>
                    <a:pt x="316" y="419"/>
                  </a:cubicBezTo>
                  <a:cubicBezTo>
                    <a:pt x="316" y="418"/>
                    <a:pt x="316" y="418"/>
                    <a:pt x="316" y="419"/>
                  </a:cubicBezTo>
                  <a:cubicBezTo>
                    <a:pt x="316" y="418"/>
                    <a:pt x="316" y="418"/>
                    <a:pt x="317" y="418"/>
                  </a:cubicBezTo>
                  <a:cubicBezTo>
                    <a:pt x="317" y="418"/>
                    <a:pt x="317" y="418"/>
                    <a:pt x="317" y="418"/>
                  </a:cubicBezTo>
                  <a:cubicBezTo>
                    <a:pt x="317" y="418"/>
                    <a:pt x="317" y="418"/>
                    <a:pt x="317" y="418"/>
                  </a:cubicBezTo>
                  <a:cubicBezTo>
                    <a:pt x="317" y="418"/>
                    <a:pt x="317" y="418"/>
                    <a:pt x="318" y="418"/>
                  </a:cubicBezTo>
                  <a:cubicBezTo>
                    <a:pt x="318" y="418"/>
                    <a:pt x="318" y="418"/>
                    <a:pt x="318" y="418"/>
                  </a:cubicBezTo>
                  <a:cubicBezTo>
                    <a:pt x="318" y="418"/>
                    <a:pt x="318" y="418"/>
                    <a:pt x="318" y="418"/>
                  </a:cubicBezTo>
                  <a:cubicBezTo>
                    <a:pt x="318" y="418"/>
                    <a:pt x="318" y="418"/>
                    <a:pt x="318" y="418"/>
                  </a:cubicBezTo>
                  <a:cubicBezTo>
                    <a:pt x="318" y="418"/>
                    <a:pt x="319" y="418"/>
                    <a:pt x="319" y="418"/>
                  </a:cubicBezTo>
                  <a:cubicBezTo>
                    <a:pt x="319" y="418"/>
                    <a:pt x="319" y="418"/>
                    <a:pt x="319" y="417"/>
                  </a:cubicBezTo>
                  <a:cubicBezTo>
                    <a:pt x="319" y="417"/>
                    <a:pt x="321" y="417"/>
                    <a:pt x="321" y="417"/>
                  </a:cubicBezTo>
                  <a:cubicBezTo>
                    <a:pt x="321" y="417"/>
                    <a:pt x="319" y="418"/>
                    <a:pt x="319" y="418"/>
                  </a:cubicBezTo>
                  <a:cubicBezTo>
                    <a:pt x="319" y="418"/>
                    <a:pt x="319" y="418"/>
                    <a:pt x="319" y="418"/>
                  </a:cubicBezTo>
                  <a:cubicBezTo>
                    <a:pt x="319" y="418"/>
                    <a:pt x="319" y="418"/>
                    <a:pt x="319" y="418"/>
                  </a:cubicBezTo>
                  <a:cubicBezTo>
                    <a:pt x="318" y="418"/>
                    <a:pt x="318" y="418"/>
                    <a:pt x="318" y="418"/>
                  </a:cubicBezTo>
                  <a:cubicBezTo>
                    <a:pt x="318" y="418"/>
                    <a:pt x="318" y="419"/>
                    <a:pt x="318" y="419"/>
                  </a:cubicBezTo>
                  <a:cubicBezTo>
                    <a:pt x="318" y="419"/>
                    <a:pt x="318" y="419"/>
                    <a:pt x="318" y="419"/>
                  </a:cubicBezTo>
                  <a:cubicBezTo>
                    <a:pt x="318" y="419"/>
                    <a:pt x="318" y="419"/>
                    <a:pt x="317" y="419"/>
                  </a:cubicBezTo>
                  <a:cubicBezTo>
                    <a:pt x="317" y="419"/>
                    <a:pt x="317" y="419"/>
                    <a:pt x="317" y="419"/>
                  </a:cubicBezTo>
                  <a:cubicBezTo>
                    <a:pt x="317" y="419"/>
                    <a:pt x="317" y="419"/>
                    <a:pt x="317" y="419"/>
                  </a:cubicBezTo>
                  <a:cubicBezTo>
                    <a:pt x="317" y="419"/>
                    <a:pt x="317" y="419"/>
                    <a:pt x="316" y="419"/>
                  </a:cubicBezTo>
                  <a:cubicBezTo>
                    <a:pt x="316" y="419"/>
                    <a:pt x="316" y="419"/>
                    <a:pt x="316" y="419"/>
                  </a:cubicBezTo>
                  <a:cubicBezTo>
                    <a:pt x="316" y="419"/>
                    <a:pt x="316" y="419"/>
                    <a:pt x="316" y="419"/>
                  </a:cubicBezTo>
                  <a:cubicBezTo>
                    <a:pt x="316" y="419"/>
                    <a:pt x="316" y="419"/>
                    <a:pt x="316" y="419"/>
                  </a:cubicBezTo>
                  <a:cubicBezTo>
                    <a:pt x="316" y="420"/>
                    <a:pt x="315" y="421"/>
                    <a:pt x="314" y="422"/>
                  </a:cubicBezTo>
                  <a:cubicBezTo>
                    <a:pt x="314" y="422"/>
                    <a:pt x="314" y="422"/>
                    <a:pt x="314" y="422"/>
                  </a:cubicBezTo>
                  <a:cubicBezTo>
                    <a:pt x="314" y="423"/>
                    <a:pt x="314" y="423"/>
                    <a:pt x="314" y="423"/>
                  </a:cubicBezTo>
                  <a:cubicBezTo>
                    <a:pt x="313" y="424"/>
                    <a:pt x="314" y="422"/>
                    <a:pt x="312" y="422"/>
                  </a:cubicBezTo>
                  <a:cubicBezTo>
                    <a:pt x="311" y="423"/>
                    <a:pt x="311" y="423"/>
                    <a:pt x="310" y="422"/>
                  </a:cubicBezTo>
                  <a:cubicBezTo>
                    <a:pt x="310" y="423"/>
                    <a:pt x="310" y="423"/>
                    <a:pt x="310" y="423"/>
                  </a:cubicBezTo>
                  <a:cubicBezTo>
                    <a:pt x="310" y="423"/>
                    <a:pt x="310" y="423"/>
                    <a:pt x="310" y="423"/>
                  </a:cubicBezTo>
                  <a:cubicBezTo>
                    <a:pt x="298" y="427"/>
                    <a:pt x="298" y="427"/>
                    <a:pt x="298" y="427"/>
                  </a:cubicBezTo>
                  <a:close/>
                  <a:moveTo>
                    <a:pt x="298" y="405"/>
                  </a:moveTo>
                  <a:cubicBezTo>
                    <a:pt x="298" y="399"/>
                    <a:pt x="298" y="399"/>
                    <a:pt x="298" y="399"/>
                  </a:cubicBezTo>
                  <a:cubicBezTo>
                    <a:pt x="299" y="399"/>
                    <a:pt x="299" y="400"/>
                    <a:pt x="300" y="400"/>
                  </a:cubicBezTo>
                  <a:cubicBezTo>
                    <a:pt x="300" y="400"/>
                    <a:pt x="300" y="400"/>
                    <a:pt x="300" y="400"/>
                  </a:cubicBezTo>
                  <a:cubicBezTo>
                    <a:pt x="300" y="400"/>
                    <a:pt x="300" y="400"/>
                    <a:pt x="300" y="400"/>
                  </a:cubicBezTo>
                  <a:cubicBezTo>
                    <a:pt x="300" y="400"/>
                    <a:pt x="301" y="400"/>
                    <a:pt x="301" y="400"/>
                  </a:cubicBezTo>
                  <a:cubicBezTo>
                    <a:pt x="301" y="400"/>
                    <a:pt x="301" y="400"/>
                    <a:pt x="301" y="400"/>
                  </a:cubicBezTo>
                  <a:cubicBezTo>
                    <a:pt x="301" y="400"/>
                    <a:pt x="301" y="400"/>
                    <a:pt x="301" y="400"/>
                  </a:cubicBezTo>
                  <a:cubicBezTo>
                    <a:pt x="301" y="400"/>
                    <a:pt x="301" y="400"/>
                    <a:pt x="302" y="400"/>
                  </a:cubicBezTo>
                  <a:cubicBezTo>
                    <a:pt x="302" y="400"/>
                    <a:pt x="302" y="400"/>
                    <a:pt x="302" y="400"/>
                  </a:cubicBezTo>
                  <a:cubicBezTo>
                    <a:pt x="302" y="399"/>
                    <a:pt x="302" y="399"/>
                    <a:pt x="302" y="399"/>
                  </a:cubicBezTo>
                  <a:cubicBezTo>
                    <a:pt x="302" y="399"/>
                    <a:pt x="302" y="399"/>
                    <a:pt x="302" y="400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303" y="399"/>
                    <a:pt x="305" y="399"/>
                    <a:pt x="305" y="399"/>
                  </a:cubicBezTo>
                  <a:cubicBezTo>
                    <a:pt x="305" y="399"/>
                    <a:pt x="304" y="400"/>
                    <a:pt x="303" y="400"/>
                  </a:cubicBezTo>
                  <a:cubicBezTo>
                    <a:pt x="303" y="400"/>
                    <a:pt x="303" y="400"/>
                    <a:pt x="303" y="400"/>
                  </a:cubicBezTo>
                  <a:cubicBezTo>
                    <a:pt x="303" y="400"/>
                    <a:pt x="303" y="400"/>
                    <a:pt x="303" y="400"/>
                  </a:cubicBezTo>
                  <a:cubicBezTo>
                    <a:pt x="303" y="400"/>
                    <a:pt x="303" y="400"/>
                    <a:pt x="303" y="400"/>
                  </a:cubicBezTo>
                  <a:cubicBezTo>
                    <a:pt x="303" y="400"/>
                    <a:pt x="303" y="400"/>
                    <a:pt x="302" y="400"/>
                  </a:cubicBezTo>
                  <a:cubicBezTo>
                    <a:pt x="302" y="400"/>
                    <a:pt x="302" y="400"/>
                    <a:pt x="302" y="400"/>
                  </a:cubicBezTo>
                  <a:cubicBezTo>
                    <a:pt x="302" y="400"/>
                    <a:pt x="302" y="400"/>
                    <a:pt x="302" y="400"/>
                  </a:cubicBezTo>
                  <a:cubicBezTo>
                    <a:pt x="302" y="400"/>
                    <a:pt x="302" y="400"/>
                    <a:pt x="302" y="400"/>
                  </a:cubicBezTo>
                  <a:cubicBezTo>
                    <a:pt x="302" y="401"/>
                    <a:pt x="301" y="401"/>
                    <a:pt x="301" y="401"/>
                  </a:cubicBezTo>
                  <a:cubicBezTo>
                    <a:pt x="301" y="401"/>
                    <a:pt x="301" y="401"/>
                    <a:pt x="301" y="401"/>
                  </a:cubicBezTo>
                  <a:cubicBezTo>
                    <a:pt x="301" y="401"/>
                    <a:pt x="301" y="401"/>
                    <a:pt x="301" y="401"/>
                  </a:cubicBezTo>
                  <a:cubicBezTo>
                    <a:pt x="300" y="401"/>
                    <a:pt x="300" y="401"/>
                    <a:pt x="300" y="401"/>
                  </a:cubicBezTo>
                  <a:cubicBezTo>
                    <a:pt x="300" y="401"/>
                    <a:pt x="300" y="401"/>
                    <a:pt x="300" y="401"/>
                  </a:cubicBezTo>
                  <a:cubicBezTo>
                    <a:pt x="300" y="402"/>
                    <a:pt x="300" y="403"/>
                    <a:pt x="299" y="403"/>
                  </a:cubicBezTo>
                  <a:cubicBezTo>
                    <a:pt x="299" y="403"/>
                    <a:pt x="299" y="403"/>
                    <a:pt x="298" y="403"/>
                  </a:cubicBezTo>
                  <a:cubicBezTo>
                    <a:pt x="299" y="404"/>
                    <a:pt x="299" y="405"/>
                    <a:pt x="298" y="405"/>
                  </a:cubicBezTo>
                  <a:cubicBezTo>
                    <a:pt x="298" y="405"/>
                    <a:pt x="298" y="405"/>
                    <a:pt x="298" y="405"/>
                  </a:cubicBezTo>
                  <a:close/>
                  <a:moveTo>
                    <a:pt x="298" y="392"/>
                  </a:moveTo>
                  <a:cubicBezTo>
                    <a:pt x="298" y="350"/>
                    <a:pt x="298" y="350"/>
                    <a:pt x="298" y="350"/>
                  </a:cubicBezTo>
                  <a:cubicBezTo>
                    <a:pt x="301" y="351"/>
                    <a:pt x="305" y="353"/>
                    <a:pt x="307" y="356"/>
                  </a:cubicBezTo>
                  <a:cubicBezTo>
                    <a:pt x="309" y="357"/>
                    <a:pt x="311" y="358"/>
                    <a:pt x="312" y="360"/>
                  </a:cubicBezTo>
                  <a:cubicBezTo>
                    <a:pt x="312" y="360"/>
                    <a:pt x="312" y="360"/>
                    <a:pt x="312" y="360"/>
                  </a:cubicBezTo>
                  <a:cubicBezTo>
                    <a:pt x="313" y="360"/>
                    <a:pt x="314" y="361"/>
                    <a:pt x="314" y="362"/>
                  </a:cubicBezTo>
                  <a:cubicBezTo>
                    <a:pt x="314" y="361"/>
                    <a:pt x="314" y="361"/>
                    <a:pt x="315" y="361"/>
                  </a:cubicBezTo>
                  <a:cubicBezTo>
                    <a:pt x="315" y="361"/>
                    <a:pt x="315" y="361"/>
                    <a:pt x="315" y="361"/>
                  </a:cubicBezTo>
                  <a:cubicBezTo>
                    <a:pt x="315" y="360"/>
                    <a:pt x="315" y="359"/>
                    <a:pt x="316" y="358"/>
                  </a:cubicBezTo>
                  <a:cubicBezTo>
                    <a:pt x="317" y="358"/>
                    <a:pt x="318" y="359"/>
                    <a:pt x="319" y="360"/>
                  </a:cubicBezTo>
                  <a:cubicBezTo>
                    <a:pt x="319" y="360"/>
                    <a:pt x="319" y="359"/>
                    <a:pt x="319" y="359"/>
                  </a:cubicBezTo>
                  <a:cubicBezTo>
                    <a:pt x="319" y="359"/>
                    <a:pt x="320" y="359"/>
                    <a:pt x="320" y="359"/>
                  </a:cubicBezTo>
                  <a:cubicBezTo>
                    <a:pt x="320" y="358"/>
                    <a:pt x="320" y="357"/>
                    <a:pt x="321" y="357"/>
                  </a:cubicBezTo>
                  <a:cubicBezTo>
                    <a:pt x="322" y="357"/>
                    <a:pt x="323" y="357"/>
                    <a:pt x="323" y="358"/>
                  </a:cubicBezTo>
                  <a:cubicBezTo>
                    <a:pt x="323" y="358"/>
                    <a:pt x="323" y="357"/>
                    <a:pt x="324" y="357"/>
                  </a:cubicBezTo>
                  <a:cubicBezTo>
                    <a:pt x="324" y="357"/>
                    <a:pt x="324" y="357"/>
                    <a:pt x="324" y="358"/>
                  </a:cubicBezTo>
                  <a:cubicBezTo>
                    <a:pt x="323" y="355"/>
                    <a:pt x="330" y="356"/>
                    <a:pt x="330" y="356"/>
                  </a:cubicBezTo>
                  <a:cubicBezTo>
                    <a:pt x="330" y="356"/>
                    <a:pt x="325" y="360"/>
                    <a:pt x="324" y="358"/>
                  </a:cubicBezTo>
                  <a:cubicBezTo>
                    <a:pt x="325" y="358"/>
                    <a:pt x="324" y="359"/>
                    <a:pt x="324" y="359"/>
                  </a:cubicBezTo>
                  <a:cubicBezTo>
                    <a:pt x="324" y="359"/>
                    <a:pt x="323" y="359"/>
                    <a:pt x="323" y="358"/>
                  </a:cubicBezTo>
                  <a:cubicBezTo>
                    <a:pt x="324" y="359"/>
                    <a:pt x="323" y="360"/>
                    <a:pt x="322" y="361"/>
                  </a:cubicBezTo>
                  <a:cubicBezTo>
                    <a:pt x="321" y="361"/>
                    <a:pt x="320" y="360"/>
                    <a:pt x="320" y="359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19" y="361"/>
                    <a:pt x="319" y="360"/>
                    <a:pt x="319" y="360"/>
                  </a:cubicBezTo>
                  <a:cubicBezTo>
                    <a:pt x="319" y="361"/>
                    <a:pt x="319" y="362"/>
                    <a:pt x="318" y="363"/>
                  </a:cubicBezTo>
                  <a:cubicBezTo>
                    <a:pt x="317" y="363"/>
                    <a:pt x="316" y="362"/>
                    <a:pt x="315" y="361"/>
                  </a:cubicBezTo>
                  <a:cubicBezTo>
                    <a:pt x="316" y="362"/>
                    <a:pt x="315" y="362"/>
                    <a:pt x="315" y="362"/>
                  </a:cubicBezTo>
                  <a:cubicBezTo>
                    <a:pt x="315" y="362"/>
                    <a:pt x="314" y="362"/>
                    <a:pt x="314" y="362"/>
                  </a:cubicBezTo>
                  <a:cubicBezTo>
                    <a:pt x="315" y="363"/>
                    <a:pt x="314" y="364"/>
                    <a:pt x="313" y="364"/>
                  </a:cubicBezTo>
                  <a:cubicBezTo>
                    <a:pt x="313" y="364"/>
                    <a:pt x="313" y="364"/>
                    <a:pt x="313" y="364"/>
                  </a:cubicBezTo>
                  <a:cubicBezTo>
                    <a:pt x="314" y="367"/>
                    <a:pt x="313" y="369"/>
                    <a:pt x="312" y="370"/>
                  </a:cubicBezTo>
                  <a:cubicBezTo>
                    <a:pt x="312" y="377"/>
                    <a:pt x="309" y="384"/>
                    <a:pt x="303" y="387"/>
                  </a:cubicBezTo>
                  <a:cubicBezTo>
                    <a:pt x="303" y="389"/>
                    <a:pt x="303" y="389"/>
                    <a:pt x="303" y="389"/>
                  </a:cubicBezTo>
                  <a:cubicBezTo>
                    <a:pt x="298" y="391"/>
                    <a:pt x="298" y="391"/>
                    <a:pt x="298" y="391"/>
                  </a:cubicBezTo>
                  <a:cubicBezTo>
                    <a:pt x="298" y="392"/>
                    <a:pt x="298" y="392"/>
                    <a:pt x="298" y="392"/>
                  </a:cubicBezTo>
                  <a:close/>
                  <a:moveTo>
                    <a:pt x="298" y="348"/>
                  </a:moveTo>
                  <a:cubicBezTo>
                    <a:pt x="298" y="223"/>
                    <a:pt x="298" y="223"/>
                    <a:pt x="298" y="223"/>
                  </a:cubicBezTo>
                  <a:cubicBezTo>
                    <a:pt x="314" y="223"/>
                    <a:pt x="329" y="230"/>
                    <a:pt x="341" y="241"/>
                  </a:cubicBezTo>
                  <a:cubicBezTo>
                    <a:pt x="341" y="240"/>
                    <a:pt x="341" y="240"/>
                    <a:pt x="341" y="240"/>
                  </a:cubicBezTo>
                  <a:cubicBezTo>
                    <a:pt x="341" y="240"/>
                    <a:pt x="342" y="241"/>
                    <a:pt x="342" y="241"/>
                  </a:cubicBezTo>
                  <a:cubicBezTo>
                    <a:pt x="342" y="240"/>
                    <a:pt x="342" y="239"/>
                    <a:pt x="343" y="239"/>
                  </a:cubicBezTo>
                  <a:cubicBezTo>
                    <a:pt x="343" y="240"/>
                    <a:pt x="343" y="240"/>
                    <a:pt x="344" y="241"/>
                  </a:cubicBezTo>
                  <a:cubicBezTo>
                    <a:pt x="344" y="241"/>
                    <a:pt x="344" y="240"/>
                    <a:pt x="345" y="240"/>
                  </a:cubicBezTo>
                  <a:cubicBezTo>
                    <a:pt x="345" y="240"/>
                    <a:pt x="346" y="242"/>
                    <a:pt x="346" y="242"/>
                  </a:cubicBezTo>
                  <a:cubicBezTo>
                    <a:pt x="347" y="242"/>
                    <a:pt x="347" y="241"/>
                    <a:pt x="348" y="242"/>
                  </a:cubicBezTo>
                  <a:cubicBezTo>
                    <a:pt x="348" y="242"/>
                    <a:pt x="348" y="244"/>
                    <a:pt x="349" y="245"/>
                  </a:cubicBezTo>
                  <a:cubicBezTo>
                    <a:pt x="349" y="244"/>
                    <a:pt x="350" y="244"/>
                    <a:pt x="351" y="245"/>
                  </a:cubicBezTo>
                  <a:cubicBezTo>
                    <a:pt x="351" y="248"/>
                    <a:pt x="355" y="249"/>
                    <a:pt x="357" y="250"/>
                  </a:cubicBezTo>
                  <a:cubicBezTo>
                    <a:pt x="359" y="251"/>
                    <a:pt x="362" y="252"/>
                    <a:pt x="364" y="253"/>
                  </a:cubicBezTo>
                  <a:cubicBezTo>
                    <a:pt x="364" y="253"/>
                    <a:pt x="364" y="253"/>
                    <a:pt x="364" y="253"/>
                  </a:cubicBezTo>
                  <a:cubicBezTo>
                    <a:pt x="365" y="253"/>
                    <a:pt x="366" y="254"/>
                    <a:pt x="366" y="254"/>
                  </a:cubicBezTo>
                  <a:cubicBezTo>
                    <a:pt x="367" y="254"/>
                    <a:pt x="368" y="254"/>
                    <a:pt x="369" y="254"/>
                  </a:cubicBezTo>
                  <a:cubicBezTo>
                    <a:pt x="370" y="254"/>
                    <a:pt x="371" y="255"/>
                    <a:pt x="372" y="256"/>
                  </a:cubicBezTo>
                  <a:cubicBezTo>
                    <a:pt x="372" y="256"/>
                    <a:pt x="372" y="256"/>
                    <a:pt x="372" y="256"/>
                  </a:cubicBezTo>
                  <a:cubicBezTo>
                    <a:pt x="372" y="254"/>
                    <a:pt x="373" y="253"/>
                    <a:pt x="374" y="253"/>
                  </a:cubicBezTo>
                  <a:cubicBezTo>
                    <a:pt x="375" y="253"/>
                    <a:pt x="377" y="253"/>
                    <a:pt x="378" y="254"/>
                  </a:cubicBezTo>
                  <a:cubicBezTo>
                    <a:pt x="378" y="254"/>
                    <a:pt x="378" y="254"/>
                    <a:pt x="378" y="254"/>
                  </a:cubicBezTo>
                  <a:cubicBezTo>
                    <a:pt x="378" y="254"/>
                    <a:pt x="378" y="254"/>
                    <a:pt x="378" y="254"/>
                  </a:cubicBezTo>
                  <a:cubicBezTo>
                    <a:pt x="378" y="252"/>
                    <a:pt x="379" y="251"/>
                    <a:pt x="381" y="250"/>
                  </a:cubicBezTo>
                  <a:cubicBezTo>
                    <a:pt x="383" y="249"/>
                    <a:pt x="386" y="251"/>
                    <a:pt x="387" y="251"/>
                  </a:cubicBezTo>
                  <a:cubicBezTo>
                    <a:pt x="387" y="251"/>
                    <a:pt x="387" y="251"/>
                    <a:pt x="387" y="251"/>
                  </a:cubicBezTo>
                  <a:cubicBezTo>
                    <a:pt x="387" y="250"/>
                    <a:pt x="387" y="250"/>
                    <a:pt x="387" y="250"/>
                  </a:cubicBezTo>
                  <a:cubicBezTo>
                    <a:pt x="387" y="250"/>
                    <a:pt x="388" y="250"/>
                    <a:pt x="388" y="250"/>
                  </a:cubicBezTo>
                  <a:cubicBezTo>
                    <a:pt x="388" y="250"/>
                    <a:pt x="388" y="250"/>
                    <a:pt x="388" y="249"/>
                  </a:cubicBezTo>
                  <a:cubicBezTo>
                    <a:pt x="389" y="249"/>
                    <a:pt x="389" y="249"/>
                    <a:pt x="389" y="250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50"/>
                    <a:pt x="389" y="250"/>
                    <a:pt x="390" y="250"/>
                  </a:cubicBezTo>
                  <a:cubicBezTo>
                    <a:pt x="389" y="250"/>
                    <a:pt x="390" y="249"/>
                    <a:pt x="390" y="249"/>
                  </a:cubicBezTo>
                  <a:cubicBezTo>
                    <a:pt x="390" y="249"/>
                    <a:pt x="390" y="249"/>
                    <a:pt x="390" y="250"/>
                  </a:cubicBezTo>
                  <a:cubicBezTo>
                    <a:pt x="390" y="250"/>
                    <a:pt x="390" y="249"/>
                    <a:pt x="390" y="249"/>
                  </a:cubicBezTo>
                  <a:cubicBezTo>
                    <a:pt x="390" y="249"/>
                    <a:pt x="390" y="249"/>
                    <a:pt x="390" y="249"/>
                  </a:cubicBezTo>
                  <a:cubicBezTo>
                    <a:pt x="390" y="248"/>
                    <a:pt x="391" y="247"/>
                    <a:pt x="392" y="247"/>
                  </a:cubicBezTo>
                  <a:cubicBezTo>
                    <a:pt x="393" y="247"/>
                    <a:pt x="394" y="247"/>
                    <a:pt x="394" y="248"/>
                  </a:cubicBezTo>
                  <a:cubicBezTo>
                    <a:pt x="394" y="248"/>
                    <a:pt x="394" y="248"/>
                    <a:pt x="394" y="248"/>
                  </a:cubicBezTo>
                  <a:cubicBezTo>
                    <a:pt x="395" y="247"/>
                    <a:pt x="395" y="248"/>
                    <a:pt x="395" y="248"/>
                  </a:cubicBezTo>
                  <a:cubicBezTo>
                    <a:pt x="395" y="248"/>
                    <a:pt x="395" y="248"/>
                    <a:pt x="395" y="247"/>
                  </a:cubicBezTo>
                  <a:cubicBezTo>
                    <a:pt x="396" y="247"/>
                    <a:pt x="396" y="247"/>
                    <a:pt x="396" y="248"/>
                  </a:cubicBezTo>
                  <a:cubicBezTo>
                    <a:pt x="396" y="248"/>
                    <a:pt x="396" y="247"/>
                    <a:pt x="397" y="247"/>
                  </a:cubicBezTo>
                  <a:cubicBezTo>
                    <a:pt x="397" y="247"/>
                    <a:pt x="397" y="247"/>
                    <a:pt x="397" y="247"/>
                  </a:cubicBezTo>
                  <a:cubicBezTo>
                    <a:pt x="397" y="247"/>
                    <a:pt x="397" y="247"/>
                    <a:pt x="397" y="247"/>
                  </a:cubicBezTo>
                  <a:cubicBezTo>
                    <a:pt x="397" y="247"/>
                    <a:pt x="397" y="247"/>
                    <a:pt x="397" y="247"/>
                  </a:cubicBezTo>
                  <a:cubicBezTo>
                    <a:pt x="397" y="247"/>
                    <a:pt x="398" y="247"/>
                    <a:pt x="398" y="247"/>
                  </a:cubicBezTo>
                  <a:cubicBezTo>
                    <a:pt x="398" y="247"/>
                    <a:pt x="398" y="247"/>
                    <a:pt x="398" y="247"/>
                  </a:cubicBezTo>
                  <a:cubicBezTo>
                    <a:pt x="397" y="245"/>
                    <a:pt x="398" y="243"/>
                    <a:pt x="400" y="243"/>
                  </a:cubicBezTo>
                  <a:cubicBezTo>
                    <a:pt x="400" y="243"/>
                    <a:pt x="400" y="243"/>
                    <a:pt x="400" y="243"/>
                  </a:cubicBezTo>
                  <a:cubicBezTo>
                    <a:pt x="399" y="243"/>
                    <a:pt x="398" y="245"/>
                    <a:pt x="398" y="246"/>
                  </a:cubicBezTo>
                  <a:cubicBezTo>
                    <a:pt x="399" y="246"/>
                    <a:pt x="399" y="246"/>
                    <a:pt x="399" y="246"/>
                  </a:cubicBezTo>
                  <a:cubicBezTo>
                    <a:pt x="399" y="246"/>
                    <a:pt x="399" y="246"/>
                    <a:pt x="400" y="246"/>
                  </a:cubicBezTo>
                  <a:cubicBezTo>
                    <a:pt x="400" y="246"/>
                    <a:pt x="400" y="246"/>
                    <a:pt x="400" y="246"/>
                  </a:cubicBezTo>
                  <a:cubicBezTo>
                    <a:pt x="400" y="246"/>
                    <a:pt x="400" y="246"/>
                    <a:pt x="400" y="246"/>
                  </a:cubicBezTo>
                  <a:cubicBezTo>
                    <a:pt x="400" y="246"/>
                    <a:pt x="400" y="245"/>
                    <a:pt x="401" y="245"/>
                  </a:cubicBezTo>
                  <a:cubicBezTo>
                    <a:pt x="401" y="245"/>
                    <a:pt x="402" y="245"/>
                    <a:pt x="402" y="246"/>
                  </a:cubicBezTo>
                  <a:cubicBezTo>
                    <a:pt x="402" y="245"/>
                    <a:pt x="402" y="245"/>
                    <a:pt x="402" y="245"/>
                  </a:cubicBezTo>
                  <a:cubicBezTo>
                    <a:pt x="402" y="245"/>
                    <a:pt x="402" y="245"/>
                    <a:pt x="402" y="245"/>
                  </a:cubicBezTo>
                  <a:cubicBezTo>
                    <a:pt x="403" y="245"/>
                    <a:pt x="403" y="245"/>
                    <a:pt x="403" y="245"/>
                  </a:cubicBezTo>
                  <a:cubicBezTo>
                    <a:pt x="403" y="245"/>
                    <a:pt x="403" y="245"/>
                    <a:pt x="403" y="245"/>
                  </a:cubicBezTo>
                  <a:cubicBezTo>
                    <a:pt x="403" y="245"/>
                    <a:pt x="403" y="245"/>
                    <a:pt x="403" y="245"/>
                  </a:cubicBezTo>
                  <a:cubicBezTo>
                    <a:pt x="402" y="245"/>
                    <a:pt x="402" y="244"/>
                    <a:pt x="402" y="244"/>
                  </a:cubicBezTo>
                  <a:cubicBezTo>
                    <a:pt x="402" y="244"/>
                    <a:pt x="402" y="244"/>
                    <a:pt x="402" y="244"/>
                  </a:cubicBezTo>
                  <a:cubicBezTo>
                    <a:pt x="403" y="244"/>
                    <a:pt x="403" y="244"/>
                    <a:pt x="403" y="245"/>
                  </a:cubicBezTo>
                  <a:cubicBezTo>
                    <a:pt x="403" y="245"/>
                    <a:pt x="403" y="245"/>
                    <a:pt x="403" y="245"/>
                  </a:cubicBezTo>
                  <a:cubicBezTo>
                    <a:pt x="404" y="245"/>
                    <a:pt x="405" y="245"/>
                    <a:pt x="405" y="245"/>
                  </a:cubicBezTo>
                  <a:cubicBezTo>
                    <a:pt x="405" y="245"/>
                    <a:pt x="404" y="246"/>
                    <a:pt x="403" y="246"/>
                  </a:cubicBezTo>
                  <a:cubicBezTo>
                    <a:pt x="403" y="246"/>
                    <a:pt x="403" y="246"/>
                    <a:pt x="403" y="246"/>
                  </a:cubicBezTo>
                  <a:cubicBezTo>
                    <a:pt x="404" y="246"/>
                    <a:pt x="403" y="247"/>
                    <a:pt x="403" y="247"/>
                  </a:cubicBezTo>
                  <a:cubicBezTo>
                    <a:pt x="403" y="247"/>
                    <a:pt x="403" y="247"/>
                    <a:pt x="403" y="247"/>
                  </a:cubicBezTo>
                  <a:cubicBezTo>
                    <a:pt x="403" y="247"/>
                    <a:pt x="403" y="246"/>
                    <a:pt x="403" y="246"/>
                  </a:cubicBezTo>
                  <a:cubicBezTo>
                    <a:pt x="403" y="246"/>
                    <a:pt x="403" y="246"/>
                    <a:pt x="403" y="246"/>
                  </a:cubicBezTo>
                  <a:cubicBezTo>
                    <a:pt x="403" y="246"/>
                    <a:pt x="403" y="246"/>
                    <a:pt x="403" y="246"/>
                  </a:cubicBezTo>
                  <a:cubicBezTo>
                    <a:pt x="403" y="246"/>
                    <a:pt x="403" y="246"/>
                    <a:pt x="402" y="246"/>
                  </a:cubicBezTo>
                  <a:cubicBezTo>
                    <a:pt x="402" y="246"/>
                    <a:pt x="402" y="246"/>
                    <a:pt x="402" y="246"/>
                  </a:cubicBezTo>
                  <a:cubicBezTo>
                    <a:pt x="402" y="247"/>
                    <a:pt x="402" y="247"/>
                    <a:pt x="401" y="247"/>
                  </a:cubicBezTo>
                  <a:cubicBezTo>
                    <a:pt x="401" y="247"/>
                    <a:pt x="400" y="247"/>
                    <a:pt x="400" y="247"/>
                  </a:cubicBezTo>
                  <a:cubicBezTo>
                    <a:pt x="400" y="247"/>
                    <a:pt x="400" y="247"/>
                    <a:pt x="400" y="247"/>
                  </a:cubicBezTo>
                  <a:cubicBezTo>
                    <a:pt x="400" y="247"/>
                    <a:pt x="400" y="247"/>
                    <a:pt x="400" y="247"/>
                  </a:cubicBezTo>
                  <a:cubicBezTo>
                    <a:pt x="400" y="247"/>
                    <a:pt x="400" y="248"/>
                    <a:pt x="399" y="248"/>
                  </a:cubicBezTo>
                  <a:cubicBezTo>
                    <a:pt x="399" y="248"/>
                    <a:pt x="399" y="248"/>
                    <a:pt x="399" y="248"/>
                  </a:cubicBezTo>
                  <a:cubicBezTo>
                    <a:pt x="400" y="249"/>
                    <a:pt x="401" y="250"/>
                    <a:pt x="403" y="249"/>
                  </a:cubicBezTo>
                  <a:cubicBezTo>
                    <a:pt x="403" y="249"/>
                    <a:pt x="403" y="249"/>
                    <a:pt x="403" y="249"/>
                  </a:cubicBezTo>
                  <a:cubicBezTo>
                    <a:pt x="401" y="250"/>
                    <a:pt x="399" y="249"/>
                    <a:pt x="398" y="248"/>
                  </a:cubicBezTo>
                  <a:cubicBezTo>
                    <a:pt x="398" y="248"/>
                    <a:pt x="398" y="248"/>
                    <a:pt x="398" y="248"/>
                  </a:cubicBezTo>
                  <a:cubicBezTo>
                    <a:pt x="398" y="248"/>
                    <a:pt x="398" y="248"/>
                    <a:pt x="398" y="248"/>
                  </a:cubicBezTo>
                  <a:cubicBezTo>
                    <a:pt x="398" y="248"/>
                    <a:pt x="398" y="248"/>
                    <a:pt x="397" y="248"/>
                  </a:cubicBezTo>
                  <a:cubicBezTo>
                    <a:pt x="397" y="248"/>
                    <a:pt x="397" y="248"/>
                    <a:pt x="397" y="248"/>
                  </a:cubicBezTo>
                  <a:cubicBezTo>
                    <a:pt x="397" y="248"/>
                    <a:pt x="397" y="248"/>
                    <a:pt x="397" y="248"/>
                  </a:cubicBezTo>
                  <a:cubicBezTo>
                    <a:pt x="397" y="248"/>
                    <a:pt x="397" y="248"/>
                    <a:pt x="396" y="248"/>
                  </a:cubicBezTo>
                  <a:cubicBezTo>
                    <a:pt x="396" y="248"/>
                    <a:pt x="396" y="249"/>
                    <a:pt x="396" y="249"/>
                  </a:cubicBezTo>
                  <a:cubicBezTo>
                    <a:pt x="396" y="249"/>
                    <a:pt x="395" y="249"/>
                    <a:pt x="395" y="249"/>
                  </a:cubicBezTo>
                  <a:cubicBezTo>
                    <a:pt x="395" y="249"/>
                    <a:pt x="395" y="249"/>
                    <a:pt x="395" y="249"/>
                  </a:cubicBezTo>
                  <a:cubicBezTo>
                    <a:pt x="395" y="249"/>
                    <a:pt x="395" y="249"/>
                    <a:pt x="395" y="249"/>
                  </a:cubicBezTo>
                  <a:cubicBezTo>
                    <a:pt x="395" y="250"/>
                    <a:pt x="394" y="251"/>
                    <a:pt x="393" y="252"/>
                  </a:cubicBezTo>
                  <a:cubicBezTo>
                    <a:pt x="392" y="252"/>
                    <a:pt x="391" y="252"/>
                    <a:pt x="391" y="251"/>
                  </a:cubicBezTo>
                  <a:cubicBezTo>
                    <a:pt x="391" y="251"/>
                    <a:pt x="391" y="251"/>
                    <a:pt x="391" y="251"/>
                  </a:cubicBezTo>
                  <a:cubicBezTo>
                    <a:pt x="391" y="251"/>
                    <a:pt x="391" y="251"/>
                    <a:pt x="390" y="251"/>
                  </a:cubicBezTo>
                  <a:cubicBezTo>
                    <a:pt x="390" y="251"/>
                    <a:pt x="390" y="251"/>
                    <a:pt x="390" y="251"/>
                  </a:cubicBezTo>
                  <a:cubicBezTo>
                    <a:pt x="390" y="251"/>
                    <a:pt x="390" y="251"/>
                    <a:pt x="390" y="251"/>
                  </a:cubicBezTo>
                  <a:cubicBezTo>
                    <a:pt x="390" y="251"/>
                    <a:pt x="390" y="251"/>
                    <a:pt x="390" y="251"/>
                  </a:cubicBezTo>
                  <a:cubicBezTo>
                    <a:pt x="390" y="251"/>
                    <a:pt x="390" y="251"/>
                    <a:pt x="390" y="251"/>
                  </a:cubicBezTo>
                  <a:cubicBezTo>
                    <a:pt x="390" y="252"/>
                    <a:pt x="390" y="252"/>
                    <a:pt x="389" y="252"/>
                  </a:cubicBezTo>
                  <a:cubicBezTo>
                    <a:pt x="389" y="252"/>
                    <a:pt x="389" y="252"/>
                    <a:pt x="388" y="252"/>
                  </a:cubicBezTo>
                  <a:cubicBezTo>
                    <a:pt x="388" y="252"/>
                    <a:pt x="388" y="252"/>
                    <a:pt x="388" y="252"/>
                  </a:cubicBezTo>
                  <a:cubicBezTo>
                    <a:pt x="388" y="252"/>
                    <a:pt x="388" y="252"/>
                    <a:pt x="388" y="252"/>
                  </a:cubicBezTo>
                  <a:cubicBezTo>
                    <a:pt x="388" y="252"/>
                    <a:pt x="387" y="252"/>
                    <a:pt x="387" y="252"/>
                  </a:cubicBezTo>
                  <a:cubicBezTo>
                    <a:pt x="386" y="253"/>
                    <a:pt x="386" y="256"/>
                    <a:pt x="383" y="257"/>
                  </a:cubicBezTo>
                  <a:cubicBezTo>
                    <a:pt x="381" y="257"/>
                    <a:pt x="380" y="257"/>
                    <a:pt x="379" y="255"/>
                  </a:cubicBezTo>
                  <a:cubicBezTo>
                    <a:pt x="379" y="256"/>
                    <a:pt x="379" y="256"/>
                    <a:pt x="379" y="256"/>
                  </a:cubicBezTo>
                  <a:cubicBezTo>
                    <a:pt x="379" y="256"/>
                    <a:pt x="378" y="256"/>
                    <a:pt x="378" y="256"/>
                  </a:cubicBezTo>
                  <a:cubicBezTo>
                    <a:pt x="378" y="257"/>
                    <a:pt x="378" y="258"/>
                    <a:pt x="376" y="259"/>
                  </a:cubicBezTo>
                  <a:cubicBezTo>
                    <a:pt x="375" y="259"/>
                    <a:pt x="374" y="259"/>
                    <a:pt x="373" y="258"/>
                  </a:cubicBezTo>
                  <a:cubicBezTo>
                    <a:pt x="373" y="258"/>
                    <a:pt x="373" y="258"/>
                    <a:pt x="373" y="258"/>
                  </a:cubicBezTo>
                  <a:cubicBezTo>
                    <a:pt x="373" y="259"/>
                    <a:pt x="372" y="260"/>
                    <a:pt x="372" y="261"/>
                  </a:cubicBezTo>
                  <a:cubicBezTo>
                    <a:pt x="371" y="262"/>
                    <a:pt x="370" y="262"/>
                    <a:pt x="370" y="263"/>
                  </a:cubicBezTo>
                  <a:cubicBezTo>
                    <a:pt x="370" y="264"/>
                    <a:pt x="370" y="265"/>
                    <a:pt x="368" y="265"/>
                  </a:cubicBezTo>
                  <a:cubicBezTo>
                    <a:pt x="368" y="265"/>
                    <a:pt x="368" y="265"/>
                    <a:pt x="368" y="265"/>
                  </a:cubicBezTo>
                  <a:cubicBezTo>
                    <a:pt x="369" y="267"/>
                    <a:pt x="367" y="271"/>
                    <a:pt x="366" y="273"/>
                  </a:cubicBezTo>
                  <a:cubicBezTo>
                    <a:pt x="365" y="275"/>
                    <a:pt x="362" y="278"/>
                    <a:pt x="364" y="281"/>
                  </a:cubicBezTo>
                  <a:cubicBezTo>
                    <a:pt x="364" y="282"/>
                    <a:pt x="363" y="282"/>
                    <a:pt x="363" y="282"/>
                  </a:cubicBezTo>
                  <a:cubicBezTo>
                    <a:pt x="363" y="283"/>
                    <a:pt x="364" y="285"/>
                    <a:pt x="364" y="285"/>
                  </a:cubicBezTo>
                  <a:cubicBezTo>
                    <a:pt x="364" y="286"/>
                    <a:pt x="363" y="286"/>
                    <a:pt x="363" y="286"/>
                  </a:cubicBezTo>
                  <a:cubicBezTo>
                    <a:pt x="362" y="287"/>
                    <a:pt x="363" y="288"/>
                    <a:pt x="364" y="289"/>
                  </a:cubicBezTo>
                  <a:cubicBezTo>
                    <a:pt x="363" y="289"/>
                    <a:pt x="362" y="289"/>
                    <a:pt x="362" y="288"/>
                  </a:cubicBezTo>
                  <a:cubicBezTo>
                    <a:pt x="362" y="289"/>
                    <a:pt x="362" y="290"/>
                    <a:pt x="362" y="290"/>
                  </a:cubicBezTo>
                  <a:cubicBezTo>
                    <a:pt x="362" y="291"/>
                    <a:pt x="361" y="290"/>
                    <a:pt x="360" y="290"/>
                  </a:cubicBezTo>
                  <a:cubicBezTo>
                    <a:pt x="360" y="290"/>
                    <a:pt x="360" y="291"/>
                    <a:pt x="361" y="291"/>
                  </a:cubicBezTo>
                  <a:cubicBezTo>
                    <a:pt x="360" y="291"/>
                    <a:pt x="360" y="291"/>
                    <a:pt x="359" y="291"/>
                  </a:cubicBezTo>
                  <a:cubicBezTo>
                    <a:pt x="357" y="314"/>
                    <a:pt x="342" y="336"/>
                    <a:pt x="319" y="344"/>
                  </a:cubicBezTo>
                  <a:cubicBezTo>
                    <a:pt x="312" y="347"/>
                    <a:pt x="305" y="348"/>
                    <a:pt x="298" y="348"/>
                  </a:cubicBezTo>
                  <a:close/>
                  <a:moveTo>
                    <a:pt x="295" y="461"/>
                  </a:moveTo>
                  <a:cubicBezTo>
                    <a:pt x="295" y="460"/>
                    <a:pt x="294" y="459"/>
                    <a:pt x="293" y="458"/>
                  </a:cubicBezTo>
                  <a:cubicBezTo>
                    <a:pt x="298" y="456"/>
                    <a:pt x="298" y="456"/>
                    <a:pt x="298" y="456"/>
                  </a:cubicBezTo>
                  <a:cubicBezTo>
                    <a:pt x="298" y="455"/>
                    <a:pt x="298" y="455"/>
                    <a:pt x="298" y="455"/>
                  </a:cubicBezTo>
                  <a:cubicBezTo>
                    <a:pt x="293" y="457"/>
                    <a:pt x="293" y="457"/>
                    <a:pt x="293" y="457"/>
                  </a:cubicBezTo>
                  <a:cubicBezTo>
                    <a:pt x="293" y="457"/>
                    <a:pt x="293" y="457"/>
                    <a:pt x="293" y="456"/>
                  </a:cubicBezTo>
                  <a:cubicBezTo>
                    <a:pt x="298" y="454"/>
                    <a:pt x="298" y="454"/>
                    <a:pt x="298" y="454"/>
                  </a:cubicBezTo>
                  <a:cubicBezTo>
                    <a:pt x="298" y="454"/>
                    <a:pt x="298" y="454"/>
                    <a:pt x="298" y="454"/>
                  </a:cubicBezTo>
                  <a:cubicBezTo>
                    <a:pt x="292" y="456"/>
                    <a:pt x="292" y="456"/>
                    <a:pt x="292" y="456"/>
                  </a:cubicBezTo>
                  <a:cubicBezTo>
                    <a:pt x="291" y="454"/>
                    <a:pt x="289" y="453"/>
                    <a:pt x="288" y="453"/>
                  </a:cubicBezTo>
                  <a:cubicBezTo>
                    <a:pt x="288" y="453"/>
                    <a:pt x="288" y="453"/>
                    <a:pt x="288" y="453"/>
                  </a:cubicBezTo>
                  <a:cubicBezTo>
                    <a:pt x="288" y="453"/>
                    <a:pt x="288" y="453"/>
                    <a:pt x="288" y="453"/>
                  </a:cubicBezTo>
                  <a:cubicBezTo>
                    <a:pt x="288" y="453"/>
                    <a:pt x="288" y="453"/>
                    <a:pt x="288" y="453"/>
                  </a:cubicBezTo>
                  <a:cubicBezTo>
                    <a:pt x="286" y="454"/>
                    <a:pt x="286" y="454"/>
                    <a:pt x="286" y="454"/>
                  </a:cubicBezTo>
                  <a:cubicBezTo>
                    <a:pt x="285" y="455"/>
                    <a:pt x="285" y="455"/>
                    <a:pt x="285" y="455"/>
                  </a:cubicBezTo>
                  <a:cubicBezTo>
                    <a:pt x="285" y="473"/>
                    <a:pt x="285" y="473"/>
                    <a:pt x="285" y="473"/>
                  </a:cubicBezTo>
                  <a:cubicBezTo>
                    <a:pt x="290" y="472"/>
                    <a:pt x="290" y="472"/>
                    <a:pt x="290" y="472"/>
                  </a:cubicBezTo>
                  <a:cubicBezTo>
                    <a:pt x="293" y="474"/>
                    <a:pt x="293" y="474"/>
                    <a:pt x="293" y="474"/>
                  </a:cubicBezTo>
                  <a:cubicBezTo>
                    <a:pt x="295" y="473"/>
                    <a:pt x="295" y="473"/>
                    <a:pt x="295" y="473"/>
                  </a:cubicBezTo>
                  <a:cubicBezTo>
                    <a:pt x="297" y="473"/>
                    <a:pt x="297" y="471"/>
                    <a:pt x="297" y="469"/>
                  </a:cubicBezTo>
                  <a:cubicBezTo>
                    <a:pt x="298" y="468"/>
                    <a:pt x="298" y="468"/>
                    <a:pt x="298" y="468"/>
                  </a:cubicBezTo>
                  <a:cubicBezTo>
                    <a:pt x="298" y="467"/>
                    <a:pt x="298" y="467"/>
                    <a:pt x="298" y="467"/>
                  </a:cubicBezTo>
                  <a:cubicBezTo>
                    <a:pt x="297" y="468"/>
                    <a:pt x="297" y="468"/>
                    <a:pt x="297" y="468"/>
                  </a:cubicBezTo>
                  <a:cubicBezTo>
                    <a:pt x="297" y="468"/>
                    <a:pt x="297" y="467"/>
                    <a:pt x="297" y="467"/>
                  </a:cubicBezTo>
                  <a:cubicBezTo>
                    <a:pt x="298" y="466"/>
                    <a:pt x="298" y="466"/>
                    <a:pt x="298" y="466"/>
                  </a:cubicBezTo>
                  <a:cubicBezTo>
                    <a:pt x="298" y="466"/>
                    <a:pt x="298" y="466"/>
                    <a:pt x="298" y="466"/>
                  </a:cubicBezTo>
                  <a:cubicBezTo>
                    <a:pt x="297" y="466"/>
                    <a:pt x="297" y="466"/>
                    <a:pt x="297" y="466"/>
                  </a:cubicBezTo>
                  <a:cubicBezTo>
                    <a:pt x="296" y="465"/>
                    <a:pt x="296" y="464"/>
                    <a:pt x="295" y="462"/>
                  </a:cubicBezTo>
                  <a:cubicBezTo>
                    <a:pt x="298" y="461"/>
                    <a:pt x="298" y="461"/>
                    <a:pt x="298" y="461"/>
                  </a:cubicBezTo>
                  <a:cubicBezTo>
                    <a:pt x="298" y="460"/>
                    <a:pt x="298" y="460"/>
                    <a:pt x="298" y="460"/>
                  </a:cubicBezTo>
                  <a:cubicBezTo>
                    <a:pt x="295" y="461"/>
                    <a:pt x="295" y="461"/>
                    <a:pt x="295" y="461"/>
                  </a:cubicBezTo>
                  <a:close/>
                  <a:moveTo>
                    <a:pt x="298" y="223"/>
                  </a:moveTo>
                  <a:cubicBezTo>
                    <a:pt x="298" y="348"/>
                    <a:pt x="298" y="348"/>
                    <a:pt x="298" y="348"/>
                  </a:cubicBezTo>
                  <a:cubicBezTo>
                    <a:pt x="297" y="348"/>
                    <a:pt x="297" y="348"/>
                    <a:pt x="296" y="348"/>
                  </a:cubicBezTo>
                  <a:cubicBezTo>
                    <a:pt x="292" y="350"/>
                    <a:pt x="292" y="350"/>
                    <a:pt x="292" y="350"/>
                  </a:cubicBezTo>
                  <a:cubicBezTo>
                    <a:pt x="294" y="350"/>
                    <a:pt x="296" y="350"/>
                    <a:pt x="298" y="350"/>
                  </a:cubicBezTo>
                  <a:cubicBezTo>
                    <a:pt x="298" y="392"/>
                    <a:pt x="298" y="392"/>
                    <a:pt x="298" y="392"/>
                  </a:cubicBezTo>
                  <a:cubicBezTo>
                    <a:pt x="297" y="399"/>
                    <a:pt x="297" y="399"/>
                    <a:pt x="297" y="399"/>
                  </a:cubicBezTo>
                  <a:cubicBezTo>
                    <a:pt x="297" y="399"/>
                    <a:pt x="297" y="399"/>
                    <a:pt x="297" y="399"/>
                  </a:cubicBezTo>
                  <a:cubicBezTo>
                    <a:pt x="297" y="399"/>
                    <a:pt x="297" y="399"/>
                    <a:pt x="297" y="400"/>
                  </a:cubicBezTo>
                  <a:cubicBezTo>
                    <a:pt x="297" y="400"/>
                    <a:pt x="297" y="400"/>
                    <a:pt x="297" y="400"/>
                  </a:cubicBezTo>
                  <a:cubicBezTo>
                    <a:pt x="297" y="399"/>
                    <a:pt x="298" y="399"/>
                    <a:pt x="298" y="399"/>
                  </a:cubicBezTo>
                  <a:cubicBezTo>
                    <a:pt x="298" y="405"/>
                    <a:pt x="298" y="405"/>
                    <a:pt x="298" y="405"/>
                  </a:cubicBezTo>
                  <a:cubicBezTo>
                    <a:pt x="298" y="404"/>
                    <a:pt x="297" y="404"/>
                    <a:pt x="296" y="404"/>
                  </a:cubicBezTo>
                  <a:cubicBezTo>
                    <a:pt x="296" y="404"/>
                    <a:pt x="295" y="404"/>
                    <a:pt x="295" y="404"/>
                  </a:cubicBezTo>
                  <a:cubicBezTo>
                    <a:pt x="295" y="404"/>
                    <a:pt x="295" y="405"/>
                    <a:pt x="294" y="405"/>
                  </a:cubicBezTo>
                  <a:cubicBezTo>
                    <a:pt x="294" y="405"/>
                    <a:pt x="294" y="405"/>
                    <a:pt x="294" y="405"/>
                  </a:cubicBezTo>
                  <a:cubicBezTo>
                    <a:pt x="285" y="408"/>
                    <a:pt x="285" y="408"/>
                    <a:pt x="285" y="408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93" y="402"/>
                    <a:pt x="293" y="402"/>
                    <a:pt x="293" y="402"/>
                  </a:cubicBezTo>
                  <a:cubicBezTo>
                    <a:pt x="293" y="401"/>
                    <a:pt x="293" y="401"/>
                    <a:pt x="293" y="401"/>
                  </a:cubicBezTo>
                  <a:cubicBezTo>
                    <a:pt x="293" y="401"/>
                    <a:pt x="294" y="401"/>
                    <a:pt x="294" y="402"/>
                  </a:cubicBezTo>
                  <a:cubicBezTo>
                    <a:pt x="294" y="401"/>
                    <a:pt x="294" y="401"/>
                    <a:pt x="295" y="401"/>
                  </a:cubicBezTo>
                  <a:cubicBezTo>
                    <a:pt x="296" y="400"/>
                    <a:pt x="296" y="399"/>
                    <a:pt x="296" y="399"/>
                  </a:cubicBezTo>
                  <a:cubicBezTo>
                    <a:pt x="289" y="397"/>
                    <a:pt x="289" y="397"/>
                    <a:pt x="289" y="397"/>
                  </a:cubicBezTo>
                  <a:cubicBezTo>
                    <a:pt x="287" y="393"/>
                    <a:pt x="287" y="393"/>
                    <a:pt x="287" y="393"/>
                  </a:cubicBezTo>
                  <a:cubicBezTo>
                    <a:pt x="285" y="394"/>
                    <a:pt x="285" y="394"/>
                    <a:pt x="285" y="394"/>
                  </a:cubicBezTo>
                  <a:cubicBezTo>
                    <a:pt x="285" y="391"/>
                    <a:pt x="285" y="391"/>
                    <a:pt x="285" y="391"/>
                  </a:cubicBezTo>
                  <a:cubicBezTo>
                    <a:pt x="286" y="390"/>
                    <a:pt x="287" y="390"/>
                    <a:pt x="287" y="389"/>
                  </a:cubicBezTo>
                  <a:cubicBezTo>
                    <a:pt x="287" y="389"/>
                    <a:pt x="287" y="389"/>
                    <a:pt x="287" y="389"/>
                  </a:cubicBezTo>
                  <a:cubicBezTo>
                    <a:pt x="286" y="389"/>
                    <a:pt x="286" y="389"/>
                    <a:pt x="285" y="389"/>
                  </a:cubicBezTo>
                  <a:cubicBezTo>
                    <a:pt x="285" y="224"/>
                    <a:pt x="285" y="224"/>
                    <a:pt x="285" y="224"/>
                  </a:cubicBezTo>
                  <a:cubicBezTo>
                    <a:pt x="290" y="223"/>
                    <a:pt x="294" y="223"/>
                    <a:pt x="298" y="223"/>
                  </a:cubicBezTo>
                  <a:close/>
                  <a:moveTo>
                    <a:pt x="298" y="424"/>
                  </a:moveTo>
                  <a:cubicBezTo>
                    <a:pt x="298" y="427"/>
                    <a:pt x="298" y="427"/>
                    <a:pt x="298" y="427"/>
                  </a:cubicBezTo>
                  <a:cubicBezTo>
                    <a:pt x="285" y="432"/>
                    <a:pt x="285" y="432"/>
                    <a:pt x="285" y="432"/>
                  </a:cubicBezTo>
                  <a:cubicBezTo>
                    <a:pt x="285" y="414"/>
                    <a:pt x="285" y="414"/>
                    <a:pt x="285" y="414"/>
                  </a:cubicBezTo>
                  <a:cubicBezTo>
                    <a:pt x="287" y="413"/>
                    <a:pt x="287" y="413"/>
                    <a:pt x="287" y="413"/>
                  </a:cubicBezTo>
                  <a:cubicBezTo>
                    <a:pt x="287" y="413"/>
                    <a:pt x="287" y="413"/>
                    <a:pt x="287" y="413"/>
                  </a:cubicBezTo>
                  <a:cubicBezTo>
                    <a:pt x="288" y="413"/>
                    <a:pt x="288" y="413"/>
                    <a:pt x="288" y="413"/>
                  </a:cubicBezTo>
                  <a:cubicBezTo>
                    <a:pt x="288" y="413"/>
                    <a:pt x="288" y="413"/>
                    <a:pt x="289" y="413"/>
                  </a:cubicBezTo>
                  <a:cubicBezTo>
                    <a:pt x="290" y="412"/>
                    <a:pt x="289" y="411"/>
                    <a:pt x="290" y="411"/>
                  </a:cubicBezTo>
                  <a:cubicBezTo>
                    <a:pt x="290" y="411"/>
                    <a:pt x="290" y="411"/>
                    <a:pt x="290" y="412"/>
                  </a:cubicBezTo>
                  <a:cubicBezTo>
                    <a:pt x="290" y="412"/>
                    <a:pt x="290" y="412"/>
                    <a:pt x="291" y="412"/>
                  </a:cubicBezTo>
                  <a:cubicBezTo>
                    <a:pt x="291" y="411"/>
                    <a:pt x="292" y="412"/>
                    <a:pt x="292" y="412"/>
                  </a:cubicBezTo>
                  <a:cubicBezTo>
                    <a:pt x="292" y="412"/>
                    <a:pt x="293" y="412"/>
                    <a:pt x="293" y="412"/>
                  </a:cubicBezTo>
                  <a:cubicBezTo>
                    <a:pt x="293" y="412"/>
                    <a:pt x="293" y="412"/>
                    <a:pt x="293" y="412"/>
                  </a:cubicBezTo>
                  <a:cubicBezTo>
                    <a:pt x="293" y="412"/>
                    <a:pt x="293" y="412"/>
                    <a:pt x="293" y="412"/>
                  </a:cubicBezTo>
                  <a:cubicBezTo>
                    <a:pt x="293" y="412"/>
                    <a:pt x="293" y="412"/>
                    <a:pt x="293" y="412"/>
                  </a:cubicBezTo>
                  <a:cubicBezTo>
                    <a:pt x="293" y="412"/>
                    <a:pt x="293" y="412"/>
                    <a:pt x="294" y="412"/>
                  </a:cubicBezTo>
                  <a:cubicBezTo>
                    <a:pt x="294" y="412"/>
                    <a:pt x="294" y="412"/>
                    <a:pt x="294" y="412"/>
                  </a:cubicBezTo>
                  <a:cubicBezTo>
                    <a:pt x="294" y="412"/>
                    <a:pt x="294" y="412"/>
                    <a:pt x="294" y="412"/>
                  </a:cubicBezTo>
                  <a:cubicBezTo>
                    <a:pt x="294" y="412"/>
                    <a:pt x="294" y="412"/>
                    <a:pt x="294" y="411"/>
                  </a:cubicBezTo>
                  <a:cubicBezTo>
                    <a:pt x="294" y="411"/>
                    <a:pt x="294" y="412"/>
                    <a:pt x="294" y="412"/>
                  </a:cubicBezTo>
                  <a:cubicBezTo>
                    <a:pt x="294" y="412"/>
                    <a:pt x="295" y="412"/>
                    <a:pt x="295" y="411"/>
                  </a:cubicBezTo>
                  <a:cubicBezTo>
                    <a:pt x="295" y="411"/>
                    <a:pt x="295" y="411"/>
                    <a:pt x="295" y="412"/>
                  </a:cubicBezTo>
                  <a:cubicBezTo>
                    <a:pt x="295" y="411"/>
                    <a:pt x="295" y="411"/>
                    <a:pt x="295" y="411"/>
                  </a:cubicBezTo>
                  <a:cubicBezTo>
                    <a:pt x="295" y="411"/>
                    <a:pt x="296" y="411"/>
                    <a:pt x="296" y="411"/>
                  </a:cubicBezTo>
                  <a:cubicBezTo>
                    <a:pt x="296" y="411"/>
                    <a:pt x="295" y="412"/>
                    <a:pt x="295" y="412"/>
                  </a:cubicBezTo>
                  <a:cubicBezTo>
                    <a:pt x="295" y="412"/>
                    <a:pt x="295" y="412"/>
                    <a:pt x="295" y="412"/>
                  </a:cubicBezTo>
                  <a:cubicBezTo>
                    <a:pt x="295" y="412"/>
                    <a:pt x="295" y="412"/>
                    <a:pt x="295" y="412"/>
                  </a:cubicBezTo>
                  <a:cubicBezTo>
                    <a:pt x="295" y="412"/>
                    <a:pt x="295" y="412"/>
                    <a:pt x="295" y="412"/>
                  </a:cubicBezTo>
                  <a:cubicBezTo>
                    <a:pt x="295" y="412"/>
                    <a:pt x="295" y="412"/>
                    <a:pt x="294" y="412"/>
                  </a:cubicBezTo>
                  <a:cubicBezTo>
                    <a:pt x="294" y="412"/>
                    <a:pt x="294" y="412"/>
                    <a:pt x="294" y="412"/>
                  </a:cubicBezTo>
                  <a:cubicBezTo>
                    <a:pt x="294" y="412"/>
                    <a:pt x="294" y="412"/>
                    <a:pt x="294" y="412"/>
                  </a:cubicBezTo>
                  <a:cubicBezTo>
                    <a:pt x="294" y="412"/>
                    <a:pt x="294" y="412"/>
                    <a:pt x="294" y="412"/>
                  </a:cubicBezTo>
                  <a:cubicBezTo>
                    <a:pt x="294" y="412"/>
                    <a:pt x="294" y="413"/>
                    <a:pt x="294" y="413"/>
                  </a:cubicBezTo>
                  <a:cubicBezTo>
                    <a:pt x="293" y="413"/>
                    <a:pt x="293" y="413"/>
                    <a:pt x="293" y="413"/>
                  </a:cubicBezTo>
                  <a:cubicBezTo>
                    <a:pt x="293" y="413"/>
                    <a:pt x="293" y="413"/>
                    <a:pt x="293" y="413"/>
                  </a:cubicBezTo>
                  <a:cubicBezTo>
                    <a:pt x="293" y="413"/>
                    <a:pt x="293" y="413"/>
                    <a:pt x="293" y="413"/>
                  </a:cubicBezTo>
                  <a:cubicBezTo>
                    <a:pt x="293" y="413"/>
                    <a:pt x="293" y="413"/>
                    <a:pt x="293" y="413"/>
                  </a:cubicBezTo>
                  <a:cubicBezTo>
                    <a:pt x="293" y="414"/>
                    <a:pt x="292" y="414"/>
                    <a:pt x="292" y="414"/>
                  </a:cubicBezTo>
                  <a:cubicBezTo>
                    <a:pt x="292" y="414"/>
                    <a:pt x="292" y="415"/>
                    <a:pt x="291" y="415"/>
                  </a:cubicBezTo>
                  <a:cubicBezTo>
                    <a:pt x="292" y="415"/>
                    <a:pt x="292" y="416"/>
                    <a:pt x="291" y="416"/>
                  </a:cubicBezTo>
                  <a:cubicBezTo>
                    <a:pt x="291" y="416"/>
                    <a:pt x="291" y="415"/>
                    <a:pt x="290" y="415"/>
                  </a:cubicBezTo>
                  <a:cubicBezTo>
                    <a:pt x="289" y="415"/>
                    <a:pt x="289" y="415"/>
                    <a:pt x="289" y="415"/>
                  </a:cubicBezTo>
                  <a:cubicBezTo>
                    <a:pt x="289" y="415"/>
                    <a:pt x="289" y="416"/>
                    <a:pt x="288" y="416"/>
                  </a:cubicBezTo>
                  <a:cubicBezTo>
                    <a:pt x="288" y="416"/>
                    <a:pt x="288" y="416"/>
                    <a:pt x="288" y="415"/>
                  </a:cubicBezTo>
                  <a:cubicBezTo>
                    <a:pt x="286" y="416"/>
                    <a:pt x="286" y="416"/>
                    <a:pt x="286" y="416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6" y="425"/>
                    <a:pt x="296" y="425"/>
                    <a:pt x="296" y="425"/>
                  </a:cubicBezTo>
                  <a:cubicBezTo>
                    <a:pt x="298" y="424"/>
                    <a:pt x="298" y="424"/>
                    <a:pt x="298" y="424"/>
                  </a:cubicBezTo>
                  <a:close/>
                  <a:moveTo>
                    <a:pt x="298" y="432"/>
                  </a:moveTo>
                  <a:cubicBezTo>
                    <a:pt x="298" y="432"/>
                    <a:pt x="298" y="432"/>
                    <a:pt x="298" y="432"/>
                  </a:cubicBezTo>
                  <a:cubicBezTo>
                    <a:pt x="298" y="432"/>
                    <a:pt x="298" y="432"/>
                    <a:pt x="298" y="432"/>
                  </a:cubicBezTo>
                  <a:cubicBezTo>
                    <a:pt x="285" y="437"/>
                    <a:pt x="285" y="437"/>
                    <a:pt x="285" y="437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98" y="436"/>
                    <a:pt x="298" y="436"/>
                    <a:pt x="298" y="436"/>
                  </a:cubicBezTo>
                  <a:cubicBezTo>
                    <a:pt x="298" y="432"/>
                    <a:pt x="298" y="432"/>
                    <a:pt x="298" y="432"/>
                  </a:cubicBezTo>
                  <a:close/>
                  <a:moveTo>
                    <a:pt x="298" y="557"/>
                  </a:moveTo>
                  <a:cubicBezTo>
                    <a:pt x="298" y="588"/>
                    <a:pt x="298" y="588"/>
                    <a:pt x="298" y="588"/>
                  </a:cubicBezTo>
                  <a:cubicBezTo>
                    <a:pt x="297" y="589"/>
                    <a:pt x="297" y="589"/>
                    <a:pt x="297" y="589"/>
                  </a:cubicBezTo>
                  <a:cubicBezTo>
                    <a:pt x="297" y="592"/>
                    <a:pt x="296" y="595"/>
                    <a:pt x="295" y="596"/>
                  </a:cubicBezTo>
                  <a:cubicBezTo>
                    <a:pt x="291" y="597"/>
                    <a:pt x="291" y="597"/>
                    <a:pt x="291" y="597"/>
                  </a:cubicBezTo>
                  <a:cubicBezTo>
                    <a:pt x="285" y="593"/>
                    <a:pt x="285" y="593"/>
                    <a:pt x="285" y="593"/>
                  </a:cubicBezTo>
                  <a:cubicBezTo>
                    <a:pt x="285" y="560"/>
                    <a:pt x="285" y="560"/>
                    <a:pt x="285" y="560"/>
                  </a:cubicBezTo>
                  <a:cubicBezTo>
                    <a:pt x="286" y="560"/>
                    <a:pt x="286" y="560"/>
                    <a:pt x="286" y="561"/>
                  </a:cubicBezTo>
                  <a:lnTo>
                    <a:pt x="298" y="557"/>
                  </a:lnTo>
                  <a:close/>
                  <a:moveTo>
                    <a:pt x="285" y="224"/>
                  </a:moveTo>
                  <a:cubicBezTo>
                    <a:pt x="285" y="389"/>
                    <a:pt x="285" y="389"/>
                    <a:pt x="285" y="389"/>
                  </a:cubicBezTo>
                  <a:cubicBezTo>
                    <a:pt x="284" y="389"/>
                    <a:pt x="283" y="389"/>
                    <a:pt x="282" y="390"/>
                  </a:cubicBezTo>
                  <a:cubicBezTo>
                    <a:pt x="282" y="387"/>
                    <a:pt x="282" y="387"/>
                    <a:pt x="282" y="387"/>
                  </a:cubicBezTo>
                  <a:cubicBezTo>
                    <a:pt x="282" y="387"/>
                    <a:pt x="282" y="387"/>
                    <a:pt x="282" y="387"/>
                  </a:cubicBezTo>
                  <a:cubicBezTo>
                    <a:pt x="285" y="386"/>
                    <a:pt x="286" y="383"/>
                    <a:pt x="285" y="380"/>
                  </a:cubicBezTo>
                  <a:cubicBezTo>
                    <a:pt x="285" y="380"/>
                    <a:pt x="285" y="380"/>
                    <a:pt x="285" y="380"/>
                  </a:cubicBezTo>
                  <a:cubicBezTo>
                    <a:pt x="284" y="379"/>
                    <a:pt x="283" y="377"/>
                    <a:pt x="282" y="377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3" y="225"/>
                    <a:pt x="284" y="224"/>
                    <a:pt x="285" y="224"/>
                  </a:cubicBezTo>
                  <a:close/>
                  <a:moveTo>
                    <a:pt x="285" y="391"/>
                  </a:moveTo>
                  <a:cubicBezTo>
                    <a:pt x="285" y="394"/>
                    <a:pt x="285" y="394"/>
                    <a:pt x="285" y="394"/>
                  </a:cubicBezTo>
                  <a:cubicBezTo>
                    <a:pt x="282" y="395"/>
                    <a:pt x="282" y="395"/>
                    <a:pt x="282" y="395"/>
                  </a:cubicBezTo>
                  <a:cubicBezTo>
                    <a:pt x="282" y="393"/>
                    <a:pt x="282" y="393"/>
                    <a:pt x="282" y="393"/>
                  </a:cubicBezTo>
                  <a:cubicBezTo>
                    <a:pt x="282" y="393"/>
                    <a:pt x="282" y="393"/>
                    <a:pt x="282" y="393"/>
                  </a:cubicBezTo>
                  <a:cubicBezTo>
                    <a:pt x="284" y="392"/>
                    <a:pt x="285" y="392"/>
                    <a:pt x="285" y="391"/>
                  </a:cubicBezTo>
                  <a:close/>
                  <a:moveTo>
                    <a:pt x="285" y="405"/>
                  </a:moveTo>
                  <a:cubicBezTo>
                    <a:pt x="285" y="408"/>
                    <a:pt x="285" y="408"/>
                    <a:pt x="285" y="408"/>
                  </a:cubicBezTo>
                  <a:cubicBezTo>
                    <a:pt x="282" y="409"/>
                    <a:pt x="282" y="409"/>
                    <a:pt x="282" y="409"/>
                  </a:cubicBezTo>
                  <a:cubicBezTo>
                    <a:pt x="282" y="406"/>
                    <a:pt x="282" y="406"/>
                    <a:pt x="282" y="406"/>
                  </a:cubicBezTo>
                  <a:cubicBezTo>
                    <a:pt x="285" y="405"/>
                    <a:pt x="285" y="405"/>
                    <a:pt x="285" y="405"/>
                  </a:cubicBezTo>
                  <a:close/>
                  <a:moveTo>
                    <a:pt x="285" y="414"/>
                  </a:moveTo>
                  <a:cubicBezTo>
                    <a:pt x="285" y="432"/>
                    <a:pt x="285" y="432"/>
                    <a:pt x="285" y="432"/>
                  </a:cubicBezTo>
                  <a:cubicBezTo>
                    <a:pt x="283" y="433"/>
                    <a:pt x="283" y="433"/>
                    <a:pt x="283" y="433"/>
                  </a:cubicBezTo>
                  <a:cubicBezTo>
                    <a:pt x="283" y="438"/>
                    <a:pt x="283" y="438"/>
                    <a:pt x="283" y="438"/>
                  </a:cubicBezTo>
                  <a:cubicBezTo>
                    <a:pt x="285" y="437"/>
                    <a:pt x="285" y="437"/>
                    <a:pt x="285" y="437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4" y="441"/>
                    <a:pt x="284" y="441"/>
                    <a:pt x="284" y="441"/>
                  </a:cubicBezTo>
                  <a:cubicBezTo>
                    <a:pt x="284" y="441"/>
                    <a:pt x="284" y="441"/>
                    <a:pt x="284" y="441"/>
                  </a:cubicBezTo>
                  <a:cubicBezTo>
                    <a:pt x="282" y="442"/>
                    <a:pt x="282" y="442"/>
                    <a:pt x="282" y="442"/>
                  </a:cubicBezTo>
                  <a:cubicBezTo>
                    <a:pt x="282" y="423"/>
                    <a:pt x="282" y="423"/>
                    <a:pt x="282" y="423"/>
                  </a:cubicBezTo>
                  <a:cubicBezTo>
                    <a:pt x="283" y="422"/>
                    <a:pt x="283" y="422"/>
                    <a:pt x="283" y="422"/>
                  </a:cubicBezTo>
                  <a:cubicBezTo>
                    <a:pt x="282" y="422"/>
                    <a:pt x="282" y="422"/>
                    <a:pt x="282" y="422"/>
                  </a:cubicBezTo>
                  <a:cubicBezTo>
                    <a:pt x="282" y="415"/>
                    <a:pt x="282" y="415"/>
                    <a:pt x="282" y="415"/>
                  </a:cubicBezTo>
                  <a:cubicBezTo>
                    <a:pt x="282" y="415"/>
                    <a:pt x="282" y="415"/>
                    <a:pt x="282" y="415"/>
                  </a:cubicBezTo>
                  <a:cubicBezTo>
                    <a:pt x="285" y="414"/>
                    <a:pt x="285" y="414"/>
                    <a:pt x="285" y="414"/>
                  </a:cubicBezTo>
                  <a:close/>
                  <a:moveTo>
                    <a:pt x="285" y="455"/>
                  </a:moveTo>
                  <a:cubicBezTo>
                    <a:pt x="285" y="473"/>
                    <a:pt x="285" y="473"/>
                    <a:pt x="285" y="473"/>
                  </a:cubicBezTo>
                  <a:cubicBezTo>
                    <a:pt x="282" y="475"/>
                    <a:pt x="282" y="475"/>
                    <a:pt x="282" y="475"/>
                  </a:cubicBezTo>
                  <a:cubicBezTo>
                    <a:pt x="282" y="459"/>
                    <a:pt x="282" y="459"/>
                    <a:pt x="282" y="459"/>
                  </a:cubicBezTo>
                  <a:cubicBezTo>
                    <a:pt x="285" y="458"/>
                    <a:pt x="285" y="458"/>
                    <a:pt x="285" y="458"/>
                  </a:cubicBezTo>
                  <a:cubicBezTo>
                    <a:pt x="285" y="455"/>
                    <a:pt x="285" y="455"/>
                    <a:pt x="285" y="455"/>
                  </a:cubicBezTo>
                  <a:close/>
                  <a:moveTo>
                    <a:pt x="285" y="560"/>
                  </a:moveTo>
                  <a:cubicBezTo>
                    <a:pt x="285" y="593"/>
                    <a:pt x="285" y="593"/>
                    <a:pt x="285" y="593"/>
                  </a:cubicBezTo>
                  <a:cubicBezTo>
                    <a:pt x="285" y="593"/>
                    <a:pt x="285" y="593"/>
                    <a:pt x="285" y="593"/>
                  </a:cubicBezTo>
                  <a:cubicBezTo>
                    <a:pt x="282" y="595"/>
                    <a:pt x="282" y="595"/>
                    <a:pt x="282" y="595"/>
                  </a:cubicBezTo>
                  <a:cubicBezTo>
                    <a:pt x="282" y="557"/>
                    <a:pt x="282" y="557"/>
                    <a:pt x="282" y="557"/>
                  </a:cubicBezTo>
                  <a:cubicBezTo>
                    <a:pt x="283" y="557"/>
                    <a:pt x="284" y="558"/>
                    <a:pt x="285" y="560"/>
                  </a:cubicBezTo>
                  <a:close/>
                  <a:moveTo>
                    <a:pt x="282" y="225"/>
                  </a:moveTo>
                  <a:cubicBezTo>
                    <a:pt x="282" y="377"/>
                    <a:pt x="282" y="377"/>
                    <a:pt x="282" y="377"/>
                  </a:cubicBezTo>
                  <a:cubicBezTo>
                    <a:pt x="281" y="376"/>
                    <a:pt x="279" y="376"/>
                    <a:pt x="278" y="377"/>
                  </a:cubicBezTo>
                  <a:cubicBezTo>
                    <a:pt x="277" y="377"/>
                    <a:pt x="277" y="377"/>
                    <a:pt x="277" y="377"/>
                  </a:cubicBezTo>
                  <a:cubicBezTo>
                    <a:pt x="277" y="374"/>
                    <a:pt x="277" y="374"/>
                    <a:pt x="277" y="374"/>
                  </a:cubicBezTo>
                  <a:cubicBezTo>
                    <a:pt x="277" y="374"/>
                    <a:pt x="277" y="374"/>
                    <a:pt x="277" y="374"/>
                  </a:cubicBezTo>
                  <a:cubicBezTo>
                    <a:pt x="280" y="373"/>
                    <a:pt x="281" y="370"/>
                    <a:pt x="280" y="367"/>
                  </a:cubicBezTo>
                  <a:cubicBezTo>
                    <a:pt x="280" y="367"/>
                    <a:pt x="280" y="367"/>
                    <a:pt x="280" y="367"/>
                  </a:cubicBezTo>
                  <a:cubicBezTo>
                    <a:pt x="279" y="365"/>
                    <a:pt x="278" y="364"/>
                    <a:pt x="277" y="364"/>
                  </a:cubicBezTo>
                  <a:cubicBezTo>
                    <a:pt x="277" y="226"/>
                    <a:pt x="277" y="226"/>
                    <a:pt x="277" y="226"/>
                  </a:cubicBezTo>
                  <a:cubicBezTo>
                    <a:pt x="278" y="226"/>
                    <a:pt x="280" y="225"/>
                    <a:pt x="282" y="225"/>
                  </a:cubicBezTo>
                  <a:close/>
                  <a:moveTo>
                    <a:pt x="282" y="387"/>
                  </a:moveTo>
                  <a:cubicBezTo>
                    <a:pt x="282" y="390"/>
                    <a:pt x="282" y="390"/>
                    <a:pt x="282" y="390"/>
                  </a:cubicBezTo>
                  <a:cubicBezTo>
                    <a:pt x="281" y="390"/>
                    <a:pt x="281" y="390"/>
                    <a:pt x="281" y="390"/>
                  </a:cubicBezTo>
                  <a:cubicBezTo>
                    <a:pt x="277" y="391"/>
                    <a:pt x="277" y="391"/>
                    <a:pt x="277" y="391"/>
                  </a:cubicBezTo>
                  <a:cubicBezTo>
                    <a:pt x="277" y="389"/>
                    <a:pt x="277" y="389"/>
                    <a:pt x="277" y="389"/>
                  </a:cubicBezTo>
                  <a:cubicBezTo>
                    <a:pt x="282" y="387"/>
                    <a:pt x="282" y="387"/>
                    <a:pt x="282" y="387"/>
                  </a:cubicBezTo>
                  <a:close/>
                  <a:moveTo>
                    <a:pt x="282" y="393"/>
                  </a:moveTo>
                  <a:cubicBezTo>
                    <a:pt x="282" y="395"/>
                    <a:pt x="282" y="395"/>
                    <a:pt x="282" y="395"/>
                  </a:cubicBezTo>
                  <a:cubicBezTo>
                    <a:pt x="277" y="397"/>
                    <a:pt x="277" y="397"/>
                    <a:pt x="277" y="397"/>
                  </a:cubicBezTo>
                  <a:cubicBezTo>
                    <a:pt x="277" y="395"/>
                    <a:pt x="277" y="395"/>
                    <a:pt x="277" y="395"/>
                  </a:cubicBezTo>
                  <a:cubicBezTo>
                    <a:pt x="282" y="393"/>
                    <a:pt x="282" y="393"/>
                    <a:pt x="282" y="393"/>
                  </a:cubicBezTo>
                  <a:close/>
                  <a:moveTo>
                    <a:pt x="282" y="406"/>
                  </a:moveTo>
                  <a:cubicBezTo>
                    <a:pt x="282" y="409"/>
                    <a:pt x="282" y="409"/>
                    <a:pt x="282" y="409"/>
                  </a:cubicBezTo>
                  <a:cubicBezTo>
                    <a:pt x="279" y="410"/>
                    <a:pt x="279" y="410"/>
                    <a:pt x="279" y="410"/>
                  </a:cubicBezTo>
                  <a:cubicBezTo>
                    <a:pt x="280" y="414"/>
                    <a:pt x="280" y="414"/>
                    <a:pt x="280" y="414"/>
                  </a:cubicBezTo>
                  <a:cubicBezTo>
                    <a:pt x="282" y="415"/>
                    <a:pt x="282" y="415"/>
                    <a:pt x="282" y="415"/>
                  </a:cubicBezTo>
                  <a:cubicBezTo>
                    <a:pt x="282" y="422"/>
                    <a:pt x="282" y="422"/>
                    <a:pt x="282" y="422"/>
                  </a:cubicBezTo>
                  <a:cubicBezTo>
                    <a:pt x="281" y="422"/>
                    <a:pt x="281" y="422"/>
                    <a:pt x="281" y="422"/>
                  </a:cubicBezTo>
                  <a:cubicBezTo>
                    <a:pt x="281" y="423"/>
                    <a:pt x="281" y="423"/>
                    <a:pt x="281" y="423"/>
                  </a:cubicBezTo>
                  <a:cubicBezTo>
                    <a:pt x="282" y="423"/>
                    <a:pt x="282" y="423"/>
                    <a:pt x="282" y="423"/>
                  </a:cubicBezTo>
                  <a:cubicBezTo>
                    <a:pt x="282" y="442"/>
                    <a:pt x="282" y="442"/>
                    <a:pt x="282" y="442"/>
                  </a:cubicBezTo>
                  <a:cubicBezTo>
                    <a:pt x="277" y="444"/>
                    <a:pt x="277" y="444"/>
                    <a:pt x="277" y="444"/>
                  </a:cubicBezTo>
                  <a:cubicBezTo>
                    <a:pt x="277" y="403"/>
                    <a:pt x="277" y="403"/>
                    <a:pt x="277" y="403"/>
                  </a:cubicBezTo>
                  <a:cubicBezTo>
                    <a:pt x="278" y="407"/>
                    <a:pt x="278" y="407"/>
                    <a:pt x="278" y="407"/>
                  </a:cubicBezTo>
                  <a:cubicBezTo>
                    <a:pt x="282" y="406"/>
                    <a:pt x="282" y="406"/>
                    <a:pt x="282" y="406"/>
                  </a:cubicBezTo>
                  <a:close/>
                  <a:moveTo>
                    <a:pt x="282" y="459"/>
                  </a:moveTo>
                  <a:cubicBezTo>
                    <a:pt x="282" y="475"/>
                    <a:pt x="282" y="475"/>
                    <a:pt x="282" y="475"/>
                  </a:cubicBezTo>
                  <a:cubicBezTo>
                    <a:pt x="277" y="477"/>
                    <a:pt x="277" y="477"/>
                    <a:pt x="277" y="477"/>
                  </a:cubicBezTo>
                  <a:cubicBezTo>
                    <a:pt x="277" y="461"/>
                    <a:pt x="277" y="461"/>
                    <a:pt x="277" y="461"/>
                  </a:cubicBezTo>
                  <a:cubicBezTo>
                    <a:pt x="282" y="459"/>
                    <a:pt x="282" y="459"/>
                    <a:pt x="282" y="459"/>
                  </a:cubicBezTo>
                  <a:close/>
                  <a:moveTo>
                    <a:pt x="282" y="557"/>
                  </a:moveTo>
                  <a:cubicBezTo>
                    <a:pt x="282" y="595"/>
                    <a:pt x="282" y="595"/>
                    <a:pt x="282" y="595"/>
                  </a:cubicBezTo>
                  <a:cubicBezTo>
                    <a:pt x="277" y="597"/>
                    <a:pt x="277" y="597"/>
                    <a:pt x="277" y="597"/>
                  </a:cubicBezTo>
                  <a:cubicBezTo>
                    <a:pt x="277" y="558"/>
                    <a:pt x="277" y="558"/>
                    <a:pt x="277" y="558"/>
                  </a:cubicBezTo>
                  <a:cubicBezTo>
                    <a:pt x="280" y="557"/>
                    <a:pt x="280" y="557"/>
                    <a:pt x="280" y="557"/>
                  </a:cubicBezTo>
                  <a:cubicBezTo>
                    <a:pt x="280" y="557"/>
                    <a:pt x="280" y="557"/>
                    <a:pt x="281" y="557"/>
                  </a:cubicBezTo>
                  <a:cubicBezTo>
                    <a:pt x="281" y="557"/>
                    <a:pt x="281" y="557"/>
                    <a:pt x="281" y="557"/>
                  </a:cubicBezTo>
                  <a:cubicBezTo>
                    <a:pt x="281" y="557"/>
                    <a:pt x="281" y="557"/>
                    <a:pt x="281" y="557"/>
                  </a:cubicBezTo>
                  <a:cubicBezTo>
                    <a:pt x="281" y="557"/>
                    <a:pt x="281" y="557"/>
                    <a:pt x="282" y="557"/>
                  </a:cubicBezTo>
                  <a:close/>
                  <a:moveTo>
                    <a:pt x="277" y="226"/>
                  </a:moveTo>
                  <a:cubicBezTo>
                    <a:pt x="277" y="364"/>
                    <a:pt x="277" y="364"/>
                    <a:pt x="277" y="364"/>
                  </a:cubicBezTo>
                  <a:cubicBezTo>
                    <a:pt x="276" y="363"/>
                    <a:pt x="274" y="363"/>
                    <a:pt x="273" y="364"/>
                  </a:cubicBezTo>
                  <a:cubicBezTo>
                    <a:pt x="268" y="365"/>
                    <a:pt x="268" y="365"/>
                    <a:pt x="268" y="365"/>
                  </a:cubicBezTo>
                  <a:cubicBezTo>
                    <a:pt x="268" y="363"/>
                    <a:pt x="268" y="363"/>
                    <a:pt x="268" y="363"/>
                  </a:cubicBezTo>
                  <a:cubicBezTo>
                    <a:pt x="271" y="362"/>
                    <a:pt x="271" y="362"/>
                    <a:pt x="271" y="362"/>
                  </a:cubicBezTo>
                  <a:cubicBezTo>
                    <a:pt x="274" y="361"/>
                    <a:pt x="275" y="360"/>
                    <a:pt x="275" y="359"/>
                  </a:cubicBezTo>
                  <a:cubicBezTo>
                    <a:pt x="275" y="359"/>
                    <a:pt x="275" y="359"/>
                    <a:pt x="275" y="359"/>
                  </a:cubicBezTo>
                  <a:cubicBezTo>
                    <a:pt x="275" y="358"/>
                    <a:pt x="272" y="358"/>
                    <a:pt x="270" y="359"/>
                  </a:cubicBezTo>
                  <a:cubicBezTo>
                    <a:pt x="268" y="360"/>
                    <a:pt x="268" y="360"/>
                    <a:pt x="268" y="360"/>
                  </a:cubicBezTo>
                  <a:cubicBezTo>
                    <a:pt x="268" y="230"/>
                    <a:pt x="268" y="230"/>
                    <a:pt x="268" y="230"/>
                  </a:cubicBezTo>
                  <a:cubicBezTo>
                    <a:pt x="270" y="229"/>
                    <a:pt x="273" y="228"/>
                    <a:pt x="275" y="227"/>
                  </a:cubicBezTo>
                  <a:cubicBezTo>
                    <a:pt x="276" y="227"/>
                    <a:pt x="276" y="227"/>
                    <a:pt x="277" y="226"/>
                  </a:cubicBezTo>
                  <a:close/>
                  <a:moveTo>
                    <a:pt x="277" y="374"/>
                  </a:moveTo>
                  <a:cubicBezTo>
                    <a:pt x="277" y="377"/>
                    <a:pt x="277" y="377"/>
                    <a:pt x="277" y="377"/>
                  </a:cubicBezTo>
                  <a:cubicBezTo>
                    <a:pt x="268" y="380"/>
                    <a:pt x="268" y="380"/>
                    <a:pt x="268" y="380"/>
                  </a:cubicBezTo>
                  <a:cubicBezTo>
                    <a:pt x="268" y="377"/>
                    <a:pt x="268" y="377"/>
                    <a:pt x="268" y="377"/>
                  </a:cubicBezTo>
                  <a:cubicBezTo>
                    <a:pt x="277" y="374"/>
                    <a:pt x="277" y="374"/>
                    <a:pt x="277" y="374"/>
                  </a:cubicBezTo>
                  <a:close/>
                  <a:moveTo>
                    <a:pt x="277" y="389"/>
                  </a:moveTo>
                  <a:cubicBezTo>
                    <a:pt x="277" y="391"/>
                    <a:pt x="277" y="391"/>
                    <a:pt x="277" y="391"/>
                  </a:cubicBezTo>
                  <a:cubicBezTo>
                    <a:pt x="273" y="393"/>
                    <a:pt x="273" y="393"/>
                    <a:pt x="273" y="393"/>
                  </a:cubicBezTo>
                  <a:cubicBezTo>
                    <a:pt x="274" y="396"/>
                    <a:pt x="274" y="396"/>
                    <a:pt x="274" y="396"/>
                  </a:cubicBezTo>
                  <a:cubicBezTo>
                    <a:pt x="277" y="395"/>
                    <a:pt x="277" y="395"/>
                    <a:pt x="277" y="395"/>
                  </a:cubicBezTo>
                  <a:cubicBezTo>
                    <a:pt x="277" y="397"/>
                    <a:pt x="277" y="397"/>
                    <a:pt x="277" y="397"/>
                  </a:cubicBezTo>
                  <a:cubicBezTo>
                    <a:pt x="275" y="398"/>
                    <a:pt x="275" y="398"/>
                    <a:pt x="275" y="398"/>
                  </a:cubicBezTo>
                  <a:cubicBezTo>
                    <a:pt x="277" y="403"/>
                    <a:pt x="277" y="403"/>
                    <a:pt x="277" y="403"/>
                  </a:cubicBezTo>
                  <a:cubicBezTo>
                    <a:pt x="277" y="444"/>
                    <a:pt x="277" y="444"/>
                    <a:pt x="277" y="444"/>
                  </a:cubicBezTo>
                  <a:cubicBezTo>
                    <a:pt x="268" y="447"/>
                    <a:pt x="268" y="447"/>
                    <a:pt x="268" y="447"/>
                  </a:cubicBezTo>
                  <a:cubicBezTo>
                    <a:pt x="268" y="381"/>
                    <a:pt x="268" y="381"/>
                    <a:pt x="268" y="381"/>
                  </a:cubicBezTo>
                  <a:cubicBezTo>
                    <a:pt x="272" y="391"/>
                    <a:pt x="272" y="391"/>
                    <a:pt x="272" y="391"/>
                  </a:cubicBezTo>
                  <a:cubicBezTo>
                    <a:pt x="277" y="389"/>
                    <a:pt x="277" y="389"/>
                    <a:pt x="277" y="389"/>
                  </a:cubicBezTo>
                  <a:close/>
                  <a:moveTo>
                    <a:pt x="277" y="461"/>
                  </a:moveTo>
                  <a:cubicBezTo>
                    <a:pt x="277" y="477"/>
                    <a:pt x="277" y="477"/>
                    <a:pt x="277" y="477"/>
                  </a:cubicBezTo>
                  <a:cubicBezTo>
                    <a:pt x="268" y="480"/>
                    <a:pt x="268" y="480"/>
                    <a:pt x="268" y="480"/>
                  </a:cubicBezTo>
                  <a:cubicBezTo>
                    <a:pt x="268" y="464"/>
                    <a:pt x="268" y="464"/>
                    <a:pt x="268" y="464"/>
                  </a:cubicBezTo>
                  <a:cubicBezTo>
                    <a:pt x="277" y="461"/>
                    <a:pt x="277" y="461"/>
                    <a:pt x="277" y="461"/>
                  </a:cubicBezTo>
                  <a:close/>
                  <a:moveTo>
                    <a:pt x="277" y="558"/>
                  </a:moveTo>
                  <a:cubicBezTo>
                    <a:pt x="277" y="597"/>
                    <a:pt x="277" y="597"/>
                    <a:pt x="277" y="597"/>
                  </a:cubicBezTo>
                  <a:cubicBezTo>
                    <a:pt x="268" y="600"/>
                    <a:pt x="268" y="600"/>
                    <a:pt x="268" y="600"/>
                  </a:cubicBezTo>
                  <a:cubicBezTo>
                    <a:pt x="268" y="567"/>
                    <a:pt x="268" y="567"/>
                    <a:pt x="268" y="567"/>
                  </a:cubicBezTo>
                  <a:cubicBezTo>
                    <a:pt x="275" y="565"/>
                    <a:pt x="275" y="565"/>
                    <a:pt x="275" y="565"/>
                  </a:cubicBezTo>
                  <a:cubicBezTo>
                    <a:pt x="277" y="558"/>
                    <a:pt x="277" y="558"/>
                    <a:pt x="277" y="558"/>
                  </a:cubicBezTo>
                  <a:cubicBezTo>
                    <a:pt x="277" y="558"/>
                    <a:pt x="277" y="558"/>
                    <a:pt x="277" y="558"/>
                  </a:cubicBezTo>
                  <a:close/>
                  <a:moveTo>
                    <a:pt x="268" y="211"/>
                  </a:moveTo>
                  <a:cubicBezTo>
                    <a:pt x="268" y="210"/>
                    <a:pt x="268" y="210"/>
                    <a:pt x="268" y="210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8" y="208"/>
                    <a:pt x="275" y="208"/>
                    <a:pt x="275" y="208"/>
                  </a:cubicBezTo>
                  <a:cubicBezTo>
                    <a:pt x="275" y="208"/>
                    <a:pt x="270" y="213"/>
                    <a:pt x="269" y="210"/>
                  </a:cubicBezTo>
                  <a:cubicBezTo>
                    <a:pt x="269" y="211"/>
                    <a:pt x="269" y="211"/>
                    <a:pt x="269" y="211"/>
                  </a:cubicBezTo>
                  <a:cubicBezTo>
                    <a:pt x="269" y="211"/>
                    <a:pt x="268" y="211"/>
                    <a:pt x="268" y="211"/>
                  </a:cubicBezTo>
                  <a:close/>
                  <a:moveTo>
                    <a:pt x="268" y="210"/>
                  </a:moveTo>
                  <a:cubicBezTo>
                    <a:pt x="268" y="211"/>
                    <a:pt x="268" y="211"/>
                    <a:pt x="268" y="211"/>
                  </a:cubicBezTo>
                  <a:cubicBezTo>
                    <a:pt x="268" y="211"/>
                    <a:pt x="268" y="211"/>
                    <a:pt x="268" y="211"/>
                  </a:cubicBezTo>
                  <a:cubicBezTo>
                    <a:pt x="268" y="212"/>
                    <a:pt x="268" y="213"/>
                    <a:pt x="267" y="213"/>
                  </a:cubicBezTo>
                  <a:cubicBezTo>
                    <a:pt x="266" y="214"/>
                    <a:pt x="265" y="213"/>
                    <a:pt x="265" y="212"/>
                  </a:cubicBezTo>
                  <a:cubicBezTo>
                    <a:pt x="265" y="212"/>
                    <a:pt x="265" y="213"/>
                    <a:pt x="264" y="213"/>
                  </a:cubicBezTo>
                  <a:cubicBezTo>
                    <a:pt x="264" y="213"/>
                    <a:pt x="264" y="213"/>
                    <a:pt x="263" y="212"/>
                  </a:cubicBezTo>
                  <a:cubicBezTo>
                    <a:pt x="264" y="214"/>
                    <a:pt x="263" y="215"/>
                    <a:pt x="263" y="215"/>
                  </a:cubicBezTo>
                  <a:cubicBezTo>
                    <a:pt x="262" y="216"/>
                    <a:pt x="261" y="215"/>
                    <a:pt x="260" y="214"/>
                  </a:cubicBezTo>
                  <a:cubicBezTo>
                    <a:pt x="260" y="214"/>
                    <a:pt x="260" y="214"/>
                    <a:pt x="260" y="215"/>
                  </a:cubicBezTo>
                  <a:cubicBezTo>
                    <a:pt x="259" y="215"/>
                    <a:pt x="259" y="215"/>
                    <a:pt x="259" y="214"/>
                  </a:cubicBezTo>
                  <a:cubicBezTo>
                    <a:pt x="259" y="215"/>
                    <a:pt x="259" y="216"/>
                    <a:pt x="258" y="217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58" y="219"/>
                    <a:pt x="258" y="222"/>
                    <a:pt x="257" y="223"/>
                  </a:cubicBezTo>
                  <a:cubicBezTo>
                    <a:pt x="257" y="229"/>
                    <a:pt x="254" y="234"/>
                    <a:pt x="250" y="237"/>
                  </a:cubicBezTo>
                  <a:cubicBezTo>
                    <a:pt x="265" y="232"/>
                    <a:pt x="265" y="232"/>
                    <a:pt x="265" y="232"/>
                  </a:cubicBezTo>
                  <a:cubicBezTo>
                    <a:pt x="266" y="231"/>
                    <a:pt x="267" y="231"/>
                    <a:pt x="268" y="230"/>
                  </a:cubicBezTo>
                  <a:cubicBezTo>
                    <a:pt x="268" y="360"/>
                    <a:pt x="268" y="360"/>
                    <a:pt x="268" y="360"/>
                  </a:cubicBezTo>
                  <a:cubicBezTo>
                    <a:pt x="261" y="362"/>
                    <a:pt x="261" y="362"/>
                    <a:pt x="261" y="362"/>
                  </a:cubicBezTo>
                  <a:cubicBezTo>
                    <a:pt x="263" y="365"/>
                    <a:pt x="263" y="365"/>
                    <a:pt x="263" y="365"/>
                  </a:cubicBezTo>
                  <a:cubicBezTo>
                    <a:pt x="268" y="363"/>
                    <a:pt x="268" y="363"/>
                    <a:pt x="268" y="363"/>
                  </a:cubicBezTo>
                  <a:cubicBezTo>
                    <a:pt x="268" y="365"/>
                    <a:pt x="268" y="365"/>
                    <a:pt x="268" y="365"/>
                  </a:cubicBezTo>
                  <a:cubicBezTo>
                    <a:pt x="263" y="367"/>
                    <a:pt x="263" y="367"/>
                    <a:pt x="263" y="367"/>
                  </a:cubicBezTo>
                  <a:cubicBezTo>
                    <a:pt x="267" y="378"/>
                    <a:pt x="267" y="378"/>
                    <a:pt x="267" y="378"/>
                  </a:cubicBezTo>
                  <a:cubicBezTo>
                    <a:pt x="268" y="377"/>
                    <a:pt x="268" y="377"/>
                    <a:pt x="268" y="377"/>
                  </a:cubicBezTo>
                  <a:cubicBezTo>
                    <a:pt x="268" y="380"/>
                    <a:pt x="268" y="380"/>
                    <a:pt x="268" y="380"/>
                  </a:cubicBezTo>
                  <a:cubicBezTo>
                    <a:pt x="268" y="380"/>
                    <a:pt x="268" y="380"/>
                    <a:pt x="268" y="380"/>
                  </a:cubicBezTo>
                  <a:cubicBezTo>
                    <a:pt x="268" y="381"/>
                    <a:pt x="268" y="381"/>
                    <a:pt x="268" y="381"/>
                  </a:cubicBezTo>
                  <a:cubicBezTo>
                    <a:pt x="268" y="447"/>
                    <a:pt x="268" y="447"/>
                    <a:pt x="268" y="447"/>
                  </a:cubicBezTo>
                  <a:cubicBezTo>
                    <a:pt x="232" y="460"/>
                    <a:pt x="232" y="460"/>
                    <a:pt x="232" y="460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4" y="203"/>
                    <a:pt x="234" y="203"/>
                    <a:pt x="234" y="203"/>
                  </a:cubicBezTo>
                  <a:cubicBezTo>
                    <a:pt x="240" y="201"/>
                    <a:pt x="247" y="204"/>
                    <a:pt x="252" y="209"/>
                  </a:cubicBezTo>
                  <a:cubicBezTo>
                    <a:pt x="253" y="209"/>
                    <a:pt x="255" y="211"/>
                    <a:pt x="256" y="213"/>
                  </a:cubicBezTo>
                  <a:cubicBezTo>
                    <a:pt x="257" y="213"/>
                    <a:pt x="257" y="213"/>
                    <a:pt x="257" y="213"/>
                  </a:cubicBezTo>
                  <a:cubicBezTo>
                    <a:pt x="257" y="213"/>
                    <a:pt x="259" y="213"/>
                    <a:pt x="259" y="214"/>
                  </a:cubicBezTo>
                  <a:cubicBezTo>
                    <a:pt x="259" y="214"/>
                    <a:pt x="259" y="213"/>
                    <a:pt x="259" y="213"/>
                  </a:cubicBezTo>
                  <a:cubicBezTo>
                    <a:pt x="260" y="213"/>
                    <a:pt x="260" y="213"/>
                    <a:pt x="260" y="214"/>
                  </a:cubicBezTo>
                  <a:cubicBezTo>
                    <a:pt x="260" y="212"/>
                    <a:pt x="260" y="211"/>
                    <a:pt x="261" y="211"/>
                  </a:cubicBezTo>
                  <a:cubicBezTo>
                    <a:pt x="262" y="211"/>
                    <a:pt x="263" y="211"/>
                    <a:pt x="263" y="212"/>
                  </a:cubicBezTo>
                  <a:cubicBezTo>
                    <a:pt x="263" y="212"/>
                    <a:pt x="263" y="212"/>
                    <a:pt x="264" y="212"/>
                  </a:cubicBezTo>
                  <a:cubicBezTo>
                    <a:pt x="264" y="211"/>
                    <a:pt x="264" y="212"/>
                    <a:pt x="265" y="212"/>
                  </a:cubicBezTo>
                  <a:cubicBezTo>
                    <a:pt x="264" y="211"/>
                    <a:pt x="265" y="210"/>
                    <a:pt x="266" y="210"/>
                  </a:cubicBezTo>
                  <a:cubicBezTo>
                    <a:pt x="266" y="209"/>
                    <a:pt x="267" y="210"/>
                    <a:pt x="268" y="211"/>
                  </a:cubicBezTo>
                  <a:cubicBezTo>
                    <a:pt x="268" y="210"/>
                    <a:pt x="268" y="210"/>
                    <a:pt x="268" y="210"/>
                  </a:cubicBezTo>
                  <a:cubicBezTo>
                    <a:pt x="268" y="210"/>
                    <a:pt x="268" y="210"/>
                    <a:pt x="268" y="210"/>
                  </a:cubicBezTo>
                  <a:close/>
                  <a:moveTo>
                    <a:pt x="268" y="464"/>
                  </a:moveTo>
                  <a:cubicBezTo>
                    <a:pt x="268" y="480"/>
                    <a:pt x="268" y="480"/>
                    <a:pt x="268" y="480"/>
                  </a:cubicBezTo>
                  <a:cubicBezTo>
                    <a:pt x="258" y="485"/>
                    <a:pt x="258" y="485"/>
                    <a:pt x="258" y="485"/>
                  </a:cubicBezTo>
                  <a:cubicBezTo>
                    <a:pt x="258" y="487"/>
                    <a:pt x="257" y="488"/>
                    <a:pt x="256" y="489"/>
                  </a:cubicBezTo>
                  <a:cubicBezTo>
                    <a:pt x="254" y="489"/>
                    <a:pt x="254" y="489"/>
                    <a:pt x="254" y="489"/>
                  </a:cubicBezTo>
                  <a:cubicBezTo>
                    <a:pt x="251" y="487"/>
                    <a:pt x="251" y="487"/>
                    <a:pt x="251" y="487"/>
                  </a:cubicBezTo>
                  <a:cubicBezTo>
                    <a:pt x="232" y="495"/>
                    <a:pt x="232" y="495"/>
                    <a:pt x="232" y="495"/>
                  </a:cubicBezTo>
                  <a:cubicBezTo>
                    <a:pt x="232" y="476"/>
                    <a:pt x="232" y="476"/>
                    <a:pt x="232" y="476"/>
                  </a:cubicBezTo>
                  <a:cubicBezTo>
                    <a:pt x="245" y="472"/>
                    <a:pt x="245" y="472"/>
                    <a:pt x="245" y="472"/>
                  </a:cubicBezTo>
                  <a:cubicBezTo>
                    <a:pt x="246" y="468"/>
                    <a:pt x="246" y="468"/>
                    <a:pt x="246" y="468"/>
                  </a:cubicBezTo>
                  <a:cubicBezTo>
                    <a:pt x="248" y="467"/>
                    <a:pt x="248" y="467"/>
                    <a:pt x="248" y="467"/>
                  </a:cubicBezTo>
                  <a:cubicBezTo>
                    <a:pt x="248" y="467"/>
                    <a:pt x="249" y="467"/>
                    <a:pt x="249" y="467"/>
                  </a:cubicBezTo>
                  <a:cubicBezTo>
                    <a:pt x="249" y="467"/>
                    <a:pt x="249" y="467"/>
                    <a:pt x="249" y="467"/>
                  </a:cubicBezTo>
                  <a:cubicBezTo>
                    <a:pt x="249" y="467"/>
                    <a:pt x="249" y="467"/>
                    <a:pt x="249" y="467"/>
                  </a:cubicBezTo>
                  <a:cubicBezTo>
                    <a:pt x="250" y="467"/>
                    <a:pt x="251" y="468"/>
                    <a:pt x="252" y="469"/>
                  </a:cubicBezTo>
                  <a:cubicBezTo>
                    <a:pt x="268" y="464"/>
                    <a:pt x="268" y="464"/>
                    <a:pt x="268" y="464"/>
                  </a:cubicBezTo>
                  <a:close/>
                  <a:moveTo>
                    <a:pt x="268" y="567"/>
                  </a:moveTo>
                  <a:cubicBezTo>
                    <a:pt x="268" y="600"/>
                    <a:pt x="268" y="600"/>
                    <a:pt x="268" y="600"/>
                  </a:cubicBezTo>
                  <a:cubicBezTo>
                    <a:pt x="236" y="613"/>
                    <a:pt x="236" y="613"/>
                    <a:pt x="236" y="613"/>
                  </a:cubicBezTo>
                  <a:cubicBezTo>
                    <a:pt x="239" y="620"/>
                    <a:pt x="239" y="620"/>
                    <a:pt x="239" y="620"/>
                  </a:cubicBezTo>
                  <a:cubicBezTo>
                    <a:pt x="232" y="623"/>
                    <a:pt x="232" y="623"/>
                    <a:pt x="232" y="623"/>
                  </a:cubicBezTo>
                  <a:cubicBezTo>
                    <a:pt x="232" y="580"/>
                    <a:pt x="232" y="580"/>
                    <a:pt x="232" y="580"/>
                  </a:cubicBezTo>
                  <a:cubicBezTo>
                    <a:pt x="268" y="567"/>
                    <a:pt x="268" y="567"/>
                    <a:pt x="268" y="567"/>
                  </a:cubicBezTo>
                  <a:close/>
                  <a:moveTo>
                    <a:pt x="232" y="32"/>
                  </a:moveTo>
                  <a:cubicBezTo>
                    <a:pt x="232" y="30"/>
                    <a:pt x="232" y="30"/>
                    <a:pt x="232" y="30"/>
                  </a:cubicBezTo>
                  <a:cubicBezTo>
                    <a:pt x="237" y="29"/>
                    <a:pt x="237" y="29"/>
                    <a:pt x="237" y="29"/>
                  </a:cubicBezTo>
                  <a:cubicBezTo>
                    <a:pt x="238" y="28"/>
                    <a:pt x="239" y="27"/>
                    <a:pt x="239" y="27"/>
                  </a:cubicBezTo>
                  <a:cubicBezTo>
                    <a:pt x="239" y="27"/>
                    <a:pt x="239" y="27"/>
                    <a:pt x="239" y="27"/>
                  </a:cubicBezTo>
                  <a:cubicBezTo>
                    <a:pt x="239" y="26"/>
                    <a:pt x="238" y="26"/>
                    <a:pt x="236" y="27"/>
                  </a:cubicBezTo>
                  <a:cubicBezTo>
                    <a:pt x="232" y="29"/>
                    <a:pt x="232" y="29"/>
                    <a:pt x="232" y="29"/>
                  </a:cubicBezTo>
                  <a:cubicBezTo>
                    <a:pt x="232" y="27"/>
                    <a:pt x="232" y="27"/>
                    <a:pt x="232" y="27"/>
                  </a:cubicBezTo>
                  <a:cubicBezTo>
                    <a:pt x="237" y="26"/>
                    <a:pt x="237" y="26"/>
                    <a:pt x="237" y="26"/>
                  </a:cubicBezTo>
                  <a:cubicBezTo>
                    <a:pt x="238" y="25"/>
                    <a:pt x="239" y="23"/>
                    <a:pt x="238" y="22"/>
                  </a:cubicBezTo>
                  <a:cubicBezTo>
                    <a:pt x="238" y="22"/>
                    <a:pt x="238" y="22"/>
                    <a:pt x="238" y="22"/>
                  </a:cubicBezTo>
                  <a:cubicBezTo>
                    <a:pt x="238" y="20"/>
                    <a:pt x="236" y="19"/>
                    <a:pt x="234" y="20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4" y="18"/>
                    <a:pt x="234" y="18"/>
                    <a:pt x="234" y="18"/>
                  </a:cubicBezTo>
                  <a:cubicBezTo>
                    <a:pt x="235" y="18"/>
                    <a:pt x="236" y="16"/>
                    <a:pt x="236" y="14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235" y="13"/>
                    <a:pt x="233" y="12"/>
                    <a:pt x="232" y="12"/>
                  </a:cubicBezTo>
                  <a:cubicBezTo>
                    <a:pt x="232" y="11"/>
                    <a:pt x="232" y="11"/>
                    <a:pt x="232" y="11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3" y="9"/>
                    <a:pt x="232" y="9"/>
                    <a:pt x="232" y="9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8" y="5"/>
                    <a:pt x="238" y="5"/>
                    <a:pt x="238" y="5"/>
                  </a:cubicBezTo>
                  <a:cubicBezTo>
                    <a:pt x="241" y="4"/>
                    <a:pt x="241" y="4"/>
                    <a:pt x="241" y="4"/>
                  </a:cubicBezTo>
                  <a:cubicBezTo>
                    <a:pt x="242" y="5"/>
                    <a:pt x="242" y="5"/>
                    <a:pt x="242" y="5"/>
                  </a:cubicBezTo>
                  <a:cubicBezTo>
                    <a:pt x="246" y="3"/>
                    <a:pt x="250" y="5"/>
                    <a:pt x="253" y="8"/>
                  </a:cubicBezTo>
                  <a:cubicBezTo>
                    <a:pt x="254" y="8"/>
                    <a:pt x="255" y="8"/>
                    <a:pt x="255" y="10"/>
                  </a:cubicBezTo>
                  <a:cubicBezTo>
                    <a:pt x="255" y="10"/>
                    <a:pt x="255" y="10"/>
                    <a:pt x="255" y="10"/>
                  </a:cubicBezTo>
                  <a:cubicBezTo>
                    <a:pt x="256" y="10"/>
                    <a:pt x="257" y="10"/>
                    <a:pt x="257" y="10"/>
                  </a:cubicBezTo>
                  <a:cubicBezTo>
                    <a:pt x="257" y="10"/>
                    <a:pt x="257" y="10"/>
                    <a:pt x="257" y="10"/>
                  </a:cubicBezTo>
                  <a:cubicBezTo>
                    <a:pt x="257" y="10"/>
                    <a:pt x="257" y="10"/>
                    <a:pt x="258" y="10"/>
                  </a:cubicBezTo>
                  <a:cubicBezTo>
                    <a:pt x="257" y="9"/>
                    <a:pt x="258" y="9"/>
                    <a:pt x="258" y="8"/>
                  </a:cubicBezTo>
                  <a:cubicBezTo>
                    <a:pt x="259" y="8"/>
                    <a:pt x="259" y="9"/>
                    <a:pt x="260" y="9"/>
                  </a:cubicBezTo>
                  <a:cubicBezTo>
                    <a:pt x="260" y="9"/>
                    <a:pt x="260" y="9"/>
                    <a:pt x="260" y="9"/>
                  </a:cubicBezTo>
                  <a:cubicBezTo>
                    <a:pt x="260" y="9"/>
                    <a:pt x="260" y="9"/>
                    <a:pt x="260" y="9"/>
                  </a:cubicBezTo>
                  <a:cubicBezTo>
                    <a:pt x="260" y="8"/>
                    <a:pt x="260" y="8"/>
                    <a:pt x="261" y="8"/>
                  </a:cubicBezTo>
                  <a:cubicBezTo>
                    <a:pt x="262" y="7"/>
                    <a:pt x="262" y="8"/>
                    <a:pt x="262" y="8"/>
                  </a:cubicBezTo>
                  <a:cubicBezTo>
                    <a:pt x="262" y="8"/>
                    <a:pt x="262" y="8"/>
                    <a:pt x="263" y="8"/>
                  </a:cubicBezTo>
                  <a:cubicBezTo>
                    <a:pt x="263" y="8"/>
                    <a:pt x="263" y="8"/>
                    <a:pt x="263" y="8"/>
                  </a:cubicBezTo>
                  <a:cubicBezTo>
                    <a:pt x="263" y="7"/>
                    <a:pt x="267" y="7"/>
                    <a:pt x="267" y="7"/>
                  </a:cubicBezTo>
                  <a:cubicBezTo>
                    <a:pt x="267" y="7"/>
                    <a:pt x="264" y="10"/>
                    <a:pt x="263" y="8"/>
                  </a:cubicBezTo>
                  <a:cubicBezTo>
                    <a:pt x="263" y="8"/>
                    <a:pt x="263" y="8"/>
                    <a:pt x="263" y="9"/>
                  </a:cubicBezTo>
                  <a:cubicBezTo>
                    <a:pt x="263" y="9"/>
                    <a:pt x="262" y="9"/>
                    <a:pt x="262" y="8"/>
                  </a:cubicBezTo>
                  <a:cubicBezTo>
                    <a:pt x="263" y="9"/>
                    <a:pt x="262" y="9"/>
                    <a:pt x="262" y="10"/>
                  </a:cubicBezTo>
                  <a:cubicBezTo>
                    <a:pt x="261" y="10"/>
                    <a:pt x="261" y="10"/>
                    <a:pt x="260" y="9"/>
                  </a:cubicBezTo>
                  <a:cubicBezTo>
                    <a:pt x="260" y="9"/>
                    <a:pt x="260" y="10"/>
                    <a:pt x="260" y="10"/>
                  </a:cubicBezTo>
                  <a:cubicBezTo>
                    <a:pt x="260" y="10"/>
                    <a:pt x="260" y="10"/>
                    <a:pt x="260" y="9"/>
                  </a:cubicBezTo>
                  <a:cubicBezTo>
                    <a:pt x="260" y="10"/>
                    <a:pt x="260" y="11"/>
                    <a:pt x="259" y="11"/>
                  </a:cubicBezTo>
                  <a:cubicBezTo>
                    <a:pt x="258" y="11"/>
                    <a:pt x="258" y="11"/>
                    <a:pt x="258" y="10"/>
                  </a:cubicBezTo>
                  <a:cubicBezTo>
                    <a:pt x="258" y="10"/>
                    <a:pt x="258" y="11"/>
                    <a:pt x="257" y="11"/>
                  </a:cubicBezTo>
                  <a:cubicBezTo>
                    <a:pt x="257" y="11"/>
                    <a:pt x="257" y="11"/>
                    <a:pt x="257" y="10"/>
                  </a:cubicBezTo>
                  <a:cubicBezTo>
                    <a:pt x="257" y="11"/>
                    <a:pt x="257" y="12"/>
                    <a:pt x="256" y="12"/>
                  </a:cubicBezTo>
                  <a:cubicBezTo>
                    <a:pt x="256" y="12"/>
                    <a:pt x="256" y="12"/>
                    <a:pt x="256" y="12"/>
                  </a:cubicBezTo>
                  <a:cubicBezTo>
                    <a:pt x="256" y="13"/>
                    <a:pt x="256" y="15"/>
                    <a:pt x="255" y="15"/>
                  </a:cubicBezTo>
                  <a:cubicBezTo>
                    <a:pt x="255" y="19"/>
                    <a:pt x="253" y="23"/>
                    <a:pt x="249" y="25"/>
                  </a:cubicBezTo>
                  <a:cubicBezTo>
                    <a:pt x="249" y="26"/>
                    <a:pt x="249" y="26"/>
                    <a:pt x="249" y="26"/>
                  </a:cubicBezTo>
                  <a:cubicBezTo>
                    <a:pt x="246" y="27"/>
                    <a:pt x="246" y="27"/>
                    <a:pt x="246" y="27"/>
                  </a:cubicBezTo>
                  <a:cubicBezTo>
                    <a:pt x="246" y="34"/>
                    <a:pt x="246" y="34"/>
                    <a:pt x="246" y="34"/>
                  </a:cubicBezTo>
                  <a:cubicBezTo>
                    <a:pt x="241" y="31"/>
                    <a:pt x="241" y="31"/>
                    <a:pt x="241" y="31"/>
                  </a:cubicBezTo>
                  <a:cubicBezTo>
                    <a:pt x="240" y="29"/>
                    <a:pt x="240" y="29"/>
                    <a:pt x="240" y="29"/>
                  </a:cubicBezTo>
                  <a:lnTo>
                    <a:pt x="232" y="32"/>
                  </a:lnTo>
                  <a:close/>
                  <a:moveTo>
                    <a:pt x="232" y="4"/>
                  </a:moveTo>
                  <a:cubicBezTo>
                    <a:pt x="232" y="7"/>
                    <a:pt x="232" y="7"/>
                    <a:pt x="232" y="7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32" y="4"/>
                    <a:pt x="232" y="4"/>
                    <a:pt x="232" y="4"/>
                  </a:cubicBezTo>
                  <a:close/>
                  <a:moveTo>
                    <a:pt x="232" y="8"/>
                  </a:moveTo>
                  <a:cubicBezTo>
                    <a:pt x="232" y="9"/>
                    <a:pt x="232" y="9"/>
                    <a:pt x="232" y="9"/>
                  </a:cubicBezTo>
                  <a:cubicBezTo>
                    <a:pt x="231" y="9"/>
                    <a:pt x="230" y="10"/>
                    <a:pt x="230" y="10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21" y="12"/>
                    <a:pt x="221" y="12"/>
                    <a:pt x="221" y="12"/>
                  </a:cubicBezTo>
                  <a:cubicBezTo>
                    <a:pt x="232" y="8"/>
                    <a:pt x="232" y="8"/>
                    <a:pt x="232" y="8"/>
                  </a:cubicBezTo>
                  <a:close/>
                  <a:moveTo>
                    <a:pt x="232" y="11"/>
                  </a:moveTo>
                  <a:cubicBezTo>
                    <a:pt x="231" y="11"/>
                    <a:pt x="231" y="11"/>
                    <a:pt x="230" y="12"/>
                  </a:cubicBezTo>
                  <a:cubicBezTo>
                    <a:pt x="221" y="15"/>
                    <a:pt x="221" y="15"/>
                    <a:pt x="221" y="15"/>
                  </a:cubicBezTo>
                  <a:cubicBezTo>
                    <a:pt x="221" y="42"/>
                    <a:pt x="221" y="42"/>
                    <a:pt x="221" y="42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7" y="40"/>
                    <a:pt x="227" y="37"/>
                    <a:pt x="227" y="34"/>
                  </a:cubicBezTo>
                  <a:cubicBezTo>
                    <a:pt x="232" y="32"/>
                    <a:pt x="232" y="32"/>
                    <a:pt x="232" y="32"/>
                  </a:cubicBezTo>
                  <a:cubicBezTo>
                    <a:pt x="232" y="30"/>
                    <a:pt x="232" y="30"/>
                    <a:pt x="232" y="30"/>
                  </a:cubicBezTo>
                  <a:cubicBezTo>
                    <a:pt x="227" y="32"/>
                    <a:pt x="227" y="32"/>
                    <a:pt x="227" y="32"/>
                  </a:cubicBezTo>
                  <a:cubicBezTo>
                    <a:pt x="227" y="32"/>
                    <a:pt x="227" y="31"/>
                    <a:pt x="227" y="30"/>
                  </a:cubicBezTo>
                  <a:cubicBezTo>
                    <a:pt x="232" y="29"/>
                    <a:pt x="232" y="29"/>
                    <a:pt x="232" y="29"/>
                  </a:cubicBezTo>
                  <a:cubicBezTo>
                    <a:pt x="232" y="27"/>
                    <a:pt x="232" y="27"/>
                    <a:pt x="232" y="27"/>
                  </a:cubicBezTo>
                  <a:cubicBezTo>
                    <a:pt x="226" y="29"/>
                    <a:pt x="226" y="29"/>
                    <a:pt x="226" y="29"/>
                  </a:cubicBezTo>
                  <a:cubicBezTo>
                    <a:pt x="226" y="27"/>
                    <a:pt x="225" y="25"/>
                    <a:pt x="225" y="23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23" y="20"/>
                    <a:pt x="222" y="18"/>
                    <a:pt x="221" y="1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1"/>
                    <a:pt x="232" y="11"/>
                    <a:pt x="232" y="11"/>
                  </a:cubicBezTo>
                  <a:close/>
                  <a:moveTo>
                    <a:pt x="232" y="201"/>
                  </a:moveTo>
                  <a:cubicBezTo>
                    <a:pt x="232" y="460"/>
                    <a:pt x="232" y="460"/>
                    <a:pt x="232" y="460"/>
                  </a:cubicBezTo>
                  <a:cubicBezTo>
                    <a:pt x="221" y="464"/>
                    <a:pt x="221" y="464"/>
                    <a:pt x="221" y="464"/>
                  </a:cubicBezTo>
                  <a:cubicBezTo>
                    <a:pt x="221" y="247"/>
                    <a:pt x="221" y="247"/>
                    <a:pt x="221" y="247"/>
                  </a:cubicBezTo>
                  <a:cubicBezTo>
                    <a:pt x="227" y="245"/>
                    <a:pt x="227" y="245"/>
                    <a:pt x="227" y="245"/>
                  </a:cubicBezTo>
                  <a:cubicBezTo>
                    <a:pt x="230" y="244"/>
                    <a:pt x="232" y="243"/>
                    <a:pt x="231" y="242"/>
                  </a:cubicBezTo>
                  <a:cubicBezTo>
                    <a:pt x="231" y="242"/>
                    <a:pt x="231" y="242"/>
                    <a:pt x="231" y="242"/>
                  </a:cubicBezTo>
                  <a:cubicBezTo>
                    <a:pt x="231" y="241"/>
                    <a:pt x="229" y="241"/>
                    <a:pt x="226" y="242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21" y="242"/>
                    <a:pt x="221" y="242"/>
                    <a:pt x="221" y="242"/>
                  </a:cubicBezTo>
                  <a:cubicBezTo>
                    <a:pt x="227" y="240"/>
                    <a:pt x="227" y="240"/>
                    <a:pt x="227" y="240"/>
                  </a:cubicBezTo>
                  <a:cubicBezTo>
                    <a:pt x="229" y="239"/>
                    <a:pt x="231" y="236"/>
                    <a:pt x="229" y="233"/>
                  </a:cubicBezTo>
                  <a:cubicBezTo>
                    <a:pt x="229" y="233"/>
                    <a:pt x="229" y="233"/>
                    <a:pt x="229" y="233"/>
                  </a:cubicBezTo>
                  <a:cubicBezTo>
                    <a:pt x="228" y="230"/>
                    <a:pt x="225" y="228"/>
                    <a:pt x="223" y="229"/>
                  </a:cubicBezTo>
                  <a:cubicBezTo>
                    <a:pt x="221" y="230"/>
                    <a:pt x="221" y="230"/>
                    <a:pt x="221" y="230"/>
                  </a:cubicBezTo>
                  <a:cubicBezTo>
                    <a:pt x="221" y="227"/>
                    <a:pt x="221" y="227"/>
                    <a:pt x="221" y="227"/>
                  </a:cubicBezTo>
                  <a:cubicBezTo>
                    <a:pt x="222" y="227"/>
                    <a:pt x="222" y="227"/>
                    <a:pt x="222" y="227"/>
                  </a:cubicBezTo>
                  <a:cubicBezTo>
                    <a:pt x="224" y="226"/>
                    <a:pt x="226" y="222"/>
                    <a:pt x="225" y="220"/>
                  </a:cubicBezTo>
                  <a:cubicBezTo>
                    <a:pt x="225" y="220"/>
                    <a:pt x="225" y="220"/>
                    <a:pt x="225" y="220"/>
                  </a:cubicBezTo>
                  <a:cubicBezTo>
                    <a:pt x="224" y="218"/>
                    <a:pt x="223" y="217"/>
                    <a:pt x="221" y="216"/>
                  </a:cubicBezTo>
                  <a:cubicBezTo>
                    <a:pt x="221" y="198"/>
                    <a:pt x="221" y="198"/>
                    <a:pt x="221" y="198"/>
                  </a:cubicBezTo>
                  <a:cubicBezTo>
                    <a:pt x="228" y="203"/>
                    <a:pt x="228" y="203"/>
                    <a:pt x="228" y="203"/>
                  </a:cubicBezTo>
                  <a:cubicBezTo>
                    <a:pt x="232" y="201"/>
                    <a:pt x="232" y="201"/>
                    <a:pt x="232" y="201"/>
                  </a:cubicBezTo>
                  <a:close/>
                  <a:moveTo>
                    <a:pt x="232" y="476"/>
                  </a:moveTo>
                  <a:cubicBezTo>
                    <a:pt x="232" y="495"/>
                    <a:pt x="232" y="495"/>
                    <a:pt x="232" y="495"/>
                  </a:cubicBezTo>
                  <a:cubicBezTo>
                    <a:pt x="223" y="499"/>
                    <a:pt x="223" y="499"/>
                    <a:pt x="223" y="499"/>
                  </a:cubicBezTo>
                  <a:cubicBezTo>
                    <a:pt x="223" y="501"/>
                    <a:pt x="223" y="503"/>
                    <a:pt x="222" y="503"/>
                  </a:cubicBezTo>
                  <a:cubicBezTo>
                    <a:pt x="221" y="503"/>
                    <a:pt x="221" y="503"/>
                    <a:pt x="221" y="503"/>
                  </a:cubicBezTo>
                  <a:cubicBezTo>
                    <a:pt x="221" y="480"/>
                    <a:pt x="221" y="480"/>
                    <a:pt x="221" y="480"/>
                  </a:cubicBezTo>
                  <a:cubicBezTo>
                    <a:pt x="232" y="476"/>
                    <a:pt x="232" y="476"/>
                    <a:pt x="232" y="476"/>
                  </a:cubicBezTo>
                  <a:close/>
                  <a:moveTo>
                    <a:pt x="232" y="580"/>
                  </a:moveTo>
                  <a:cubicBezTo>
                    <a:pt x="232" y="623"/>
                    <a:pt x="232" y="623"/>
                    <a:pt x="232" y="623"/>
                  </a:cubicBezTo>
                  <a:cubicBezTo>
                    <a:pt x="221" y="627"/>
                    <a:pt x="221" y="627"/>
                    <a:pt x="221" y="627"/>
                  </a:cubicBezTo>
                  <a:cubicBezTo>
                    <a:pt x="221" y="574"/>
                    <a:pt x="221" y="574"/>
                    <a:pt x="221" y="574"/>
                  </a:cubicBezTo>
                  <a:cubicBezTo>
                    <a:pt x="225" y="582"/>
                    <a:pt x="225" y="582"/>
                    <a:pt x="225" y="582"/>
                  </a:cubicBezTo>
                  <a:cubicBezTo>
                    <a:pt x="232" y="580"/>
                    <a:pt x="232" y="580"/>
                    <a:pt x="232" y="580"/>
                  </a:cubicBezTo>
                  <a:close/>
                  <a:moveTo>
                    <a:pt x="221" y="197"/>
                  </a:moveTo>
                  <a:cubicBezTo>
                    <a:pt x="221" y="193"/>
                    <a:pt x="221" y="193"/>
                    <a:pt x="221" y="193"/>
                  </a:cubicBezTo>
                  <a:cubicBezTo>
                    <a:pt x="222" y="193"/>
                    <a:pt x="222" y="194"/>
                    <a:pt x="222" y="194"/>
                  </a:cubicBezTo>
                  <a:cubicBezTo>
                    <a:pt x="222" y="194"/>
                    <a:pt x="222" y="194"/>
                    <a:pt x="223" y="194"/>
                  </a:cubicBezTo>
                  <a:cubicBezTo>
                    <a:pt x="223" y="194"/>
                    <a:pt x="223" y="194"/>
                    <a:pt x="223" y="194"/>
                  </a:cubicBezTo>
                  <a:cubicBezTo>
                    <a:pt x="223" y="194"/>
                    <a:pt x="223" y="194"/>
                    <a:pt x="223" y="194"/>
                  </a:cubicBezTo>
                  <a:cubicBezTo>
                    <a:pt x="223" y="193"/>
                    <a:pt x="223" y="193"/>
                    <a:pt x="223" y="193"/>
                  </a:cubicBezTo>
                  <a:cubicBezTo>
                    <a:pt x="224" y="193"/>
                    <a:pt x="224" y="193"/>
                    <a:pt x="224" y="193"/>
                  </a:cubicBezTo>
                  <a:cubicBezTo>
                    <a:pt x="224" y="193"/>
                    <a:pt x="224" y="193"/>
                    <a:pt x="224" y="193"/>
                  </a:cubicBezTo>
                  <a:cubicBezTo>
                    <a:pt x="224" y="193"/>
                    <a:pt x="224" y="193"/>
                    <a:pt x="224" y="193"/>
                  </a:cubicBezTo>
                  <a:cubicBezTo>
                    <a:pt x="224" y="193"/>
                    <a:pt x="224" y="193"/>
                    <a:pt x="225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25" y="193"/>
                    <a:pt x="225" y="193"/>
                    <a:pt x="226" y="193"/>
                  </a:cubicBezTo>
                  <a:cubicBezTo>
                    <a:pt x="226" y="193"/>
                    <a:pt x="226" y="193"/>
                    <a:pt x="226" y="193"/>
                  </a:cubicBezTo>
                  <a:cubicBezTo>
                    <a:pt x="226" y="192"/>
                    <a:pt x="227" y="192"/>
                    <a:pt x="228" y="192"/>
                  </a:cubicBezTo>
                  <a:cubicBezTo>
                    <a:pt x="228" y="192"/>
                    <a:pt x="226" y="193"/>
                    <a:pt x="226" y="193"/>
                  </a:cubicBezTo>
                  <a:cubicBezTo>
                    <a:pt x="226" y="193"/>
                    <a:pt x="226" y="193"/>
                    <a:pt x="226" y="193"/>
                  </a:cubicBezTo>
                  <a:cubicBezTo>
                    <a:pt x="226" y="193"/>
                    <a:pt x="226" y="193"/>
                    <a:pt x="225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25" y="194"/>
                    <a:pt x="225" y="194"/>
                    <a:pt x="225" y="194"/>
                  </a:cubicBezTo>
                  <a:cubicBezTo>
                    <a:pt x="225" y="194"/>
                    <a:pt x="225" y="194"/>
                    <a:pt x="225" y="194"/>
                  </a:cubicBezTo>
                  <a:cubicBezTo>
                    <a:pt x="225" y="194"/>
                    <a:pt x="224" y="194"/>
                    <a:pt x="224" y="194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224" y="194"/>
                    <a:pt x="223" y="194"/>
                    <a:pt x="223" y="194"/>
                  </a:cubicBezTo>
                  <a:cubicBezTo>
                    <a:pt x="223" y="194"/>
                    <a:pt x="223" y="194"/>
                    <a:pt x="223" y="194"/>
                  </a:cubicBezTo>
                  <a:cubicBezTo>
                    <a:pt x="223" y="194"/>
                    <a:pt x="223" y="194"/>
                    <a:pt x="223" y="194"/>
                  </a:cubicBezTo>
                  <a:cubicBezTo>
                    <a:pt x="223" y="194"/>
                    <a:pt x="223" y="194"/>
                    <a:pt x="222" y="195"/>
                  </a:cubicBezTo>
                  <a:cubicBezTo>
                    <a:pt x="223" y="195"/>
                    <a:pt x="222" y="196"/>
                    <a:pt x="221" y="197"/>
                  </a:cubicBezTo>
                  <a:close/>
                  <a:moveTo>
                    <a:pt x="221" y="172"/>
                  </a:moveTo>
                  <a:cubicBezTo>
                    <a:pt x="221" y="169"/>
                    <a:pt x="221" y="169"/>
                    <a:pt x="221" y="169"/>
                  </a:cubicBezTo>
                  <a:cubicBezTo>
                    <a:pt x="222" y="169"/>
                    <a:pt x="222" y="169"/>
                    <a:pt x="222" y="170"/>
                  </a:cubicBezTo>
                  <a:cubicBezTo>
                    <a:pt x="222" y="170"/>
                    <a:pt x="222" y="170"/>
                    <a:pt x="222" y="170"/>
                  </a:cubicBezTo>
                  <a:cubicBezTo>
                    <a:pt x="222" y="170"/>
                    <a:pt x="222" y="169"/>
                    <a:pt x="223" y="169"/>
                  </a:cubicBezTo>
                  <a:cubicBezTo>
                    <a:pt x="223" y="169"/>
                    <a:pt x="223" y="169"/>
                    <a:pt x="223" y="169"/>
                  </a:cubicBezTo>
                  <a:cubicBezTo>
                    <a:pt x="223" y="169"/>
                    <a:pt x="223" y="169"/>
                    <a:pt x="223" y="169"/>
                  </a:cubicBezTo>
                  <a:cubicBezTo>
                    <a:pt x="223" y="169"/>
                    <a:pt x="223" y="169"/>
                    <a:pt x="224" y="169"/>
                  </a:cubicBezTo>
                  <a:cubicBezTo>
                    <a:pt x="224" y="169"/>
                    <a:pt x="224" y="169"/>
                    <a:pt x="224" y="169"/>
                  </a:cubicBezTo>
                  <a:cubicBezTo>
                    <a:pt x="224" y="169"/>
                    <a:pt x="224" y="169"/>
                    <a:pt x="224" y="169"/>
                  </a:cubicBezTo>
                  <a:cubicBezTo>
                    <a:pt x="224" y="169"/>
                    <a:pt x="224" y="169"/>
                    <a:pt x="224" y="169"/>
                  </a:cubicBezTo>
                  <a:cubicBezTo>
                    <a:pt x="224" y="168"/>
                    <a:pt x="225" y="169"/>
                    <a:pt x="225" y="169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5" y="168"/>
                    <a:pt x="225" y="168"/>
                    <a:pt x="225" y="168"/>
                  </a:cubicBezTo>
                  <a:cubicBezTo>
                    <a:pt x="226" y="168"/>
                    <a:pt x="227" y="168"/>
                    <a:pt x="227" y="168"/>
                  </a:cubicBezTo>
                  <a:cubicBezTo>
                    <a:pt x="227" y="168"/>
                    <a:pt x="226" y="169"/>
                    <a:pt x="226" y="169"/>
                  </a:cubicBezTo>
                  <a:cubicBezTo>
                    <a:pt x="226" y="169"/>
                    <a:pt x="225" y="169"/>
                    <a:pt x="225" y="169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5" y="169"/>
                    <a:pt x="225" y="170"/>
                    <a:pt x="225" y="170"/>
                  </a:cubicBezTo>
                  <a:cubicBezTo>
                    <a:pt x="225" y="170"/>
                    <a:pt x="224" y="170"/>
                    <a:pt x="224" y="169"/>
                  </a:cubicBezTo>
                  <a:cubicBezTo>
                    <a:pt x="224" y="170"/>
                    <a:pt x="224" y="170"/>
                    <a:pt x="224" y="170"/>
                  </a:cubicBezTo>
                  <a:cubicBezTo>
                    <a:pt x="224" y="170"/>
                    <a:pt x="224" y="170"/>
                    <a:pt x="224" y="170"/>
                  </a:cubicBezTo>
                  <a:cubicBezTo>
                    <a:pt x="224" y="170"/>
                    <a:pt x="224" y="170"/>
                    <a:pt x="224" y="170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3" y="170"/>
                    <a:pt x="223" y="170"/>
                    <a:pt x="222" y="170"/>
                  </a:cubicBezTo>
                  <a:cubicBezTo>
                    <a:pt x="222" y="170"/>
                    <a:pt x="222" y="170"/>
                    <a:pt x="222" y="170"/>
                  </a:cubicBezTo>
                  <a:cubicBezTo>
                    <a:pt x="222" y="171"/>
                    <a:pt x="222" y="172"/>
                    <a:pt x="221" y="172"/>
                  </a:cubicBezTo>
                  <a:close/>
                  <a:moveTo>
                    <a:pt x="221" y="12"/>
                  </a:moveTo>
                  <a:cubicBezTo>
                    <a:pt x="221" y="13"/>
                    <a:pt x="221" y="13"/>
                    <a:pt x="221" y="13"/>
                  </a:cubicBezTo>
                  <a:cubicBezTo>
                    <a:pt x="220" y="14"/>
                    <a:pt x="220" y="14"/>
                    <a:pt x="220" y="14"/>
                  </a:cubicBezTo>
                  <a:cubicBezTo>
                    <a:pt x="220" y="14"/>
                    <a:pt x="221" y="15"/>
                    <a:pt x="221" y="15"/>
                  </a:cubicBezTo>
                  <a:cubicBezTo>
                    <a:pt x="221" y="15"/>
                    <a:pt x="221" y="15"/>
                    <a:pt x="221" y="15"/>
                  </a:cubicBezTo>
                  <a:cubicBezTo>
                    <a:pt x="221" y="42"/>
                    <a:pt x="221" y="42"/>
                    <a:pt x="221" y="42"/>
                  </a:cubicBezTo>
                  <a:cubicBezTo>
                    <a:pt x="221" y="42"/>
                    <a:pt x="221" y="42"/>
                    <a:pt x="221" y="42"/>
                  </a:cubicBezTo>
                  <a:cubicBezTo>
                    <a:pt x="215" y="39"/>
                    <a:pt x="215" y="39"/>
                    <a:pt x="215" y="39"/>
                  </a:cubicBezTo>
                  <a:cubicBezTo>
                    <a:pt x="211" y="40"/>
                    <a:pt x="211" y="40"/>
                    <a:pt x="211" y="40"/>
                  </a:cubicBezTo>
                  <a:cubicBezTo>
                    <a:pt x="211" y="9"/>
                    <a:pt x="211" y="9"/>
                    <a:pt x="211" y="9"/>
                  </a:cubicBezTo>
                  <a:cubicBezTo>
                    <a:pt x="212" y="8"/>
                    <a:pt x="212" y="8"/>
                    <a:pt x="212" y="8"/>
                  </a:cubicBezTo>
                  <a:cubicBezTo>
                    <a:pt x="214" y="8"/>
                    <a:pt x="217" y="9"/>
                    <a:pt x="219" y="12"/>
                  </a:cubicBezTo>
                  <a:cubicBezTo>
                    <a:pt x="221" y="12"/>
                    <a:pt x="221" y="12"/>
                    <a:pt x="221" y="12"/>
                  </a:cubicBezTo>
                  <a:close/>
                  <a:moveTo>
                    <a:pt x="221" y="169"/>
                  </a:moveTo>
                  <a:cubicBezTo>
                    <a:pt x="221" y="172"/>
                    <a:pt x="221" y="172"/>
                    <a:pt x="221" y="172"/>
                  </a:cubicBezTo>
                  <a:cubicBezTo>
                    <a:pt x="221" y="172"/>
                    <a:pt x="221" y="172"/>
                    <a:pt x="221" y="173"/>
                  </a:cubicBezTo>
                  <a:cubicBezTo>
                    <a:pt x="221" y="173"/>
                    <a:pt x="221" y="173"/>
                    <a:pt x="221" y="173"/>
                  </a:cubicBezTo>
                  <a:cubicBezTo>
                    <a:pt x="221" y="173"/>
                    <a:pt x="221" y="174"/>
                    <a:pt x="221" y="174"/>
                  </a:cubicBezTo>
                  <a:cubicBezTo>
                    <a:pt x="220" y="174"/>
                    <a:pt x="221" y="173"/>
                    <a:pt x="218" y="173"/>
                  </a:cubicBezTo>
                  <a:cubicBezTo>
                    <a:pt x="218" y="173"/>
                    <a:pt x="217" y="174"/>
                    <a:pt x="217" y="173"/>
                  </a:cubicBezTo>
                  <a:cubicBezTo>
                    <a:pt x="217" y="174"/>
                    <a:pt x="217" y="174"/>
                    <a:pt x="217" y="174"/>
                  </a:cubicBezTo>
                  <a:cubicBezTo>
                    <a:pt x="217" y="174"/>
                    <a:pt x="216" y="174"/>
                    <a:pt x="216" y="174"/>
                  </a:cubicBezTo>
                  <a:cubicBezTo>
                    <a:pt x="211" y="176"/>
                    <a:pt x="211" y="176"/>
                    <a:pt x="211" y="176"/>
                  </a:cubicBezTo>
                  <a:cubicBezTo>
                    <a:pt x="211" y="172"/>
                    <a:pt x="211" y="172"/>
                    <a:pt x="211" y="172"/>
                  </a:cubicBezTo>
                  <a:cubicBezTo>
                    <a:pt x="215" y="171"/>
                    <a:pt x="215" y="171"/>
                    <a:pt x="215" y="171"/>
                  </a:cubicBezTo>
                  <a:cubicBezTo>
                    <a:pt x="215" y="171"/>
                    <a:pt x="215" y="171"/>
                    <a:pt x="215" y="170"/>
                  </a:cubicBezTo>
                  <a:cubicBezTo>
                    <a:pt x="216" y="170"/>
                    <a:pt x="216" y="171"/>
                    <a:pt x="216" y="171"/>
                  </a:cubicBezTo>
                  <a:cubicBezTo>
                    <a:pt x="216" y="170"/>
                    <a:pt x="217" y="170"/>
                    <a:pt x="217" y="170"/>
                  </a:cubicBezTo>
                  <a:cubicBezTo>
                    <a:pt x="219" y="169"/>
                    <a:pt x="217" y="168"/>
                    <a:pt x="218" y="168"/>
                  </a:cubicBezTo>
                  <a:cubicBezTo>
                    <a:pt x="218" y="168"/>
                    <a:pt x="219" y="168"/>
                    <a:pt x="219" y="169"/>
                  </a:cubicBezTo>
                  <a:cubicBezTo>
                    <a:pt x="219" y="169"/>
                    <a:pt x="219" y="169"/>
                    <a:pt x="219" y="169"/>
                  </a:cubicBezTo>
                  <a:cubicBezTo>
                    <a:pt x="220" y="169"/>
                    <a:pt x="221" y="169"/>
                    <a:pt x="221" y="169"/>
                  </a:cubicBezTo>
                  <a:close/>
                  <a:moveTo>
                    <a:pt x="221" y="193"/>
                  </a:moveTo>
                  <a:cubicBezTo>
                    <a:pt x="221" y="197"/>
                    <a:pt x="221" y="197"/>
                    <a:pt x="221" y="197"/>
                  </a:cubicBezTo>
                  <a:cubicBezTo>
                    <a:pt x="221" y="197"/>
                    <a:pt x="221" y="197"/>
                    <a:pt x="221" y="197"/>
                  </a:cubicBezTo>
                  <a:cubicBezTo>
                    <a:pt x="221" y="197"/>
                    <a:pt x="221" y="197"/>
                    <a:pt x="221" y="197"/>
                  </a:cubicBezTo>
                  <a:cubicBezTo>
                    <a:pt x="221" y="197"/>
                    <a:pt x="221" y="197"/>
                    <a:pt x="221" y="198"/>
                  </a:cubicBezTo>
                  <a:cubicBezTo>
                    <a:pt x="221" y="198"/>
                    <a:pt x="221" y="198"/>
                    <a:pt x="221" y="198"/>
                  </a:cubicBezTo>
                  <a:cubicBezTo>
                    <a:pt x="221" y="198"/>
                    <a:pt x="221" y="198"/>
                    <a:pt x="221" y="198"/>
                  </a:cubicBezTo>
                  <a:cubicBezTo>
                    <a:pt x="221" y="216"/>
                    <a:pt x="221" y="216"/>
                    <a:pt x="221" y="216"/>
                  </a:cubicBezTo>
                  <a:cubicBezTo>
                    <a:pt x="220" y="216"/>
                    <a:pt x="219" y="216"/>
                    <a:pt x="218" y="216"/>
                  </a:cubicBezTo>
                  <a:cubicBezTo>
                    <a:pt x="211" y="218"/>
                    <a:pt x="211" y="218"/>
                    <a:pt x="211" y="218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216" y="215"/>
                    <a:pt x="216" y="215"/>
                    <a:pt x="216" y="215"/>
                  </a:cubicBezTo>
                  <a:cubicBezTo>
                    <a:pt x="218" y="214"/>
                    <a:pt x="220" y="212"/>
                    <a:pt x="220" y="211"/>
                  </a:cubicBezTo>
                  <a:cubicBezTo>
                    <a:pt x="220" y="211"/>
                    <a:pt x="220" y="211"/>
                    <a:pt x="220" y="211"/>
                  </a:cubicBezTo>
                  <a:cubicBezTo>
                    <a:pt x="220" y="211"/>
                    <a:pt x="217" y="211"/>
                    <a:pt x="215" y="212"/>
                  </a:cubicBezTo>
                  <a:cubicBezTo>
                    <a:pt x="211" y="213"/>
                    <a:pt x="211" y="213"/>
                    <a:pt x="211" y="213"/>
                  </a:cubicBezTo>
                  <a:cubicBezTo>
                    <a:pt x="211" y="210"/>
                    <a:pt x="211" y="210"/>
                    <a:pt x="211" y="210"/>
                  </a:cubicBezTo>
                  <a:cubicBezTo>
                    <a:pt x="218" y="208"/>
                    <a:pt x="218" y="208"/>
                    <a:pt x="218" y="208"/>
                  </a:cubicBezTo>
                  <a:cubicBezTo>
                    <a:pt x="217" y="204"/>
                    <a:pt x="217" y="204"/>
                    <a:pt x="217" y="204"/>
                  </a:cubicBezTo>
                  <a:cubicBezTo>
                    <a:pt x="221" y="198"/>
                    <a:pt x="221" y="198"/>
                    <a:pt x="221" y="198"/>
                  </a:cubicBezTo>
                  <a:cubicBezTo>
                    <a:pt x="220" y="198"/>
                    <a:pt x="220" y="197"/>
                    <a:pt x="219" y="198"/>
                  </a:cubicBezTo>
                  <a:cubicBezTo>
                    <a:pt x="218" y="198"/>
                    <a:pt x="218" y="198"/>
                    <a:pt x="217" y="197"/>
                  </a:cubicBezTo>
                  <a:cubicBezTo>
                    <a:pt x="217" y="198"/>
                    <a:pt x="217" y="198"/>
                    <a:pt x="217" y="198"/>
                  </a:cubicBezTo>
                  <a:cubicBezTo>
                    <a:pt x="217" y="198"/>
                    <a:pt x="217" y="198"/>
                    <a:pt x="216" y="198"/>
                  </a:cubicBezTo>
                  <a:cubicBezTo>
                    <a:pt x="211" y="200"/>
                    <a:pt x="211" y="200"/>
                    <a:pt x="211" y="200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5" y="195"/>
                    <a:pt x="215" y="195"/>
                    <a:pt x="215" y="195"/>
                  </a:cubicBezTo>
                  <a:cubicBezTo>
                    <a:pt x="215" y="195"/>
                    <a:pt x="215" y="195"/>
                    <a:pt x="216" y="195"/>
                  </a:cubicBezTo>
                  <a:cubicBezTo>
                    <a:pt x="216" y="195"/>
                    <a:pt x="216" y="195"/>
                    <a:pt x="216" y="195"/>
                  </a:cubicBezTo>
                  <a:cubicBezTo>
                    <a:pt x="217" y="195"/>
                    <a:pt x="217" y="194"/>
                    <a:pt x="217" y="194"/>
                  </a:cubicBezTo>
                  <a:cubicBezTo>
                    <a:pt x="219" y="193"/>
                    <a:pt x="218" y="192"/>
                    <a:pt x="219" y="192"/>
                  </a:cubicBezTo>
                  <a:cubicBezTo>
                    <a:pt x="219" y="192"/>
                    <a:pt x="219" y="192"/>
                    <a:pt x="220" y="193"/>
                  </a:cubicBezTo>
                  <a:cubicBezTo>
                    <a:pt x="220" y="193"/>
                    <a:pt x="220" y="193"/>
                    <a:pt x="220" y="193"/>
                  </a:cubicBezTo>
                  <a:cubicBezTo>
                    <a:pt x="220" y="193"/>
                    <a:pt x="221" y="193"/>
                    <a:pt x="221" y="193"/>
                  </a:cubicBezTo>
                  <a:close/>
                  <a:moveTo>
                    <a:pt x="221" y="227"/>
                  </a:moveTo>
                  <a:cubicBezTo>
                    <a:pt x="221" y="230"/>
                    <a:pt x="221" y="230"/>
                    <a:pt x="221" y="230"/>
                  </a:cubicBezTo>
                  <a:cubicBezTo>
                    <a:pt x="213" y="233"/>
                    <a:pt x="213" y="233"/>
                    <a:pt x="213" y="233"/>
                  </a:cubicBezTo>
                  <a:cubicBezTo>
                    <a:pt x="217" y="243"/>
                    <a:pt x="217" y="243"/>
                    <a:pt x="217" y="243"/>
                  </a:cubicBezTo>
                  <a:cubicBezTo>
                    <a:pt x="221" y="242"/>
                    <a:pt x="221" y="242"/>
                    <a:pt x="221" y="242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5"/>
                    <a:pt x="218" y="245"/>
                    <a:pt x="218" y="245"/>
                  </a:cubicBezTo>
                  <a:cubicBezTo>
                    <a:pt x="219" y="248"/>
                    <a:pt x="219" y="248"/>
                    <a:pt x="219" y="248"/>
                  </a:cubicBezTo>
                  <a:cubicBezTo>
                    <a:pt x="221" y="247"/>
                    <a:pt x="221" y="247"/>
                    <a:pt x="221" y="247"/>
                  </a:cubicBezTo>
                  <a:cubicBezTo>
                    <a:pt x="221" y="464"/>
                    <a:pt x="221" y="464"/>
                    <a:pt x="221" y="464"/>
                  </a:cubicBezTo>
                  <a:cubicBezTo>
                    <a:pt x="211" y="468"/>
                    <a:pt x="211" y="468"/>
                    <a:pt x="211" y="468"/>
                  </a:cubicBezTo>
                  <a:cubicBezTo>
                    <a:pt x="211" y="228"/>
                    <a:pt x="211" y="228"/>
                    <a:pt x="211" y="228"/>
                  </a:cubicBezTo>
                  <a:cubicBezTo>
                    <a:pt x="212" y="230"/>
                    <a:pt x="212" y="230"/>
                    <a:pt x="212" y="230"/>
                  </a:cubicBezTo>
                  <a:cubicBezTo>
                    <a:pt x="221" y="227"/>
                    <a:pt x="221" y="227"/>
                    <a:pt x="221" y="227"/>
                  </a:cubicBezTo>
                  <a:close/>
                  <a:moveTo>
                    <a:pt x="221" y="480"/>
                  </a:moveTo>
                  <a:cubicBezTo>
                    <a:pt x="221" y="503"/>
                    <a:pt x="221" y="503"/>
                    <a:pt x="221" y="503"/>
                  </a:cubicBezTo>
                  <a:cubicBezTo>
                    <a:pt x="220" y="504"/>
                    <a:pt x="220" y="504"/>
                    <a:pt x="220" y="504"/>
                  </a:cubicBezTo>
                  <a:cubicBezTo>
                    <a:pt x="216" y="502"/>
                    <a:pt x="216" y="502"/>
                    <a:pt x="216" y="502"/>
                  </a:cubicBezTo>
                  <a:cubicBezTo>
                    <a:pt x="211" y="504"/>
                    <a:pt x="211" y="504"/>
                    <a:pt x="211" y="504"/>
                  </a:cubicBezTo>
                  <a:cubicBezTo>
                    <a:pt x="211" y="480"/>
                    <a:pt x="211" y="480"/>
                    <a:pt x="211" y="480"/>
                  </a:cubicBezTo>
                  <a:cubicBezTo>
                    <a:pt x="213" y="479"/>
                    <a:pt x="213" y="479"/>
                    <a:pt x="213" y="479"/>
                  </a:cubicBezTo>
                  <a:cubicBezTo>
                    <a:pt x="213" y="479"/>
                    <a:pt x="213" y="479"/>
                    <a:pt x="213" y="479"/>
                  </a:cubicBezTo>
                  <a:cubicBezTo>
                    <a:pt x="213" y="479"/>
                    <a:pt x="213" y="479"/>
                    <a:pt x="213" y="479"/>
                  </a:cubicBezTo>
                  <a:cubicBezTo>
                    <a:pt x="213" y="479"/>
                    <a:pt x="213" y="479"/>
                    <a:pt x="213" y="479"/>
                  </a:cubicBezTo>
                  <a:cubicBezTo>
                    <a:pt x="214" y="479"/>
                    <a:pt x="215" y="480"/>
                    <a:pt x="217" y="482"/>
                  </a:cubicBezTo>
                  <a:cubicBezTo>
                    <a:pt x="221" y="480"/>
                    <a:pt x="221" y="480"/>
                    <a:pt x="221" y="480"/>
                  </a:cubicBezTo>
                  <a:close/>
                  <a:moveTo>
                    <a:pt x="221" y="574"/>
                  </a:moveTo>
                  <a:cubicBezTo>
                    <a:pt x="221" y="627"/>
                    <a:pt x="221" y="627"/>
                    <a:pt x="221" y="627"/>
                  </a:cubicBezTo>
                  <a:cubicBezTo>
                    <a:pt x="211" y="630"/>
                    <a:pt x="211" y="630"/>
                    <a:pt x="211" y="630"/>
                  </a:cubicBezTo>
                  <a:cubicBezTo>
                    <a:pt x="211" y="547"/>
                    <a:pt x="211" y="547"/>
                    <a:pt x="211" y="547"/>
                  </a:cubicBezTo>
                  <a:cubicBezTo>
                    <a:pt x="221" y="574"/>
                    <a:pt x="221" y="574"/>
                    <a:pt x="221" y="574"/>
                  </a:cubicBezTo>
                  <a:close/>
                  <a:moveTo>
                    <a:pt x="211" y="189"/>
                  </a:moveTo>
                  <a:cubicBezTo>
                    <a:pt x="211" y="189"/>
                    <a:pt x="211" y="189"/>
                    <a:pt x="211" y="189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11" y="189"/>
                    <a:pt x="211" y="189"/>
                    <a:pt x="212" y="189"/>
                  </a:cubicBezTo>
                  <a:cubicBezTo>
                    <a:pt x="212" y="189"/>
                    <a:pt x="213" y="188"/>
                    <a:pt x="213" y="189"/>
                  </a:cubicBezTo>
                  <a:cubicBezTo>
                    <a:pt x="213" y="189"/>
                    <a:pt x="212" y="189"/>
                    <a:pt x="212" y="189"/>
                  </a:cubicBezTo>
                  <a:cubicBezTo>
                    <a:pt x="212" y="189"/>
                    <a:pt x="212" y="189"/>
                    <a:pt x="212" y="189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11" y="189"/>
                    <a:pt x="211" y="189"/>
                    <a:pt x="211" y="189"/>
                  </a:cubicBezTo>
                  <a:close/>
                  <a:moveTo>
                    <a:pt x="211" y="9"/>
                  </a:moveTo>
                  <a:cubicBezTo>
                    <a:pt x="211" y="40"/>
                    <a:pt x="211" y="40"/>
                    <a:pt x="211" y="40"/>
                  </a:cubicBezTo>
                  <a:cubicBezTo>
                    <a:pt x="194" y="47"/>
                    <a:pt x="194" y="47"/>
                    <a:pt x="194" y="47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207" y="16"/>
                    <a:pt x="207" y="16"/>
                    <a:pt x="207" y="16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1" y="9"/>
                    <a:pt x="211" y="9"/>
                    <a:pt x="211" y="9"/>
                  </a:cubicBezTo>
                  <a:close/>
                  <a:moveTo>
                    <a:pt x="211" y="172"/>
                  </a:moveTo>
                  <a:cubicBezTo>
                    <a:pt x="211" y="176"/>
                    <a:pt x="211" y="176"/>
                    <a:pt x="211" y="176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01" y="192"/>
                    <a:pt x="201" y="192"/>
                    <a:pt x="201" y="192"/>
                  </a:cubicBezTo>
                  <a:cubicBezTo>
                    <a:pt x="204" y="191"/>
                    <a:pt x="204" y="191"/>
                    <a:pt x="204" y="191"/>
                  </a:cubicBezTo>
                  <a:cubicBezTo>
                    <a:pt x="204" y="191"/>
                    <a:pt x="204" y="190"/>
                    <a:pt x="204" y="190"/>
                  </a:cubicBezTo>
                  <a:cubicBezTo>
                    <a:pt x="204" y="190"/>
                    <a:pt x="204" y="190"/>
                    <a:pt x="205" y="191"/>
                  </a:cubicBezTo>
                  <a:cubicBezTo>
                    <a:pt x="205" y="190"/>
                    <a:pt x="205" y="190"/>
                    <a:pt x="205" y="190"/>
                  </a:cubicBezTo>
                  <a:cubicBezTo>
                    <a:pt x="207" y="189"/>
                    <a:pt x="206" y="189"/>
                    <a:pt x="206" y="188"/>
                  </a:cubicBezTo>
                  <a:cubicBezTo>
                    <a:pt x="206" y="188"/>
                    <a:pt x="207" y="189"/>
                    <a:pt x="207" y="189"/>
                  </a:cubicBezTo>
                  <a:cubicBezTo>
                    <a:pt x="207" y="189"/>
                    <a:pt x="207" y="189"/>
                    <a:pt x="207" y="189"/>
                  </a:cubicBezTo>
                  <a:cubicBezTo>
                    <a:pt x="208" y="189"/>
                    <a:pt x="209" y="189"/>
                    <a:pt x="209" y="190"/>
                  </a:cubicBezTo>
                  <a:cubicBezTo>
                    <a:pt x="209" y="190"/>
                    <a:pt x="209" y="190"/>
                    <a:pt x="209" y="190"/>
                  </a:cubicBezTo>
                  <a:cubicBezTo>
                    <a:pt x="209" y="190"/>
                    <a:pt x="209" y="190"/>
                    <a:pt x="209" y="190"/>
                  </a:cubicBezTo>
                  <a:cubicBezTo>
                    <a:pt x="209" y="190"/>
                    <a:pt x="210" y="190"/>
                    <a:pt x="210" y="190"/>
                  </a:cubicBezTo>
                  <a:cubicBezTo>
                    <a:pt x="210" y="189"/>
                    <a:pt x="210" y="189"/>
                    <a:pt x="210" y="189"/>
                  </a:cubicBezTo>
                  <a:cubicBezTo>
                    <a:pt x="210" y="189"/>
                    <a:pt x="210" y="189"/>
                    <a:pt x="210" y="189"/>
                  </a:cubicBezTo>
                  <a:cubicBezTo>
                    <a:pt x="210" y="189"/>
                    <a:pt x="210" y="189"/>
                    <a:pt x="210" y="189"/>
                  </a:cubicBezTo>
                  <a:cubicBezTo>
                    <a:pt x="210" y="189"/>
                    <a:pt x="210" y="189"/>
                    <a:pt x="211" y="189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11" y="190"/>
                    <a:pt x="211" y="190"/>
                    <a:pt x="211" y="190"/>
                  </a:cubicBezTo>
                  <a:cubicBezTo>
                    <a:pt x="211" y="190"/>
                    <a:pt x="211" y="190"/>
                    <a:pt x="211" y="190"/>
                  </a:cubicBezTo>
                  <a:cubicBezTo>
                    <a:pt x="211" y="190"/>
                    <a:pt x="211" y="190"/>
                    <a:pt x="211" y="190"/>
                  </a:cubicBezTo>
                  <a:cubicBezTo>
                    <a:pt x="210" y="190"/>
                    <a:pt x="210" y="190"/>
                    <a:pt x="210" y="190"/>
                  </a:cubicBezTo>
                  <a:cubicBezTo>
                    <a:pt x="210" y="190"/>
                    <a:pt x="210" y="190"/>
                    <a:pt x="210" y="190"/>
                  </a:cubicBezTo>
                  <a:cubicBezTo>
                    <a:pt x="210" y="190"/>
                    <a:pt x="210" y="190"/>
                    <a:pt x="210" y="190"/>
                  </a:cubicBezTo>
                  <a:cubicBezTo>
                    <a:pt x="210" y="190"/>
                    <a:pt x="210" y="190"/>
                    <a:pt x="210" y="190"/>
                  </a:cubicBezTo>
                  <a:cubicBezTo>
                    <a:pt x="209" y="190"/>
                    <a:pt x="209" y="190"/>
                    <a:pt x="209" y="190"/>
                  </a:cubicBezTo>
                  <a:cubicBezTo>
                    <a:pt x="209" y="190"/>
                    <a:pt x="209" y="190"/>
                    <a:pt x="209" y="190"/>
                  </a:cubicBezTo>
                  <a:cubicBezTo>
                    <a:pt x="209" y="191"/>
                    <a:pt x="209" y="192"/>
                    <a:pt x="208" y="192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7" y="193"/>
                    <a:pt x="208" y="192"/>
                    <a:pt x="206" y="193"/>
                  </a:cubicBezTo>
                  <a:cubicBezTo>
                    <a:pt x="206" y="193"/>
                    <a:pt x="206" y="193"/>
                    <a:pt x="205" y="192"/>
                  </a:cubicBezTo>
                  <a:cubicBezTo>
                    <a:pt x="205" y="193"/>
                    <a:pt x="205" y="193"/>
                    <a:pt x="205" y="193"/>
                  </a:cubicBezTo>
                  <a:cubicBezTo>
                    <a:pt x="205" y="193"/>
                    <a:pt x="205" y="193"/>
                    <a:pt x="205" y="193"/>
                  </a:cubicBezTo>
                  <a:cubicBezTo>
                    <a:pt x="200" y="195"/>
                    <a:pt x="200" y="195"/>
                    <a:pt x="200" y="195"/>
                  </a:cubicBezTo>
                  <a:cubicBezTo>
                    <a:pt x="198" y="197"/>
                    <a:pt x="198" y="197"/>
                    <a:pt x="198" y="197"/>
                  </a:cubicBezTo>
                  <a:cubicBezTo>
                    <a:pt x="201" y="201"/>
                    <a:pt x="201" y="201"/>
                    <a:pt x="201" y="201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200"/>
                    <a:pt x="211" y="200"/>
                    <a:pt x="211" y="200"/>
                  </a:cubicBezTo>
                  <a:cubicBezTo>
                    <a:pt x="202" y="203"/>
                    <a:pt x="202" y="203"/>
                    <a:pt x="202" y="203"/>
                  </a:cubicBezTo>
                  <a:cubicBezTo>
                    <a:pt x="205" y="212"/>
                    <a:pt x="205" y="212"/>
                    <a:pt x="205" y="212"/>
                  </a:cubicBezTo>
                  <a:cubicBezTo>
                    <a:pt x="211" y="210"/>
                    <a:pt x="211" y="210"/>
                    <a:pt x="211" y="210"/>
                  </a:cubicBezTo>
                  <a:cubicBezTo>
                    <a:pt x="211" y="213"/>
                    <a:pt x="211" y="213"/>
                    <a:pt x="211" y="213"/>
                  </a:cubicBezTo>
                  <a:cubicBezTo>
                    <a:pt x="206" y="215"/>
                    <a:pt x="206" y="215"/>
                    <a:pt x="206" y="215"/>
                  </a:cubicBezTo>
                  <a:cubicBezTo>
                    <a:pt x="207" y="218"/>
                    <a:pt x="207" y="218"/>
                    <a:pt x="207" y="218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211" y="218"/>
                    <a:pt x="211" y="218"/>
                    <a:pt x="211" y="218"/>
                  </a:cubicBezTo>
                  <a:cubicBezTo>
                    <a:pt x="208" y="220"/>
                    <a:pt x="208" y="220"/>
                    <a:pt x="208" y="220"/>
                  </a:cubicBezTo>
                  <a:cubicBezTo>
                    <a:pt x="211" y="228"/>
                    <a:pt x="211" y="228"/>
                    <a:pt x="211" y="228"/>
                  </a:cubicBezTo>
                  <a:cubicBezTo>
                    <a:pt x="211" y="468"/>
                    <a:pt x="211" y="468"/>
                    <a:pt x="211" y="468"/>
                  </a:cubicBezTo>
                  <a:cubicBezTo>
                    <a:pt x="194" y="474"/>
                    <a:pt x="194" y="474"/>
                    <a:pt x="194" y="474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95" y="189"/>
                    <a:pt x="195" y="189"/>
                    <a:pt x="195" y="189"/>
                  </a:cubicBezTo>
                  <a:cubicBezTo>
                    <a:pt x="194" y="189"/>
                    <a:pt x="194" y="189"/>
                    <a:pt x="194" y="189"/>
                  </a:cubicBezTo>
                  <a:cubicBezTo>
                    <a:pt x="194" y="179"/>
                    <a:pt x="194" y="179"/>
                    <a:pt x="194" y="179"/>
                  </a:cubicBezTo>
                  <a:cubicBezTo>
                    <a:pt x="211" y="172"/>
                    <a:pt x="211" y="172"/>
                    <a:pt x="211" y="172"/>
                  </a:cubicBezTo>
                  <a:close/>
                  <a:moveTo>
                    <a:pt x="211" y="480"/>
                  </a:moveTo>
                  <a:cubicBezTo>
                    <a:pt x="211" y="504"/>
                    <a:pt x="211" y="504"/>
                    <a:pt x="211" y="504"/>
                  </a:cubicBezTo>
                  <a:cubicBezTo>
                    <a:pt x="197" y="509"/>
                    <a:pt x="197" y="509"/>
                    <a:pt x="197" y="509"/>
                  </a:cubicBezTo>
                  <a:cubicBezTo>
                    <a:pt x="211" y="547"/>
                    <a:pt x="211" y="547"/>
                    <a:pt x="211" y="547"/>
                  </a:cubicBezTo>
                  <a:cubicBezTo>
                    <a:pt x="211" y="630"/>
                    <a:pt x="211" y="630"/>
                    <a:pt x="211" y="630"/>
                  </a:cubicBezTo>
                  <a:cubicBezTo>
                    <a:pt x="205" y="633"/>
                    <a:pt x="205" y="633"/>
                    <a:pt x="205" y="633"/>
                  </a:cubicBezTo>
                  <a:cubicBezTo>
                    <a:pt x="194" y="603"/>
                    <a:pt x="194" y="603"/>
                    <a:pt x="194" y="603"/>
                  </a:cubicBezTo>
                  <a:cubicBezTo>
                    <a:pt x="194" y="489"/>
                    <a:pt x="194" y="489"/>
                    <a:pt x="194" y="489"/>
                  </a:cubicBezTo>
                  <a:cubicBezTo>
                    <a:pt x="209" y="484"/>
                    <a:pt x="209" y="484"/>
                    <a:pt x="209" y="484"/>
                  </a:cubicBezTo>
                  <a:cubicBezTo>
                    <a:pt x="211" y="480"/>
                    <a:pt x="211" y="480"/>
                    <a:pt x="211" y="480"/>
                  </a:cubicBezTo>
                  <a:cubicBezTo>
                    <a:pt x="211" y="480"/>
                    <a:pt x="211" y="480"/>
                    <a:pt x="211" y="480"/>
                  </a:cubicBezTo>
                  <a:close/>
                  <a:moveTo>
                    <a:pt x="194" y="174"/>
                  </a:moveTo>
                  <a:cubicBezTo>
                    <a:pt x="200" y="172"/>
                    <a:pt x="200" y="172"/>
                    <a:pt x="200" y="172"/>
                  </a:cubicBezTo>
                  <a:cubicBezTo>
                    <a:pt x="200" y="172"/>
                    <a:pt x="200" y="172"/>
                    <a:pt x="200" y="172"/>
                  </a:cubicBezTo>
                  <a:cubicBezTo>
                    <a:pt x="201" y="172"/>
                    <a:pt x="201" y="172"/>
                    <a:pt x="201" y="171"/>
                  </a:cubicBezTo>
                  <a:cubicBezTo>
                    <a:pt x="201" y="171"/>
                    <a:pt x="201" y="171"/>
                    <a:pt x="202" y="171"/>
                  </a:cubicBezTo>
                  <a:cubicBezTo>
                    <a:pt x="204" y="171"/>
                    <a:pt x="204" y="172"/>
                    <a:pt x="204" y="172"/>
                  </a:cubicBezTo>
                  <a:cubicBezTo>
                    <a:pt x="205" y="172"/>
                    <a:pt x="205" y="171"/>
                    <a:pt x="204" y="170"/>
                  </a:cubicBezTo>
                  <a:cubicBezTo>
                    <a:pt x="204" y="170"/>
                    <a:pt x="205" y="170"/>
                    <a:pt x="205" y="170"/>
                  </a:cubicBezTo>
                  <a:cubicBezTo>
                    <a:pt x="205" y="170"/>
                    <a:pt x="206" y="169"/>
                    <a:pt x="206" y="168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6" y="168"/>
                    <a:pt x="206" y="168"/>
                    <a:pt x="207" y="168"/>
                  </a:cubicBezTo>
                  <a:cubicBezTo>
                    <a:pt x="207" y="168"/>
                    <a:pt x="207" y="168"/>
                    <a:pt x="207" y="168"/>
                  </a:cubicBezTo>
                  <a:cubicBezTo>
                    <a:pt x="207" y="168"/>
                    <a:pt x="207" y="168"/>
                    <a:pt x="207" y="168"/>
                  </a:cubicBezTo>
                  <a:cubicBezTo>
                    <a:pt x="207" y="168"/>
                    <a:pt x="207" y="168"/>
                    <a:pt x="207" y="168"/>
                  </a:cubicBezTo>
                  <a:cubicBezTo>
                    <a:pt x="208" y="168"/>
                    <a:pt x="208" y="168"/>
                    <a:pt x="208" y="168"/>
                  </a:cubicBezTo>
                  <a:cubicBezTo>
                    <a:pt x="208" y="167"/>
                    <a:pt x="208" y="167"/>
                    <a:pt x="208" y="167"/>
                  </a:cubicBezTo>
                  <a:cubicBezTo>
                    <a:pt x="208" y="167"/>
                    <a:pt x="208" y="168"/>
                    <a:pt x="208" y="167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10" y="167"/>
                    <a:pt x="211" y="166"/>
                    <a:pt x="211" y="166"/>
                  </a:cubicBezTo>
                  <a:cubicBezTo>
                    <a:pt x="211" y="166"/>
                    <a:pt x="209" y="166"/>
                    <a:pt x="209" y="166"/>
                  </a:cubicBezTo>
                  <a:cubicBezTo>
                    <a:pt x="209" y="166"/>
                    <a:pt x="209" y="166"/>
                    <a:pt x="209" y="166"/>
                  </a:cubicBezTo>
                  <a:cubicBezTo>
                    <a:pt x="209" y="166"/>
                    <a:pt x="209" y="166"/>
                    <a:pt x="209" y="166"/>
                  </a:cubicBezTo>
                  <a:cubicBezTo>
                    <a:pt x="209" y="166"/>
                    <a:pt x="208" y="167"/>
                    <a:pt x="208" y="167"/>
                  </a:cubicBezTo>
                  <a:cubicBezTo>
                    <a:pt x="208" y="166"/>
                    <a:pt x="208" y="166"/>
                    <a:pt x="208" y="166"/>
                  </a:cubicBezTo>
                  <a:cubicBezTo>
                    <a:pt x="208" y="166"/>
                    <a:pt x="208" y="167"/>
                    <a:pt x="208" y="167"/>
                  </a:cubicBezTo>
                  <a:cubicBezTo>
                    <a:pt x="208" y="167"/>
                    <a:pt x="208" y="167"/>
                    <a:pt x="207" y="167"/>
                  </a:cubicBezTo>
                  <a:cubicBezTo>
                    <a:pt x="207" y="167"/>
                    <a:pt x="207" y="167"/>
                    <a:pt x="207" y="167"/>
                  </a:cubicBezTo>
                  <a:cubicBezTo>
                    <a:pt x="207" y="167"/>
                    <a:pt x="207" y="167"/>
                    <a:pt x="207" y="167"/>
                  </a:cubicBezTo>
                  <a:cubicBezTo>
                    <a:pt x="207" y="167"/>
                    <a:pt x="207" y="167"/>
                    <a:pt x="207" y="167"/>
                  </a:cubicBezTo>
                  <a:cubicBezTo>
                    <a:pt x="206" y="167"/>
                    <a:pt x="206" y="167"/>
                    <a:pt x="206" y="167"/>
                  </a:cubicBezTo>
                  <a:cubicBezTo>
                    <a:pt x="206" y="167"/>
                    <a:pt x="206" y="167"/>
                    <a:pt x="206" y="168"/>
                  </a:cubicBezTo>
                  <a:cubicBezTo>
                    <a:pt x="206" y="167"/>
                    <a:pt x="206" y="167"/>
                    <a:pt x="206" y="168"/>
                  </a:cubicBezTo>
                  <a:cubicBezTo>
                    <a:pt x="205" y="167"/>
                    <a:pt x="204" y="166"/>
                    <a:pt x="203" y="167"/>
                  </a:cubicBezTo>
                  <a:cubicBezTo>
                    <a:pt x="203" y="167"/>
                    <a:pt x="203" y="167"/>
                    <a:pt x="203" y="167"/>
                  </a:cubicBezTo>
                  <a:cubicBezTo>
                    <a:pt x="203" y="166"/>
                    <a:pt x="202" y="166"/>
                    <a:pt x="202" y="166"/>
                  </a:cubicBezTo>
                  <a:cubicBezTo>
                    <a:pt x="201" y="166"/>
                    <a:pt x="203" y="167"/>
                    <a:pt x="201" y="168"/>
                  </a:cubicBezTo>
                  <a:cubicBezTo>
                    <a:pt x="200" y="168"/>
                    <a:pt x="200" y="168"/>
                    <a:pt x="200" y="169"/>
                  </a:cubicBezTo>
                  <a:cubicBezTo>
                    <a:pt x="200" y="168"/>
                    <a:pt x="199" y="168"/>
                    <a:pt x="199" y="168"/>
                  </a:cubicBezTo>
                  <a:cubicBezTo>
                    <a:pt x="199" y="168"/>
                    <a:pt x="199" y="169"/>
                    <a:pt x="199" y="169"/>
                  </a:cubicBezTo>
                  <a:cubicBezTo>
                    <a:pt x="194" y="171"/>
                    <a:pt x="194" y="171"/>
                    <a:pt x="194" y="171"/>
                  </a:cubicBezTo>
                  <a:cubicBezTo>
                    <a:pt x="194" y="174"/>
                    <a:pt x="194" y="174"/>
                    <a:pt x="194" y="174"/>
                  </a:cubicBezTo>
                  <a:close/>
                  <a:moveTo>
                    <a:pt x="194" y="152"/>
                  </a:moveTo>
                  <a:cubicBezTo>
                    <a:pt x="194" y="140"/>
                    <a:pt x="194" y="140"/>
                    <a:pt x="194" y="140"/>
                  </a:cubicBezTo>
                  <a:cubicBezTo>
                    <a:pt x="195" y="141"/>
                    <a:pt x="196" y="141"/>
                    <a:pt x="196" y="142"/>
                  </a:cubicBezTo>
                  <a:cubicBezTo>
                    <a:pt x="197" y="142"/>
                    <a:pt x="197" y="142"/>
                    <a:pt x="198" y="143"/>
                  </a:cubicBezTo>
                  <a:cubicBezTo>
                    <a:pt x="198" y="143"/>
                    <a:pt x="198" y="143"/>
                    <a:pt x="198" y="143"/>
                  </a:cubicBezTo>
                  <a:cubicBezTo>
                    <a:pt x="198" y="143"/>
                    <a:pt x="199" y="143"/>
                    <a:pt x="199" y="144"/>
                  </a:cubicBezTo>
                  <a:cubicBezTo>
                    <a:pt x="199" y="143"/>
                    <a:pt x="199" y="143"/>
                    <a:pt x="199" y="143"/>
                  </a:cubicBezTo>
                  <a:cubicBezTo>
                    <a:pt x="199" y="143"/>
                    <a:pt x="199" y="143"/>
                    <a:pt x="199" y="143"/>
                  </a:cubicBezTo>
                  <a:cubicBezTo>
                    <a:pt x="199" y="143"/>
                    <a:pt x="199" y="143"/>
                    <a:pt x="199" y="142"/>
                  </a:cubicBezTo>
                  <a:cubicBezTo>
                    <a:pt x="200" y="142"/>
                    <a:pt x="200" y="143"/>
                    <a:pt x="200" y="143"/>
                  </a:cubicBezTo>
                  <a:cubicBezTo>
                    <a:pt x="200" y="143"/>
                    <a:pt x="200" y="143"/>
                    <a:pt x="201" y="143"/>
                  </a:cubicBezTo>
                  <a:cubicBezTo>
                    <a:pt x="201" y="143"/>
                    <a:pt x="201" y="143"/>
                    <a:pt x="201" y="143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2" y="142"/>
                    <a:pt x="203" y="142"/>
                    <a:pt x="203" y="142"/>
                  </a:cubicBezTo>
                  <a:cubicBezTo>
                    <a:pt x="202" y="141"/>
                    <a:pt x="205" y="141"/>
                    <a:pt x="205" y="141"/>
                  </a:cubicBezTo>
                  <a:cubicBezTo>
                    <a:pt x="205" y="141"/>
                    <a:pt x="203" y="143"/>
                    <a:pt x="203" y="142"/>
                  </a:cubicBezTo>
                  <a:cubicBezTo>
                    <a:pt x="203" y="142"/>
                    <a:pt x="203" y="142"/>
                    <a:pt x="202" y="142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2" y="143"/>
                    <a:pt x="202" y="143"/>
                    <a:pt x="202" y="143"/>
                  </a:cubicBezTo>
                  <a:cubicBezTo>
                    <a:pt x="201" y="143"/>
                    <a:pt x="201" y="143"/>
                    <a:pt x="201" y="143"/>
                  </a:cubicBezTo>
                  <a:cubicBezTo>
                    <a:pt x="201" y="143"/>
                    <a:pt x="201" y="143"/>
                    <a:pt x="201" y="143"/>
                  </a:cubicBezTo>
                  <a:cubicBezTo>
                    <a:pt x="201" y="143"/>
                    <a:pt x="200" y="143"/>
                    <a:pt x="200" y="143"/>
                  </a:cubicBezTo>
                  <a:cubicBezTo>
                    <a:pt x="201" y="143"/>
                    <a:pt x="200" y="144"/>
                    <a:pt x="200" y="144"/>
                  </a:cubicBezTo>
                  <a:cubicBezTo>
                    <a:pt x="200" y="144"/>
                    <a:pt x="199" y="144"/>
                    <a:pt x="199" y="143"/>
                  </a:cubicBezTo>
                  <a:cubicBezTo>
                    <a:pt x="199" y="144"/>
                    <a:pt x="199" y="144"/>
                    <a:pt x="199" y="144"/>
                  </a:cubicBezTo>
                  <a:cubicBezTo>
                    <a:pt x="199" y="144"/>
                    <a:pt x="199" y="144"/>
                    <a:pt x="199" y="144"/>
                  </a:cubicBezTo>
                  <a:cubicBezTo>
                    <a:pt x="199" y="144"/>
                    <a:pt x="199" y="144"/>
                    <a:pt x="198" y="144"/>
                  </a:cubicBezTo>
                  <a:cubicBezTo>
                    <a:pt x="198" y="144"/>
                    <a:pt x="198" y="144"/>
                    <a:pt x="198" y="144"/>
                  </a:cubicBezTo>
                  <a:cubicBezTo>
                    <a:pt x="198" y="145"/>
                    <a:pt x="198" y="146"/>
                    <a:pt x="198" y="147"/>
                  </a:cubicBezTo>
                  <a:cubicBezTo>
                    <a:pt x="198" y="149"/>
                    <a:pt x="196" y="151"/>
                    <a:pt x="194" y="152"/>
                  </a:cubicBezTo>
                  <a:close/>
                  <a:moveTo>
                    <a:pt x="194" y="21"/>
                  </a:moveTo>
                  <a:cubicBezTo>
                    <a:pt x="194" y="47"/>
                    <a:pt x="194" y="47"/>
                    <a:pt x="194" y="47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94" y="21"/>
                    <a:pt x="194" y="21"/>
                    <a:pt x="194" y="21"/>
                  </a:cubicBezTo>
                  <a:close/>
                  <a:moveTo>
                    <a:pt x="194" y="140"/>
                  </a:moveTo>
                  <a:cubicBezTo>
                    <a:pt x="194" y="152"/>
                    <a:pt x="194" y="152"/>
                    <a:pt x="194" y="152"/>
                  </a:cubicBezTo>
                  <a:cubicBezTo>
                    <a:pt x="194" y="152"/>
                    <a:pt x="194" y="152"/>
                    <a:pt x="194" y="152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92" y="154"/>
                    <a:pt x="192" y="154"/>
                    <a:pt x="192" y="154"/>
                  </a:cubicBezTo>
                  <a:cubicBezTo>
                    <a:pt x="192" y="158"/>
                    <a:pt x="192" y="158"/>
                    <a:pt x="192" y="158"/>
                  </a:cubicBezTo>
                  <a:cubicBezTo>
                    <a:pt x="189" y="156"/>
                    <a:pt x="189" y="156"/>
                    <a:pt x="189" y="156"/>
                  </a:cubicBezTo>
                  <a:cubicBezTo>
                    <a:pt x="188" y="155"/>
                    <a:pt x="188" y="155"/>
                    <a:pt x="188" y="155"/>
                  </a:cubicBezTo>
                  <a:cubicBezTo>
                    <a:pt x="183" y="157"/>
                    <a:pt x="183" y="157"/>
                    <a:pt x="183" y="157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6" y="155"/>
                    <a:pt x="186" y="155"/>
                    <a:pt x="186" y="155"/>
                  </a:cubicBezTo>
                  <a:cubicBezTo>
                    <a:pt x="187" y="154"/>
                    <a:pt x="188" y="154"/>
                    <a:pt x="188" y="154"/>
                  </a:cubicBezTo>
                  <a:cubicBezTo>
                    <a:pt x="188" y="154"/>
                    <a:pt x="188" y="154"/>
                    <a:pt x="188" y="154"/>
                  </a:cubicBezTo>
                  <a:cubicBezTo>
                    <a:pt x="188" y="153"/>
                    <a:pt x="187" y="153"/>
                    <a:pt x="186" y="154"/>
                  </a:cubicBezTo>
                  <a:cubicBezTo>
                    <a:pt x="183" y="155"/>
                    <a:pt x="183" y="155"/>
                    <a:pt x="183" y="155"/>
                  </a:cubicBezTo>
                  <a:cubicBezTo>
                    <a:pt x="183" y="154"/>
                    <a:pt x="183" y="154"/>
                    <a:pt x="183" y="154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187" y="153"/>
                    <a:pt x="188" y="151"/>
                    <a:pt x="187" y="150"/>
                  </a:cubicBezTo>
                  <a:cubicBezTo>
                    <a:pt x="187" y="150"/>
                    <a:pt x="187" y="150"/>
                    <a:pt x="187" y="150"/>
                  </a:cubicBezTo>
                  <a:cubicBezTo>
                    <a:pt x="187" y="149"/>
                    <a:pt x="186" y="149"/>
                    <a:pt x="185" y="149"/>
                  </a:cubicBezTo>
                  <a:cubicBezTo>
                    <a:pt x="183" y="150"/>
                    <a:pt x="183" y="150"/>
                    <a:pt x="183" y="150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84" y="148"/>
                    <a:pt x="184" y="148"/>
                    <a:pt x="184" y="148"/>
                  </a:cubicBezTo>
                  <a:cubicBezTo>
                    <a:pt x="185" y="148"/>
                    <a:pt x="186" y="147"/>
                    <a:pt x="186" y="146"/>
                  </a:cubicBezTo>
                  <a:cubicBezTo>
                    <a:pt x="186" y="146"/>
                    <a:pt x="186" y="146"/>
                    <a:pt x="186" y="146"/>
                  </a:cubicBezTo>
                  <a:cubicBezTo>
                    <a:pt x="185" y="145"/>
                    <a:pt x="184" y="144"/>
                    <a:pt x="183" y="145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4" y="144"/>
                    <a:pt x="184" y="143"/>
                    <a:pt x="184" y="143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84" y="143"/>
                    <a:pt x="184" y="143"/>
                    <a:pt x="183" y="143"/>
                  </a:cubicBezTo>
                  <a:cubicBezTo>
                    <a:pt x="183" y="142"/>
                    <a:pt x="183" y="142"/>
                    <a:pt x="183" y="142"/>
                  </a:cubicBezTo>
                  <a:cubicBezTo>
                    <a:pt x="183" y="142"/>
                    <a:pt x="183" y="142"/>
                    <a:pt x="183" y="142"/>
                  </a:cubicBezTo>
                  <a:cubicBezTo>
                    <a:pt x="183" y="142"/>
                    <a:pt x="183" y="142"/>
                    <a:pt x="183" y="142"/>
                  </a:cubicBezTo>
                  <a:cubicBezTo>
                    <a:pt x="183" y="140"/>
                    <a:pt x="183" y="140"/>
                    <a:pt x="183" y="140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7" y="140"/>
                    <a:pt x="187" y="140"/>
                    <a:pt x="187" y="140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9" y="140"/>
                    <a:pt x="189" y="140"/>
                    <a:pt x="189" y="140"/>
                  </a:cubicBezTo>
                  <a:cubicBezTo>
                    <a:pt x="191" y="139"/>
                    <a:pt x="193" y="140"/>
                    <a:pt x="194" y="140"/>
                  </a:cubicBezTo>
                  <a:close/>
                  <a:moveTo>
                    <a:pt x="194" y="171"/>
                  </a:moveTo>
                  <a:cubicBezTo>
                    <a:pt x="194" y="174"/>
                    <a:pt x="194" y="174"/>
                    <a:pt x="194" y="174"/>
                  </a:cubicBezTo>
                  <a:cubicBezTo>
                    <a:pt x="186" y="177"/>
                    <a:pt x="186" y="177"/>
                    <a:pt x="186" y="177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194" y="179"/>
                    <a:pt x="194" y="179"/>
                    <a:pt x="194" y="179"/>
                  </a:cubicBezTo>
                  <a:cubicBezTo>
                    <a:pt x="194" y="189"/>
                    <a:pt x="194" y="189"/>
                    <a:pt x="194" y="189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94" y="191"/>
                    <a:pt x="194" y="191"/>
                    <a:pt x="194" y="191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94" y="474"/>
                    <a:pt x="194" y="474"/>
                    <a:pt x="194" y="474"/>
                  </a:cubicBezTo>
                  <a:cubicBezTo>
                    <a:pt x="185" y="478"/>
                    <a:pt x="185" y="478"/>
                    <a:pt x="185" y="478"/>
                  </a:cubicBezTo>
                  <a:cubicBezTo>
                    <a:pt x="190" y="491"/>
                    <a:pt x="190" y="491"/>
                    <a:pt x="190" y="491"/>
                  </a:cubicBezTo>
                  <a:cubicBezTo>
                    <a:pt x="194" y="489"/>
                    <a:pt x="194" y="489"/>
                    <a:pt x="194" y="489"/>
                  </a:cubicBezTo>
                  <a:cubicBezTo>
                    <a:pt x="194" y="603"/>
                    <a:pt x="194" y="603"/>
                    <a:pt x="194" y="603"/>
                  </a:cubicBezTo>
                  <a:cubicBezTo>
                    <a:pt x="183" y="573"/>
                    <a:pt x="183" y="573"/>
                    <a:pt x="183" y="573"/>
                  </a:cubicBezTo>
                  <a:cubicBezTo>
                    <a:pt x="183" y="175"/>
                    <a:pt x="183" y="175"/>
                    <a:pt x="183" y="175"/>
                  </a:cubicBezTo>
                  <a:cubicBezTo>
                    <a:pt x="184" y="174"/>
                    <a:pt x="184" y="174"/>
                    <a:pt x="184" y="174"/>
                  </a:cubicBezTo>
                  <a:cubicBezTo>
                    <a:pt x="184" y="174"/>
                    <a:pt x="184" y="174"/>
                    <a:pt x="184" y="174"/>
                  </a:cubicBezTo>
                  <a:lnTo>
                    <a:pt x="194" y="171"/>
                  </a:lnTo>
                  <a:close/>
                  <a:moveTo>
                    <a:pt x="183" y="25"/>
                  </a:moveTo>
                  <a:cubicBezTo>
                    <a:pt x="183" y="52"/>
                    <a:pt x="183" y="52"/>
                    <a:pt x="183" y="52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63" y="63"/>
                    <a:pt x="163" y="65"/>
                    <a:pt x="162" y="66"/>
                  </a:cubicBezTo>
                  <a:cubicBezTo>
                    <a:pt x="162" y="66"/>
                    <a:pt x="162" y="66"/>
                    <a:pt x="162" y="66"/>
                  </a:cubicBezTo>
                  <a:cubicBezTo>
                    <a:pt x="162" y="66"/>
                    <a:pt x="162" y="66"/>
                    <a:pt x="162" y="66"/>
                  </a:cubicBezTo>
                  <a:cubicBezTo>
                    <a:pt x="161" y="66"/>
                    <a:pt x="161" y="66"/>
                    <a:pt x="161" y="66"/>
                  </a:cubicBezTo>
                  <a:cubicBezTo>
                    <a:pt x="158" y="67"/>
                    <a:pt x="158" y="67"/>
                    <a:pt x="158" y="67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7" y="86"/>
                    <a:pt x="107" y="88"/>
                    <a:pt x="105" y="89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05" y="90"/>
                    <a:pt x="105" y="90"/>
                    <a:pt x="105" y="90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95" y="87"/>
                    <a:pt x="95" y="87"/>
                    <a:pt x="95" y="87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74" y="180"/>
                    <a:pt x="74" y="180"/>
                    <a:pt x="74" y="180"/>
                  </a:cubicBezTo>
                  <a:cubicBezTo>
                    <a:pt x="93" y="173"/>
                    <a:pt x="93" y="173"/>
                    <a:pt x="93" y="173"/>
                  </a:cubicBezTo>
                  <a:cubicBezTo>
                    <a:pt x="94" y="169"/>
                    <a:pt x="94" y="169"/>
                    <a:pt x="94" y="169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7" y="168"/>
                    <a:pt x="98" y="169"/>
                    <a:pt x="100" y="171"/>
                  </a:cubicBezTo>
                  <a:cubicBezTo>
                    <a:pt x="128" y="161"/>
                    <a:pt x="128" y="161"/>
                    <a:pt x="128" y="161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2" y="157"/>
                    <a:pt x="132" y="157"/>
                    <a:pt x="132" y="157"/>
                  </a:cubicBezTo>
                  <a:cubicBezTo>
                    <a:pt x="133" y="156"/>
                    <a:pt x="134" y="157"/>
                    <a:pt x="135" y="159"/>
                  </a:cubicBezTo>
                  <a:cubicBezTo>
                    <a:pt x="168" y="147"/>
                    <a:pt x="168" y="147"/>
                    <a:pt x="168" y="147"/>
                  </a:cubicBezTo>
                  <a:cubicBezTo>
                    <a:pt x="169" y="143"/>
                    <a:pt x="169" y="143"/>
                    <a:pt x="169" y="143"/>
                  </a:cubicBezTo>
                  <a:cubicBezTo>
                    <a:pt x="171" y="142"/>
                    <a:pt x="171" y="142"/>
                    <a:pt x="171" y="142"/>
                  </a:cubicBezTo>
                  <a:cubicBezTo>
                    <a:pt x="172" y="142"/>
                    <a:pt x="174" y="143"/>
                    <a:pt x="175" y="145"/>
                  </a:cubicBezTo>
                  <a:cubicBezTo>
                    <a:pt x="183" y="142"/>
                    <a:pt x="183" y="142"/>
                    <a:pt x="183" y="142"/>
                  </a:cubicBezTo>
                  <a:cubicBezTo>
                    <a:pt x="183" y="143"/>
                    <a:pt x="183" y="143"/>
                    <a:pt x="183" y="143"/>
                  </a:cubicBezTo>
                  <a:cubicBezTo>
                    <a:pt x="183" y="143"/>
                    <a:pt x="182" y="143"/>
                    <a:pt x="182" y="143"/>
                  </a:cubicBezTo>
                  <a:cubicBezTo>
                    <a:pt x="176" y="146"/>
                    <a:pt x="176" y="146"/>
                    <a:pt x="176" y="146"/>
                  </a:cubicBezTo>
                  <a:cubicBezTo>
                    <a:pt x="176" y="146"/>
                    <a:pt x="176" y="146"/>
                    <a:pt x="177" y="146"/>
                  </a:cubicBezTo>
                  <a:cubicBezTo>
                    <a:pt x="182" y="144"/>
                    <a:pt x="182" y="144"/>
                    <a:pt x="182" y="144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77" y="147"/>
                    <a:pt x="177" y="147"/>
                    <a:pt x="177" y="147"/>
                  </a:cubicBezTo>
                  <a:cubicBezTo>
                    <a:pt x="178" y="148"/>
                    <a:pt x="178" y="149"/>
                    <a:pt x="179" y="151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83" y="150"/>
                    <a:pt x="183" y="150"/>
                    <a:pt x="183" y="150"/>
                  </a:cubicBezTo>
                  <a:cubicBezTo>
                    <a:pt x="179" y="151"/>
                    <a:pt x="179" y="151"/>
                    <a:pt x="179" y="151"/>
                  </a:cubicBezTo>
                  <a:cubicBezTo>
                    <a:pt x="179" y="153"/>
                    <a:pt x="180" y="154"/>
                    <a:pt x="180" y="155"/>
                  </a:cubicBezTo>
                  <a:cubicBezTo>
                    <a:pt x="183" y="154"/>
                    <a:pt x="183" y="154"/>
                    <a:pt x="183" y="154"/>
                  </a:cubicBezTo>
                  <a:cubicBezTo>
                    <a:pt x="183" y="155"/>
                    <a:pt x="183" y="155"/>
                    <a:pt x="183" y="155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80" y="156"/>
                    <a:pt x="180" y="157"/>
                    <a:pt x="180" y="157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7"/>
                    <a:pt x="183" y="157"/>
                    <a:pt x="183" y="157"/>
                  </a:cubicBezTo>
                  <a:cubicBezTo>
                    <a:pt x="180" y="158"/>
                    <a:pt x="180" y="158"/>
                    <a:pt x="180" y="158"/>
                  </a:cubicBezTo>
                  <a:cubicBezTo>
                    <a:pt x="180" y="160"/>
                    <a:pt x="180" y="162"/>
                    <a:pt x="179" y="162"/>
                  </a:cubicBezTo>
                  <a:cubicBezTo>
                    <a:pt x="179" y="162"/>
                    <a:pt x="179" y="162"/>
                    <a:pt x="179" y="162"/>
                  </a:cubicBezTo>
                  <a:cubicBezTo>
                    <a:pt x="179" y="162"/>
                    <a:pt x="179" y="162"/>
                    <a:pt x="179" y="162"/>
                  </a:cubicBezTo>
                  <a:cubicBezTo>
                    <a:pt x="179" y="162"/>
                    <a:pt x="179" y="162"/>
                    <a:pt x="179" y="162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3" y="161"/>
                    <a:pt x="173" y="161"/>
                    <a:pt x="173" y="161"/>
                  </a:cubicBezTo>
                  <a:cubicBezTo>
                    <a:pt x="141" y="174"/>
                    <a:pt x="141" y="174"/>
                    <a:pt x="141" y="174"/>
                  </a:cubicBezTo>
                  <a:cubicBezTo>
                    <a:pt x="141" y="176"/>
                    <a:pt x="141" y="177"/>
                    <a:pt x="140" y="178"/>
                  </a:cubicBezTo>
                  <a:cubicBezTo>
                    <a:pt x="140" y="178"/>
                    <a:pt x="140" y="178"/>
                    <a:pt x="140" y="178"/>
                  </a:cubicBezTo>
                  <a:cubicBezTo>
                    <a:pt x="140" y="178"/>
                    <a:pt x="140" y="178"/>
                    <a:pt x="140" y="178"/>
                  </a:cubicBezTo>
                  <a:cubicBezTo>
                    <a:pt x="140" y="178"/>
                    <a:pt x="140" y="178"/>
                    <a:pt x="140" y="178"/>
                  </a:cubicBezTo>
                  <a:cubicBezTo>
                    <a:pt x="138" y="179"/>
                    <a:pt x="138" y="179"/>
                    <a:pt x="138" y="179"/>
                  </a:cubicBezTo>
                  <a:cubicBezTo>
                    <a:pt x="134" y="177"/>
                    <a:pt x="134" y="177"/>
                    <a:pt x="134" y="177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07" y="190"/>
                    <a:pt x="106" y="192"/>
                    <a:pt x="105" y="192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3" y="193"/>
                    <a:pt x="103" y="193"/>
                    <a:pt x="103" y="193"/>
                  </a:cubicBezTo>
                  <a:cubicBezTo>
                    <a:pt x="99" y="191"/>
                    <a:pt x="99" y="191"/>
                    <a:pt x="99" y="191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85" y="211"/>
                    <a:pt x="85" y="211"/>
                    <a:pt x="85" y="211"/>
                  </a:cubicBezTo>
                  <a:cubicBezTo>
                    <a:pt x="183" y="175"/>
                    <a:pt x="183" y="175"/>
                    <a:pt x="183" y="175"/>
                  </a:cubicBezTo>
                  <a:cubicBezTo>
                    <a:pt x="183" y="573"/>
                    <a:pt x="183" y="573"/>
                    <a:pt x="183" y="573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76" y="286"/>
                    <a:pt x="76" y="286"/>
                    <a:pt x="76" y="28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90" y="51"/>
                    <a:pt x="90" y="51"/>
                    <a:pt x="90" y="51"/>
                  </a:cubicBezTo>
                  <a:cubicBezTo>
                    <a:pt x="92" y="50"/>
                    <a:pt x="94" y="52"/>
                    <a:pt x="96" y="55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50" y="31"/>
                    <a:pt x="152" y="32"/>
                    <a:pt x="154" y="35"/>
                  </a:cubicBezTo>
                  <a:cubicBezTo>
                    <a:pt x="183" y="25"/>
                    <a:pt x="183" y="25"/>
                    <a:pt x="183" y="25"/>
                  </a:cubicBezTo>
                  <a:close/>
                  <a:moveTo>
                    <a:pt x="183" y="140"/>
                  </a:moveTo>
                  <a:cubicBezTo>
                    <a:pt x="183" y="140"/>
                    <a:pt x="183" y="140"/>
                    <a:pt x="183" y="140"/>
                  </a:cubicBezTo>
                  <a:cubicBezTo>
                    <a:pt x="183" y="142"/>
                    <a:pt x="183" y="142"/>
                    <a:pt x="183" y="142"/>
                  </a:cubicBezTo>
                  <a:lnTo>
                    <a:pt x="183" y="140"/>
                  </a:lnTo>
                  <a:close/>
                </a:path>
              </a:pathLst>
            </a:custGeom>
            <a:solidFill>
              <a:srgbClr val="FF8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221"/>
            <p:cNvSpPr/>
            <p:nvPr/>
          </p:nvSpPr>
          <p:spPr bwMode="auto">
            <a:xfrm>
              <a:off x="5132695" y="2883746"/>
              <a:ext cx="1360483" cy="835027"/>
            </a:xfrm>
            <a:custGeom>
              <a:avLst/>
              <a:gdLst>
                <a:gd name="T0" fmla="*/ 11 w 512"/>
                <a:gd name="T1" fmla="*/ 136 h 314"/>
                <a:gd name="T2" fmla="*/ 0 w 512"/>
                <a:gd name="T3" fmla="*/ 129 h 314"/>
                <a:gd name="T4" fmla="*/ 19 w 512"/>
                <a:gd name="T5" fmla="*/ 94 h 314"/>
                <a:gd name="T6" fmla="*/ 10 w 512"/>
                <a:gd name="T7" fmla="*/ 81 h 314"/>
                <a:gd name="T8" fmla="*/ 28 w 512"/>
                <a:gd name="T9" fmla="*/ 81 h 314"/>
                <a:gd name="T10" fmla="*/ 29 w 512"/>
                <a:gd name="T11" fmla="*/ 64 h 314"/>
                <a:gd name="T12" fmla="*/ 38 w 512"/>
                <a:gd name="T13" fmla="*/ 53 h 314"/>
                <a:gd name="T14" fmla="*/ 43 w 512"/>
                <a:gd name="T15" fmla="*/ 69 h 314"/>
                <a:gd name="T16" fmla="*/ 56 w 512"/>
                <a:gd name="T17" fmla="*/ 73 h 314"/>
                <a:gd name="T18" fmla="*/ 63 w 512"/>
                <a:gd name="T19" fmla="*/ 80 h 314"/>
                <a:gd name="T20" fmla="*/ 58 w 512"/>
                <a:gd name="T21" fmla="*/ 91 h 314"/>
                <a:gd name="T22" fmla="*/ 101 w 512"/>
                <a:gd name="T23" fmla="*/ 92 h 314"/>
                <a:gd name="T24" fmla="*/ 104 w 512"/>
                <a:gd name="T25" fmla="*/ 83 h 314"/>
                <a:gd name="T26" fmla="*/ 111 w 512"/>
                <a:gd name="T27" fmla="*/ 79 h 314"/>
                <a:gd name="T28" fmla="*/ 126 w 512"/>
                <a:gd name="T29" fmla="*/ 64 h 314"/>
                <a:gd name="T30" fmla="*/ 131 w 512"/>
                <a:gd name="T31" fmla="*/ 77 h 314"/>
                <a:gd name="T32" fmla="*/ 139 w 512"/>
                <a:gd name="T33" fmla="*/ 82 h 314"/>
                <a:gd name="T34" fmla="*/ 140 w 512"/>
                <a:gd name="T35" fmla="*/ 97 h 314"/>
                <a:gd name="T36" fmla="*/ 196 w 512"/>
                <a:gd name="T37" fmla="*/ 91 h 314"/>
                <a:gd name="T38" fmla="*/ 188 w 512"/>
                <a:gd name="T39" fmla="*/ 87 h 314"/>
                <a:gd name="T40" fmla="*/ 189 w 512"/>
                <a:gd name="T41" fmla="*/ 80 h 314"/>
                <a:gd name="T42" fmla="*/ 199 w 512"/>
                <a:gd name="T43" fmla="*/ 70 h 314"/>
                <a:gd name="T44" fmla="*/ 216 w 512"/>
                <a:gd name="T45" fmla="*/ 51 h 314"/>
                <a:gd name="T46" fmla="*/ 265 w 512"/>
                <a:gd name="T47" fmla="*/ 22 h 314"/>
                <a:gd name="T48" fmla="*/ 270 w 512"/>
                <a:gd name="T49" fmla="*/ 2 h 314"/>
                <a:gd name="T50" fmla="*/ 279 w 512"/>
                <a:gd name="T51" fmla="*/ 14 h 314"/>
                <a:gd name="T52" fmla="*/ 286 w 512"/>
                <a:gd name="T53" fmla="*/ 18 h 314"/>
                <a:gd name="T54" fmla="*/ 296 w 512"/>
                <a:gd name="T55" fmla="*/ 18 h 314"/>
                <a:gd name="T56" fmla="*/ 312 w 512"/>
                <a:gd name="T57" fmla="*/ 17 h 314"/>
                <a:gd name="T58" fmla="*/ 320 w 512"/>
                <a:gd name="T59" fmla="*/ 19 h 314"/>
                <a:gd name="T60" fmla="*/ 328 w 512"/>
                <a:gd name="T61" fmla="*/ 21 h 314"/>
                <a:gd name="T62" fmla="*/ 336 w 512"/>
                <a:gd name="T63" fmla="*/ 21 h 314"/>
                <a:gd name="T64" fmla="*/ 352 w 512"/>
                <a:gd name="T65" fmla="*/ 34 h 314"/>
                <a:gd name="T66" fmla="*/ 372 w 512"/>
                <a:gd name="T67" fmla="*/ 59 h 314"/>
                <a:gd name="T68" fmla="*/ 372 w 512"/>
                <a:gd name="T69" fmla="*/ 104 h 314"/>
                <a:gd name="T70" fmla="*/ 420 w 512"/>
                <a:gd name="T71" fmla="*/ 111 h 314"/>
                <a:gd name="T72" fmla="*/ 415 w 512"/>
                <a:gd name="T73" fmla="*/ 96 h 314"/>
                <a:gd name="T74" fmla="*/ 427 w 512"/>
                <a:gd name="T75" fmla="*/ 90 h 314"/>
                <a:gd name="T76" fmla="*/ 435 w 512"/>
                <a:gd name="T77" fmla="*/ 96 h 314"/>
                <a:gd name="T78" fmla="*/ 446 w 512"/>
                <a:gd name="T79" fmla="*/ 99 h 314"/>
                <a:gd name="T80" fmla="*/ 447 w 512"/>
                <a:gd name="T81" fmla="*/ 116 h 314"/>
                <a:gd name="T82" fmla="*/ 462 w 512"/>
                <a:gd name="T83" fmla="*/ 101 h 314"/>
                <a:gd name="T84" fmla="*/ 476 w 512"/>
                <a:gd name="T85" fmla="*/ 102 h 314"/>
                <a:gd name="T86" fmla="*/ 483 w 512"/>
                <a:gd name="T87" fmla="*/ 96 h 314"/>
                <a:gd name="T88" fmla="*/ 485 w 512"/>
                <a:gd name="T89" fmla="*/ 112 h 314"/>
                <a:gd name="T90" fmla="*/ 489 w 512"/>
                <a:gd name="T91" fmla="*/ 120 h 314"/>
                <a:gd name="T92" fmla="*/ 501 w 512"/>
                <a:gd name="T93" fmla="*/ 134 h 314"/>
                <a:gd name="T94" fmla="*/ 496 w 512"/>
                <a:gd name="T95" fmla="*/ 141 h 314"/>
                <a:gd name="T96" fmla="*/ 495 w 512"/>
                <a:gd name="T97" fmla="*/ 151 h 314"/>
                <a:gd name="T98" fmla="*/ 497 w 512"/>
                <a:gd name="T99" fmla="*/ 159 h 314"/>
                <a:gd name="T100" fmla="*/ 496 w 512"/>
                <a:gd name="T101" fmla="*/ 170 h 314"/>
                <a:gd name="T102" fmla="*/ 511 w 512"/>
                <a:gd name="T103" fmla="*/ 262 h 314"/>
                <a:gd name="T104" fmla="*/ 479 w 512"/>
                <a:gd name="T105" fmla="*/ 214 h 314"/>
                <a:gd name="T106" fmla="*/ 440 w 512"/>
                <a:gd name="T107" fmla="*/ 278 h 314"/>
                <a:gd name="T108" fmla="*/ 394 w 512"/>
                <a:gd name="T109" fmla="*/ 282 h 314"/>
                <a:gd name="T110" fmla="*/ 316 w 512"/>
                <a:gd name="T111" fmla="*/ 165 h 314"/>
                <a:gd name="T112" fmla="*/ 300 w 512"/>
                <a:gd name="T113" fmla="*/ 290 h 314"/>
                <a:gd name="T114" fmla="*/ 142 w 512"/>
                <a:gd name="T115" fmla="*/ 210 h 314"/>
                <a:gd name="T116" fmla="*/ 107 w 512"/>
                <a:gd name="T117" fmla="*/ 222 h 314"/>
                <a:gd name="T118" fmla="*/ 12 w 512"/>
                <a:gd name="T119" fmla="*/ 314 h 314"/>
                <a:gd name="T120" fmla="*/ 14 w 512"/>
                <a:gd name="T121" fmla="*/ 170 h 314"/>
                <a:gd name="T122" fmla="*/ 15 w 512"/>
                <a:gd name="T123" fmla="*/ 155 h 314"/>
                <a:gd name="T124" fmla="*/ 15 w 512"/>
                <a:gd name="T125" fmla="*/ 1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2" h="314">
                  <a:moveTo>
                    <a:pt x="15" y="145"/>
                  </a:moveTo>
                  <a:cubicBezTo>
                    <a:pt x="15" y="138"/>
                    <a:pt x="15" y="138"/>
                    <a:pt x="15" y="138"/>
                  </a:cubicBezTo>
                  <a:cubicBezTo>
                    <a:pt x="15" y="138"/>
                    <a:pt x="11" y="138"/>
                    <a:pt x="11" y="136"/>
                  </a:cubicBezTo>
                  <a:cubicBezTo>
                    <a:pt x="10" y="135"/>
                    <a:pt x="4" y="134"/>
                    <a:pt x="4" y="134"/>
                  </a:cubicBezTo>
                  <a:cubicBezTo>
                    <a:pt x="4" y="134"/>
                    <a:pt x="5" y="131"/>
                    <a:pt x="3" y="130"/>
                  </a:cubicBezTo>
                  <a:cubicBezTo>
                    <a:pt x="1" y="129"/>
                    <a:pt x="0" y="129"/>
                    <a:pt x="0" y="129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11" y="107"/>
                    <a:pt x="11" y="107"/>
                    <a:pt x="11" y="107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4"/>
                    <a:pt x="15" y="92"/>
                    <a:pt x="11" y="89"/>
                  </a:cubicBezTo>
                  <a:cubicBezTo>
                    <a:pt x="8" y="87"/>
                    <a:pt x="7" y="82"/>
                    <a:pt x="4" y="80"/>
                  </a:cubicBezTo>
                  <a:cubicBezTo>
                    <a:pt x="1" y="78"/>
                    <a:pt x="6" y="79"/>
                    <a:pt x="10" y="81"/>
                  </a:cubicBezTo>
                  <a:cubicBezTo>
                    <a:pt x="13" y="82"/>
                    <a:pt x="17" y="82"/>
                    <a:pt x="14" y="78"/>
                  </a:cubicBezTo>
                  <a:cubicBezTo>
                    <a:pt x="12" y="75"/>
                    <a:pt x="11" y="71"/>
                    <a:pt x="16" y="74"/>
                  </a:cubicBezTo>
                  <a:cubicBezTo>
                    <a:pt x="22" y="77"/>
                    <a:pt x="28" y="81"/>
                    <a:pt x="28" y="81"/>
                  </a:cubicBezTo>
                  <a:cubicBezTo>
                    <a:pt x="28" y="81"/>
                    <a:pt x="26" y="78"/>
                    <a:pt x="25" y="77"/>
                  </a:cubicBezTo>
                  <a:cubicBezTo>
                    <a:pt x="24" y="75"/>
                    <a:pt x="28" y="69"/>
                    <a:pt x="27" y="67"/>
                  </a:cubicBezTo>
                  <a:cubicBezTo>
                    <a:pt x="25" y="65"/>
                    <a:pt x="26" y="62"/>
                    <a:pt x="29" y="64"/>
                  </a:cubicBezTo>
                  <a:cubicBezTo>
                    <a:pt x="32" y="65"/>
                    <a:pt x="33" y="70"/>
                    <a:pt x="33" y="70"/>
                  </a:cubicBezTo>
                  <a:cubicBezTo>
                    <a:pt x="33" y="70"/>
                    <a:pt x="32" y="64"/>
                    <a:pt x="32" y="60"/>
                  </a:cubicBezTo>
                  <a:cubicBezTo>
                    <a:pt x="33" y="56"/>
                    <a:pt x="35" y="53"/>
                    <a:pt x="38" y="53"/>
                  </a:cubicBezTo>
                  <a:cubicBezTo>
                    <a:pt x="42" y="53"/>
                    <a:pt x="41" y="56"/>
                    <a:pt x="43" y="58"/>
                  </a:cubicBezTo>
                  <a:cubicBezTo>
                    <a:pt x="45" y="61"/>
                    <a:pt x="46" y="64"/>
                    <a:pt x="44" y="66"/>
                  </a:cubicBezTo>
                  <a:cubicBezTo>
                    <a:pt x="43" y="68"/>
                    <a:pt x="43" y="69"/>
                    <a:pt x="43" y="69"/>
                  </a:cubicBezTo>
                  <a:cubicBezTo>
                    <a:pt x="43" y="69"/>
                    <a:pt x="46" y="69"/>
                    <a:pt x="47" y="72"/>
                  </a:cubicBezTo>
                  <a:cubicBezTo>
                    <a:pt x="49" y="74"/>
                    <a:pt x="50" y="76"/>
                    <a:pt x="50" y="76"/>
                  </a:cubicBezTo>
                  <a:cubicBezTo>
                    <a:pt x="50" y="76"/>
                    <a:pt x="56" y="72"/>
                    <a:pt x="56" y="73"/>
                  </a:cubicBezTo>
                  <a:cubicBezTo>
                    <a:pt x="56" y="74"/>
                    <a:pt x="64" y="70"/>
                    <a:pt x="66" y="69"/>
                  </a:cubicBezTo>
                  <a:cubicBezTo>
                    <a:pt x="67" y="67"/>
                    <a:pt x="68" y="69"/>
                    <a:pt x="66" y="72"/>
                  </a:cubicBezTo>
                  <a:cubicBezTo>
                    <a:pt x="65" y="75"/>
                    <a:pt x="63" y="80"/>
                    <a:pt x="63" y="80"/>
                  </a:cubicBezTo>
                  <a:cubicBezTo>
                    <a:pt x="63" y="80"/>
                    <a:pt x="70" y="77"/>
                    <a:pt x="68" y="80"/>
                  </a:cubicBezTo>
                  <a:cubicBezTo>
                    <a:pt x="66" y="82"/>
                    <a:pt x="62" y="87"/>
                    <a:pt x="60" y="88"/>
                  </a:cubicBezTo>
                  <a:cubicBezTo>
                    <a:pt x="57" y="90"/>
                    <a:pt x="55" y="91"/>
                    <a:pt x="58" y="91"/>
                  </a:cubicBezTo>
                  <a:cubicBezTo>
                    <a:pt x="60" y="92"/>
                    <a:pt x="61" y="93"/>
                    <a:pt x="61" y="93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8" y="95"/>
                    <a:pt x="102" y="94"/>
                    <a:pt x="101" y="92"/>
                  </a:cubicBezTo>
                  <a:cubicBezTo>
                    <a:pt x="99" y="90"/>
                    <a:pt x="94" y="82"/>
                    <a:pt x="93" y="80"/>
                  </a:cubicBezTo>
                  <a:cubicBezTo>
                    <a:pt x="93" y="78"/>
                    <a:pt x="98" y="81"/>
                    <a:pt x="100" y="82"/>
                  </a:cubicBezTo>
                  <a:cubicBezTo>
                    <a:pt x="102" y="84"/>
                    <a:pt x="106" y="86"/>
                    <a:pt x="104" y="83"/>
                  </a:cubicBezTo>
                  <a:cubicBezTo>
                    <a:pt x="102" y="81"/>
                    <a:pt x="101" y="76"/>
                    <a:pt x="99" y="74"/>
                  </a:cubicBezTo>
                  <a:cubicBezTo>
                    <a:pt x="97" y="72"/>
                    <a:pt x="97" y="70"/>
                    <a:pt x="100" y="73"/>
                  </a:cubicBezTo>
                  <a:cubicBezTo>
                    <a:pt x="103" y="75"/>
                    <a:pt x="108" y="77"/>
                    <a:pt x="111" y="79"/>
                  </a:cubicBezTo>
                  <a:cubicBezTo>
                    <a:pt x="114" y="82"/>
                    <a:pt x="114" y="83"/>
                    <a:pt x="114" y="83"/>
                  </a:cubicBezTo>
                  <a:cubicBezTo>
                    <a:pt x="114" y="83"/>
                    <a:pt x="114" y="76"/>
                    <a:pt x="115" y="72"/>
                  </a:cubicBezTo>
                  <a:cubicBezTo>
                    <a:pt x="117" y="69"/>
                    <a:pt x="122" y="62"/>
                    <a:pt x="126" y="64"/>
                  </a:cubicBezTo>
                  <a:cubicBezTo>
                    <a:pt x="130" y="66"/>
                    <a:pt x="130" y="69"/>
                    <a:pt x="128" y="71"/>
                  </a:cubicBezTo>
                  <a:cubicBezTo>
                    <a:pt x="126" y="72"/>
                    <a:pt x="126" y="80"/>
                    <a:pt x="126" y="80"/>
                  </a:cubicBezTo>
                  <a:cubicBezTo>
                    <a:pt x="126" y="80"/>
                    <a:pt x="129" y="79"/>
                    <a:pt x="131" y="77"/>
                  </a:cubicBezTo>
                  <a:cubicBezTo>
                    <a:pt x="133" y="75"/>
                    <a:pt x="137" y="74"/>
                    <a:pt x="136" y="78"/>
                  </a:cubicBezTo>
                  <a:cubicBezTo>
                    <a:pt x="135" y="81"/>
                    <a:pt x="133" y="85"/>
                    <a:pt x="133" y="85"/>
                  </a:cubicBezTo>
                  <a:cubicBezTo>
                    <a:pt x="133" y="85"/>
                    <a:pt x="138" y="84"/>
                    <a:pt x="139" y="82"/>
                  </a:cubicBezTo>
                  <a:cubicBezTo>
                    <a:pt x="140" y="80"/>
                    <a:pt x="143" y="84"/>
                    <a:pt x="141" y="85"/>
                  </a:cubicBezTo>
                  <a:cubicBezTo>
                    <a:pt x="139" y="87"/>
                    <a:pt x="140" y="89"/>
                    <a:pt x="138" y="92"/>
                  </a:cubicBezTo>
                  <a:cubicBezTo>
                    <a:pt x="137" y="95"/>
                    <a:pt x="139" y="96"/>
                    <a:pt x="140" y="97"/>
                  </a:cubicBezTo>
                  <a:cubicBezTo>
                    <a:pt x="141" y="98"/>
                    <a:pt x="143" y="98"/>
                    <a:pt x="143" y="98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6" y="91"/>
                    <a:pt x="196" y="91"/>
                    <a:pt x="196" y="91"/>
                  </a:cubicBezTo>
                  <a:cubicBezTo>
                    <a:pt x="196" y="91"/>
                    <a:pt x="194" y="89"/>
                    <a:pt x="192" y="89"/>
                  </a:cubicBezTo>
                  <a:cubicBezTo>
                    <a:pt x="190" y="89"/>
                    <a:pt x="189" y="89"/>
                    <a:pt x="189" y="89"/>
                  </a:cubicBezTo>
                  <a:cubicBezTo>
                    <a:pt x="189" y="89"/>
                    <a:pt x="190" y="87"/>
                    <a:pt x="188" y="87"/>
                  </a:cubicBezTo>
                  <a:cubicBezTo>
                    <a:pt x="187" y="86"/>
                    <a:pt x="186" y="85"/>
                    <a:pt x="186" y="85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91" y="81"/>
                    <a:pt x="191" y="80"/>
                    <a:pt x="189" y="80"/>
                  </a:cubicBezTo>
                  <a:cubicBezTo>
                    <a:pt x="187" y="79"/>
                    <a:pt x="186" y="79"/>
                    <a:pt x="186" y="79"/>
                  </a:cubicBezTo>
                  <a:cubicBezTo>
                    <a:pt x="196" y="70"/>
                    <a:pt x="196" y="70"/>
                    <a:pt x="196" y="70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16" y="51"/>
                    <a:pt x="216" y="51"/>
                    <a:pt x="216" y="51"/>
                  </a:cubicBezTo>
                  <a:cubicBezTo>
                    <a:pt x="223" y="51"/>
                    <a:pt x="223" y="51"/>
                    <a:pt x="223" y="51"/>
                  </a:cubicBezTo>
                  <a:cubicBezTo>
                    <a:pt x="223" y="51"/>
                    <a:pt x="231" y="42"/>
                    <a:pt x="242" y="34"/>
                  </a:cubicBezTo>
                  <a:cubicBezTo>
                    <a:pt x="254" y="26"/>
                    <a:pt x="265" y="22"/>
                    <a:pt x="265" y="22"/>
                  </a:cubicBezTo>
                  <a:cubicBezTo>
                    <a:pt x="265" y="22"/>
                    <a:pt x="263" y="19"/>
                    <a:pt x="265" y="17"/>
                  </a:cubicBezTo>
                  <a:cubicBezTo>
                    <a:pt x="266" y="15"/>
                    <a:pt x="268" y="15"/>
                    <a:pt x="268" y="15"/>
                  </a:cubicBezTo>
                  <a:cubicBezTo>
                    <a:pt x="268" y="15"/>
                    <a:pt x="264" y="4"/>
                    <a:pt x="270" y="2"/>
                  </a:cubicBezTo>
                  <a:cubicBezTo>
                    <a:pt x="275" y="0"/>
                    <a:pt x="278" y="3"/>
                    <a:pt x="279" y="6"/>
                  </a:cubicBezTo>
                  <a:cubicBezTo>
                    <a:pt x="280" y="8"/>
                    <a:pt x="279" y="10"/>
                    <a:pt x="279" y="10"/>
                  </a:cubicBezTo>
                  <a:cubicBezTo>
                    <a:pt x="279" y="10"/>
                    <a:pt x="281" y="14"/>
                    <a:pt x="279" y="14"/>
                  </a:cubicBezTo>
                  <a:cubicBezTo>
                    <a:pt x="278" y="15"/>
                    <a:pt x="276" y="15"/>
                    <a:pt x="276" y="15"/>
                  </a:cubicBezTo>
                  <a:cubicBezTo>
                    <a:pt x="276" y="15"/>
                    <a:pt x="278" y="17"/>
                    <a:pt x="279" y="18"/>
                  </a:cubicBezTo>
                  <a:cubicBezTo>
                    <a:pt x="279" y="19"/>
                    <a:pt x="283" y="19"/>
                    <a:pt x="286" y="18"/>
                  </a:cubicBezTo>
                  <a:cubicBezTo>
                    <a:pt x="289" y="17"/>
                    <a:pt x="289" y="18"/>
                    <a:pt x="293" y="16"/>
                  </a:cubicBezTo>
                  <a:cubicBezTo>
                    <a:pt x="296" y="15"/>
                    <a:pt x="299" y="15"/>
                    <a:pt x="298" y="16"/>
                  </a:cubicBezTo>
                  <a:cubicBezTo>
                    <a:pt x="296" y="18"/>
                    <a:pt x="296" y="18"/>
                    <a:pt x="296" y="18"/>
                  </a:cubicBezTo>
                  <a:cubicBezTo>
                    <a:pt x="296" y="18"/>
                    <a:pt x="301" y="18"/>
                    <a:pt x="305" y="19"/>
                  </a:cubicBezTo>
                  <a:cubicBezTo>
                    <a:pt x="309" y="20"/>
                    <a:pt x="313" y="22"/>
                    <a:pt x="313" y="22"/>
                  </a:cubicBezTo>
                  <a:cubicBezTo>
                    <a:pt x="313" y="22"/>
                    <a:pt x="314" y="19"/>
                    <a:pt x="312" y="17"/>
                  </a:cubicBezTo>
                  <a:cubicBezTo>
                    <a:pt x="310" y="15"/>
                    <a:pt x="313" y="13"/>
                    <a:pt x="314" y="16"/>
                  </a:cubicBezTo>
                  <a:cubicBezTo>
                    <a:pt x="316" y="20"/>
                    <a:pt x="320" y="21"/>
                    <a:pt x="317" y="19"/>
                  </a:cubicBezTo>
                  <a:cubicBezTo>
                    <a:pt x="314" y="16"/>
                    <a:pt x="318" y="15"/>
                    <a:pt x="320" y="19"/>
                  </a:cubicBezTo>
                  <a:cubicBezTo>
                    <a:pt x="321" y="22"/>
                    <a:pt x="323" y="25"/>
                    <a:pt x="323" y="25"/>
                  </a:cubicBezTo>
                  <a:cubicBezTo>
                    <a:pt x="328" y="26"/>
                    <a:pt x="328" y="26"/>
                    <a:pt x="328" y="26"/>
                  </a:cubicBezTo>
                  <a:cubicBezTo>
                    <a:pt x="328" y="26"/>
                    <a:pt x="330" y="23"/>
                    <a:pt x="328" y="21"/>
                  </a:cubicBezTo>
                  <a:cubicBezTo>
                    <a:pt x="327" y="19"/>
                    <a:pt x="324" y="13"/>
                    <a:pt x="327" y="15"/>
                  </a:cubicBezTo>
                  <a:cubicBezTo>
                    <a:pt x="330" y="18"/>
                    <a:pt x="333" y="10"/>
                    <a:pt x="333" y="14"/>
                  </a:cubicBezTo>
                  <a:cubicBezTo>
                    <a:pt x="333" y="18"/>
                    <a:pt x="336" y="18"/>
                    <a:pt x="336" y="21"/>
                  </a:cubicBezTo>
                  <a:cubicBezTo>
                    <a:pt x="336" y="25"/>
                    <a:pt x="342" y="25"/>
                    <a:pt x="342" y="28"/>
                  </a:cubicBezTo>
                  <a:cubicBezTo>
                    <a:pt x="343" y="31"/>
                    <a:pt x="345" y="34"/>
                    <a:pt x="345" y="34"/>
                  </a:cubicBezTo>
                  <a:cubicBezTo>
                    <a:pt x="345" y="34"/>
                    <a:pt x="351" y="32"/>
                    <a:pt x="352" y="34"/>
                  </a:cubicBezTo>
                  <a:cubicBezTo>
                    <a:pt x="354" y="36"/>
                    <a:pt x="355" y="41"/>
                    <a:pt x="355" y="41"/>
                  </a:cubicBezTo>
                  <a:cubicBezTo>
                    <a:pt x="355" y="41"/>
                    <a:pt x="361" y="46"/>
                    <a:pt x="365" y="50"/>
                  </a:cubicBezTo>
                  <a:cubicBezTo>
                    <a:pt x="369" y="54"/>
                    <a:pt x="372" y="59"/>
                    <a:pt x="372" y="59"/>
                  </a:cubicBezTo>
                  <a:cubicBezTo>
                    <a:pt x="364" y="68"/>
                    <a:pt x="364" y="68"/>
                    <a:pt x="364" y="68"/>
                  </a:cubicBezTo>
                  <a:cubicBezTo>
                    <a:pt x="368" y="99"/>
                    <a:pt x="368" y="99"/>
                    <a:pt x="368" y="99"/>
                  </a:cubicBezTo>
                  <a:cubicBezTo>
                    <a:pt x="372" y="104"/>
                    <a:pt x="372" y="104"/>
                    <a:pt x="372" y="104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422" y="115"/>
                    <a:pt x="422" y="115"/>
                    <a:pt x="422" y="115"/>
                  </a:cubicBezTo>
                  <a:cubicBezTo>
                    <a:pt x="422" y="115"/>
                    <a:pt x="422" y="112"/>
                    <a:pt x="420" y="111"/>
                  </a:cubicBezTo>
                  <a:cubicBezTo>
                    <a:pt x="418" y="109"/>
                    <a:pt x="420" y="106"/>
                    <a:pt x="418" y="105"/>
                  </a:cubicBezTo>
                  <a:cubicBezTo>
                    <a:pt x="416" y="103"/>
                    <a:pt x="418" y="101"/>
                    <a:pt x="416" y="99"/>
                  </a:cubicBezTo>
                  <a:cubicBezTo>
                    <a:pt x="413" y="97"/>
                    <a:pt x="411" y="94"/>
                    <a:pt x="415" y="96"/>
                  </a:cubicBezTo>
                  <a:cubicBezTo>
                    <a:pt x="419" y="98"/>
                    <a:pt x="428" y="103"/>
                    <a:pt x="428" y="103"/>
                  </a:cubicBezTo>
                  <a:cubicBezTo>
                    <a:pt x="428" y="103"/>
                    <a:pt x="427" y="100"/>
                    <a:pt x="427" y="98"/>
                  </a:cubicBezTo>
                  <a:cubicBezTo>
                    <a:pt x="427" y="95"/>
                    <a:pt x="424" y="93"/>
                    <a:pt x="427" y="90"/>
                  </a:cubicBezTo>
                  <a:cubicBezTo>
                    <a:pt x="429" y="87"/>
                    <a:pt x="434" y="86"/>
                    <a:pt x="436" y="88"/>
                  </a:cubicBezTo>
                  <a:cubicBezTo>
                    <a:pt x="438" y="89"/>
                    <a:pt x="436" y="90"/>
                    <a:pt x="435" y="92"/>
                  </a:cubicBezTo>
                  <a:cubicBezTo>
                    <a:pt x="434" y="94"/>
                    <a:pt x="435" y="95"/>
                    <a:pt x="435" y="96"/>
                  </a:cubicBezTo>
                  <a:cubicBezTo>
                    <a:pt x="435" y="98"/>
                    <a:pt x="435" y="102"/>
                    <a:pt x="435" y="102"/>
                  </a:cubicBezTo>
                  <a:cubicBezTo>
                    <a:pt x="435" y="102"/>
                    <a:pt x="441" y="100"/>
                    <a:pt x="443" y="97"/>
                  </a:cubicBezTo>
                  <a:cubicBezTo>
                    <a:pt x="446" y="95"/>
                    <a:pt x="448" y="96"/>
                    <a:pt x="446" y="99"/>
                  </a:cubicBezTo>
                  <a:cubicBezTo>
                    <a:pt x="444" y="101"/>
                    <a:pt x="445" y="102"/>
                    <a:pt x="444" y="104"/>
                  </a:cubicBezTo>
                  <a:cubicBezTo>
                    <a:pt x="443" y="107"/>
                    <a:pt x="444" y="107"/>
                    <a:pt x="445" y="111"/>
                  </a:cubicBezTo>
                  <a:cubicBezTo>
                    <a:pt x="446" y="116"/>
                    <a:pt x="447" y="116"/>
                    <a:pt x="447" y="116"/>
                  </a:cubicBezTo>
                  <a:cubicBezTo>
                    <a:pt x="466" y="118"/>
                    <a:pt x="466" y="118"/>
                    <a:pt x="466" y="118"/>
                  </a:cubicBezTo>
                  <a:cubicBezTo>
                    <a:pt x="466" y="118"/>
                    <a:pt x="467" y="115"/>
                    <a:pt x="464" y="111"/>
                  </a:cubicBezTo>
                  <a:cubicBezTo>
                    <a:pt x="462" y="106"/>
                    <a:pt x="458" y="98"/>
                    <a:pt x="462" y="101"/>
                  </a:cubicBezTo>
                  <a:cubicBezTo>
                    <a:pt x="465" y="103"/>
                    <a:pt x="469" y="108"/>
                    <a:pt x="469" y="108"/>
                  </a:cubicBezTo>
                  <a:cubicBezTo>
                    <a:pt x="469" y="108"/>
                    <a:pt x="470" y="103"/>
                    <a:pt x="473" y="103"/>
                  </a:cubicBezTo>
                  <a:cubicBezTo>
                    <a:pt x="475" y="102"/>
                    <a:pt x="476" y="102"/>
                    <a:pt x="476" y="102"/>
                  </a:cubicBezTo>
                  <a:cubicBezTo>
                    <a:pt x="476" y="102"/>
                    <a:pt x="474" y="97"/>
                    <a:pt x="476" y="93"/>
                  </a:cubicBezTo>
                  <a:cubicBezTo>
                    <a:pt x="478" y="90"/>
                    <a:pt x="481" y="90"/>
                    <a:pt x="483" y="91"/>
                  </a:cubicBezTo>
                  <a:cubicBezTo>
                    <a:pt x="486" y="92"/>
                    <a:pt x="481" y="93"/>
                    <a:pt x="483" y="96"/>
                  </a:cubicBezTo>
                  <a:cubicBezTo>
                    <a:pt x="484" y="98"/>
                    <a:pt x="482" y="103"/>
                    <a:pt x="482" y="103"/>
                  </a:cubicBezTo>
                  <a:cubicBezTo>
                    <a:pt x="482" y="103"/>
                    <a:pt x="485" y="104"/>
                    <a:pt x="485" y="106"/>
                  </a:cubicBezTo>
                  <a:cubicBezTo>
                    <a:pt x="486" y="109"/>
                    <a:pt x="485" y="112"/>
                    <a:pt x="485" y="112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1" y="118"/>
                    <a:pt x="491" y="118"/>
                    <a:pt x="491" y="118"/>
                  </a:cubicBezTo>
                  <a:cubicBezTo>
                    <a:pt x="489" y="120"/>
                    <a:pt x="489" y="120"/>
                    <a:pt x="489" y="120"/>
                  </a:cubicBezTo>
                  <a:cubicBezTo>
                    <a:pt x="491" y="129"/>
                    <a:pt x="491" y="129"/>
                    <a:pt x="491" y="129"/>
                  </a:cubicBezTo>
                  <a:cubicBezTo>
                    <a:pt x="505" y="130"/>
                    <a:pt x="505" y="130"/>
                    <a:pt x="505" y="130"/>
                  </a:cubicBezTo>
                  <a:cubicBezTo>
                    <a:pt x="501" y="134"/>
                    <a:pt x="501" y="134"/>
                    <a:pt x="501" y="134"/>
                  </a:cubicBezTo>
                  <a:cubicBezTo>
                    <a:pt x="500" y="137"/>
                    <a:pt x="500" y="137"/>
                    <a:pt x="500" y="137"/>
                  </a:cubicBezTo>
                  <a:cubicBezTo>
                    <a:pt x="496" y="138"/>
                    <a:pt x="496" y="138"/>
                    <a:pt x="496" y="138"/>
                  </a:cubicBezTo>
                  <a:cubicBezTo>
                    <a:pt x="496" y="141"/>
                    <a:pt x="496" y="141"/>
                    <a:pt x="496" y="141"/>
                  </a:cubicBezTo>
                  <a:cubicBezTo>
                    <a:pt x="492" y="143"/>
                    <a:pt x="492" y="143"/>
                    <a:pt x="492" y="143"/>
                  </a:cubicBezTo>
                  <a:cubicBezTo>
                    <a:pt x="492" y="147"/>
                    <a:pt x="492" y="147"/>
                    <a:pt x="492" y="147"/>
                  </a:cubicBezTo>
                  <a:cubicBezTo>
                    <a:pt x="495" y="151"/>
                    <a:pt x="495" y="151"/>
                    <a:pt x="495" y="151"/>
                  </a:cubicBezTo>
                  <a:cubicBezTo>
                    <a:pt x="494" y="153"/>
                    <a:pt x="494" y="153"/>
                    <a:pt x="494" y="153"/>
                  </a:cubicBezTo>
                  <a:cubicBezTo>
                    <a:pt x="494" y="157"/>
                    <a:pt x="494" y="157"/>
                    <a:pt x="494" y="157"/>
                  </a:cubicBezTo>
                  <a:cubicBezTo>
                    <a:pt x="497" y="159"/>
                    <a:pt x="497" y="159"/>
                    <a:pt x="497" y="159"/>
                  </a:cubicBezTo>
                  <a:cubicBezTo>
                    <a:pt x="497" y="159"/>
                    <a:pt x="496" y="162"/>
                    <a:pt x="497" y="163"/>
                  </a:cubicBezTo>
                  <a:cubicBezTo>
                    <a:pt x="498" y="165"/>
                    <a:pt x="499" y="166"/>
                    <a:pt x="497" y="167"/>
                  </a:cubicBezTo>
                  <a:cubicBezTo>
                    <a:pt x="495" y="168"/>
                    <a:pt x="496" y="170"/>
                    <a:pt x="496" y="170"/>
                  </a:cubicBezTo>
                  <a:cubicBezTo>
                    <a:pt x="508" y="255"/>
                    <a:pt x="508" y="255"/>
                    <a:pt x="508" y="255"/>
                  </a:cubicBezTo>
                  <a:cubicBezTo>
                    <a:pt x="510" y="257"/>
                    <a:pt x="510" y="257"/>
                    <a:pt x="510" y="257"/>
                  </a:cubicBezTo>
                  <a:cubicBezTo>
                    <a:pt x="511" y="262"/>
                    <a:pt x="511" y="262"/>
                    <a:pt x="511" y="26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486" y="275"/>
                    <a:pt x="486" y="275"/>
                    <a:pt x="486" y="275"/>
                  </a:cubicBezTo>
                  <a:cubicBezTo>
                    <a:pt x="479" y="214"/>
                    <a:pt x="479" y="214"/>
                    <a:pt x="479" y="214"/>
                  </a:cubicBezTo>
                  <a:cubicBezTo>
                    <a:pt x="456" y="214"/>
                    <a:pt x="456" y="214"/>
                    <a:pt x="456" y="214"/>
                  </a:cubicBezTo>
                  <a:cubicBezTo>
                    <a:pt x="463" y="277"/>
                    <a:pt x="463" y="277"/>
                    <a:pt x="463" y="277"/>
                  </a:cubicBezTo>
                  <a:cubicBezTo>
                    <a:pt x="440" y="278"/>
                    <a:pt x="440" y="278"/>
                    <a:pt x="440" y="278"/>
                  </a:cubicBezTo>
                  <a:cubicBezTo>
                    <a:pt x="431" y="203"/>
                    <a:pt x="431" y="203"/>
                    <a:pt x="431" y="203"/>
                  </a:cubicBezTo>
                  <a:cubicBezTo>
                    <a:pt x="426" y="161"/>
                    <a:pt x="383" y="163"/>
                    <a:pt x="387" y="204"/>
                  </a:cubicBezTo>
                  <a:cubicBezTo>
                    <a:pt x="394" y="282"/>
                    <a:pt x="394" y="282"/>
                    <a:pt x="394" y="282"/>
                  </a:cubicBezTo>
                  <a:cubicBezTo>
                    <a:pt x="353" y="286"/>
                    <a:pt x="353" y="286"/>
                    <a:pt x="353" y="286"/>
                  </a:cubicBezTo>
                  <a:cubicBezTo>
                    <a:pt x="345" y="192"/>
                    <a:pt x="345" y="192"/>
                    <a:pt x="345" y="192"/>
                  </a:cubicBezTo>
                  <a:cubicBezTo>
                    <a:pt x="343" y="178"/>
                    <a:pt x="331" y="164"/>
                    <a:pt x="316" y="165"/>
                  </a:cubicBezTo>
                  <a:cubicBezTo>
                    <a:pt x="316" y="165"/>
                    <a:pt x="316" y="165"/>
                    <a:pt x="316" y="165"/>
                  </a:cubicBezTo>
                  <a:cubicBezTo>
                    <a:pt x="301" y="166"/>
                    <a:pt x="289" y="179"/>
                    <a:pt x="291" y="193"/>
                  </a:cubicBezTo>
                  <a:cubicBezTo>
                    <a:pt x="300" y="290"/>
                    <a:pt x="300" y="290"/>
                    <a:pt x="300" y="290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5" y="211"/>
                    <a:pt x="205" y="211"/>
                    <a:pt x="205" y="211"/>
                  </a:cubicBezTo>
                  <a:cubicBezTo>
                    <a:pt x="202" y="159"/>
                    <a:pt x="139" y="157"/>
                    <a:pt x="142" y="210"/>
                  </a:cubicBezTo>
                  <a:cubicBezTo>
                    <a:pt x="146" y="303"/>
                    <a:pt x="146" y="303"/>
                    <a:pt x="146" y="303"/>
                  </a:cubicBezTo>
                  <a:cubicBezTo>
                    <a:pt x="109" y="306"/>
                    <a:pt x="109" y="306"/>
                    <a:pt x="109" y="306"/>
                  </a:cubicBezTo>
                  <a:cubicBezTo>
                    <a:pt x="107" y="222"/>
                    <a:pt x="107" y="222"/>
                    <a:pt x="107" y="222"/>
                  </a:cubicBezTo>
                  <a:cubicBezTo>
                    <a:pt x="60" y="221"/>
                    <a:pt x="60" y="221"/>
                    <a:pt x="60" y="221"/>
                  </a:cubicBezTo>
                  <a:cubicBezTo>
                    <a:pt x="62" y="310"/>
                    <a:pt x="62" y="310"/>
                    <a:pt x="62" y="310"/>
                  </a:cubicBezTo>
                  <a:cubicBezTo>
                    <a:pt x="12" y="314"/>
                    <a:pt x="12" y="314"/>
                    <a:pt x="12" y="314"/>
                  </a:cubicBezTo>
                  <a:cubicBezTo>
                    <a:pt x="12" y="288"/>
                    <a:pt x="12" y="288"/>
                    <a:pt x="12" y="288"/>
                  </a:cubicBezTo>
                  <a:cubicBezTo>
                    <a:pt x="16" y="284"/>
                    <a:pt x="16" y="284"/>
                    <a:pt x="16" y="284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14" y="170"/>
                    <a:pt x="9" y="169"/>
                    <a:pt x="11" y="164"/>
                  </a:cubicBezTo>
                  <a:cubicBezTo>
                    <a:pt x="13" y="160"/>
                    <a:pt x="9" y="160"/>
                    <a:pt x="11" y="158"/>
                  </a:cubicBezTo>
                  <a:cubicBezTo>
                    <a:pt x="13" y="156"/>
                    <a:pt x="15" y="155"/>
                    <a:pt x="15" y="155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2" y="150"/>
                    <a:pt x="12" y="150"/>
                    <a:pt x="12" y="150"/>
                  </a:cubicBezTo>
                  <a:lnTo>
                    <a:pt x="15" y="145"/>
                  </a:lnTo>
                  <a:close/>
                </a:path>
              </a:pathLst>
            </a:custGeom>
            <a:solidFill>
              <a:srgbClr val="FF8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222"/>
            <p:cNvSpPr>
              <a:spLocks noEditPoints="1"/>
            </p:cNvSpPr>
            <p:nvPr/>
          </p:nvSpPr>
          <p:spPr bwMode="auto">
            <a:xfrm>
              <a:off x="8364834" y="3550498"/>
              <a:ext cx="1487483" cy="1416054"/>
            </a:xfrm>
            <a:custGeom>
              <a:avLst/>
              <a:gdLst>
                <a:gd name="T0" fmla="*/ 430 w 560"/>
                <a:gd name="T1" fmla="*/ 236 h 533"/>
                <a:gd name="T2" fmla="*/ 448 w 560"/>
                <a:gd name="T3" fmla="*/ 199 h 533"/>
                <a:gd name="T4" fmla="*/ 490 w 560"/>
                <a:gd name="T5" fmla="*/ 117 h 533"/>
                <a:gd name="T6" fmla="*/ 545 w 560"/>
                <a:gd name="T7" fmla="*/ 20 h 533"/>
                <a:gd name="T8" fmla="*/ 551 w 560"/>
                <a:gd name="T9" fmla="*/ 11 h 533"/>
                <a:gd name="T10" fmla="*/ 558 w 560"/>
                <a:gd name="T11" fmla="*/ 2 h 533"/>
                <a:gd name="T12" fmla="*/ 548 w 560"/>
                <a:gd name="T13" fmla="*/ 8 h 533"/>
                <a:gd name="T14" fmla="*/ 539 w 560"/>
                <a:gd name="T15" fmla="*/ 14 h 533"/>
                <a:gd name="T16" fmla="*/ 442 w 560"/>
                <a:gd name="T17" fmla="*/ 66 h 533"/>
                <a:gd name="T18" fmla="*/ 383 w 560"/>
                <a:gd name="T19" fmla="*/ 98 h 533"/>
                <a:gd name="T20" fmla="*/ 402 w 560"/>
                <a:gd name="T21" fmla="*/ 208 h 533"/>
                <a:gd name="T22" fmla="*/ 383 w 560"/>
                <a:gd name="T23" fmla="*/ 254 h 533"/>
                <a:gd name="T24" fmla="*/ 383 w 560"/>
                <a:gd name="T25" fmla="*/ 233 h 533"/>
                <a:gd name="T26" fmla="*/ 383 w 560"/>
                <a:gd name="T27" fmla="*/ 229 h 533"/>
                <a:gd name="T28" fmla="*/ 385 w 560"/>
                <a:gd name="T29" fmla="*/ 230 h 533"/>
                <a:gd name="T30" fmla="*/ 383 w 560"/>
                <a:gd name="T31" fmla="*/ 232 h 533"/>
                <a:gd name="T32" fmla="*/ 321 w 560"/>
                <a:gd name="T33" fmla="*/ 329 h 533"/>
                <a:gd name="T34" fmla="*/ 353 w 560"/>
                <a:gd name="T35" fmla="*/ 308 h 533"/>
                <a:gd name="T36" fmla="*/ 383 w 560"/>
                <a:gd name="T37" fmla="*/ 254 h 533"/>
                <a:gd name="T38" fmla="*/ 370 w 560"/>
                <a:gd name="T39" fmla="*/ 218 h 533"/>
                <a:gd name="T40" fmla="*/ 383 w 560"/>
                <a:gd name="T41" fmla="*/ 98 h 533"/>
                <a:gd name="T42" fmla="*/ 333 w 560"/>
                <a:gd name="T43" fmla="*/ 124 h 533"/>
                <a:gd name="T44" fmla="*/ 321 w 560"/>
                <a:gd name="T45" fmla="*/ 142 h 533"/>
                <a:gd name="T46" fmla="*/ 339 w 560"/>
                <a:gd name="T47" fmla="*/ 186 h 533"/>
                <a:gd name="T48" fmla="*/ 321 w 560"/>
                <a:gd name="T49" fmla="*/ 329 h 533"/>
                <a:gd name="T50" fmla="*/ 383 w 560"/>
                <a:gd name="T51" fmla="*/ 233 h 533"/>
                <a:gd name="T52" fmla="*/ 378 w 560"/>
                <a:gd name="T53" fmla="*/ 236 h 533"/>
                <a:gd name="T54" fmla="*/ 376 w 560"/>
                <a:gd name="T55" fmla="*/ 232 h 533"/>
                <a:gd name="T56" fmla="*/ 383 w 560"/>
                <a:gd name="T57" fmla="*/ 229 h 533"/>
                <a:gd name="T58" fmla="*/ 321 w 560"/>
                <a:gd name="T59" fmla="*/ 166 h 533"/>
                <a:gd name="T60" fmla="*/ 324 w 560"/>
                <a:gd name="T61" fmla="*/ 167 h 533"/>
                <a:gd name="T62" fmla="*/ 322 w 560"/>
                <a:gd name="T63" fmla="*/ 169 h 533"/>
                <a:gd name="T64" fmla="*/ 0 w 560"/>
                <a:gd name="T65" fmla="*/ 423 h 533"/>
                <a:gd name="T66" fmla="*/ 321 w 560"/>
                <a:gd name="T67" fmla="*/ 329 h 533"/>
                <a:gd name="T68" fmla="*/ 297 w 560"/>
                <a:gd name="T69" fmla="*/ 186 h 533"/>
                <a:gd name="T70" fmla="*/ 321 w 560"/>
                <a:gd name="T71" fmla="*/ 142 h 533"/>
                <a:gd name="T72" fmla="*/ 320 w 560"/>
                <a:gd name="T73" fmla="*/ 117 h 533"/>
                <a:gd name="T74" fmla="*/ 246 w 560"/>
                <a:gd name="T75" fmla="*/ 193 h 533"/>
                <a:gd name="T76" fmla="*/ 321 w 560"/>
                <a:gd name="T77" fmla="*/ 166 h 533"/>
                <a:gd name="T78" fmla="*/ 318 w 560"/>
                <a:gd name="T79" fmla="*/ 174 h 533"/>
                <a:gd name="T80" fmla="*/ 319 w 560"/>
                <a:gd name="T81" fmla="*/ 168 h 533"/>
                <a:gd name="T82" fmla="*/ 314 w 560"/>
                <a:gd name="T83" fmla="*/ 16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60" h="533">
                  <a:moveTo>
                    <a:pt x="383" y="280"/>
                  </a:moveTo>
                  <a:cubicBezTo>
                    <a:pt x="430" y="236"/>
                    <a:pt x="430" y="236"/>
                    <a:pt x="430" y="236"/>
                  </a:cubicBezTo>
                  <a:cubicBezTo>
                    <a:pt x="425" y="220"/>
                    <a:pt x="425" y="220"/>
                    <a:pt x="425" y="220"/>
                  </a:cubicBezTo>
                  <a:cubicBezTo>
                    <a:pt x="448" y="199"/>
                    <a:pt x="448" y="199"/>
                    <a:pt x="448" y="199"/>
                  </a:cubicBezTo>
                  <a:cubicBezTo>
                    <a:pt x="453" y="169"/>
                    <a:pt x="455" y="171"/>
                    <a:pt x="464" y="141"/>
                  </a:cubicBezTo>
                  <a:cubicBezTo>
                    <a:pt x="490" y="117"/>
                    <a:pt x="490" y="117"/>
                    <a:pt x="490" y="117"/>
                  </a:cubicBezTo>
                  <a:cubicBezTo>
                    <a:pt x="500" y="132"/>
                    <a:pt x="500" y="102"/>
                    <a:pt x="504" y="84"/>
                  </a:cubicBezTo>
                  <a:cubicBezTo>
                    <a:pt x="508" y="67"/>
                    <a:pt x="528" y="35"/>
                    <a:pt x="545" y="20"/>
                  </a:cubicBezTo>
                  <a:cubicBezTo>
                    <a:pt x="546" y="19"/>
                    <a:pt x="546" y="19"/>
                    <a:pt x="546" y="19"/>
                  </a:cubicBezTo>
                  <a:cubicBezTo>
                    <a:pt x="549" y="16"/>
                    <a:pt x="550" y="13"/>
                    <a:pt x="551" y="11"/>
                  </a:cubicBezTo>
                  <a:cubicBezTo>
                    <a:pt x="553" y="11"/>
                    <a:pt x="555" y="11"/>
                    <a:pt x="556" y="9"/>
                  </a:cubicBezTo>
                  <a:cubicBezTo>
                    <a:pt x="559" y="7"/>
                    <a:pt x="560" y="3"/>
                    <a:pt x="558" y="2"/>
                  </a:cubicBezTo>
                  <a:cubicBezTo>
                    <a:pt x="556" y="0"/>
                    <a:pt x="553" y="1"/>
                    <a:pt x="551" y="3"/>
                  </a:cubicBezTo>
                  <a:cubicBezTo>
                    <a:pt x="549" y="5"/>
                    <a:pt x="548" y="7"/>
                    <a:pt x="548" y="8"/>
                  </a:cubicBezTo>
                  <a:cubicBezTo>
                    <a:pt x="546" y="9"/>
                    <a:pt x="543" y="10"/>
                    <a:pt x="540" y="13"/>
                  </a:cubicBezTo>
                  <a:cubicBezTo>
                    <a:pt x="540" y="13"/>
                    <a:pt x="539" y="13"/>
                    <a:pt x="539" y="14"/>
                  </a:cubicBezTo>
                  <a:cubicBezTo>
                    <a:pt x="523" y="30"/>
                    <a:pt x="507" y="37"/>
                    <a:pt x="475" y="48"/>
                  </a:cubicBezTo>
                  <a:cubicBezTo>
                    <a:pt x="442" y="60"/>
                    <a:pt x="428" y="55"/>
                    <a:pt x="442" y="66"/>
                  </a:cubicBezTo>
                  <a:cubicBezTo>
                    <a:pt x="417" y="90"/>
                    <a:pt x="417" y="90"/>
                    <a:pt x="417" y="90"/>
                  </a:cubicBezTo>
                  <a:cubicBezTo>
                    <a:pt x="398" y="94"/>
                    <a:pt x="391" y="96"/>
                    <a:pt x="383" y="98"/>
                  </a:cubicBezTo>
                  <a:cubicBezTo>
                    <a:pt x="383" y="208"/>
                    <a:pt x="383" y="208"/>
                    <a:pt x="383" y="208"/>
                  </a:cubicBezTo>
                  <a:cubicBezTo>
                    <a:pt x="390" y="204"/>
                    <a:pt x="397" y="204"/>
                    <a:pt x="402" y="208"/>
                  </a:cubicBezTo>
                  <a:cubicBezTo>
                    <a:pt x="409" y="216"/>
                    <a:pt x="406" y="232"/>
                    <a:pt x="395" y="244"/>
                  </a:cubicBezTo>
                  <a:cubicBezTo>
                    <a:pt x="391" y="249"/>
                    <a:pt x="387" y="252"/>
                    <a:pt x="383" y="254"/>
                  </a:cubicBezTo>
                  <a:cubicBezTo>
                    <a:pt x="383" y="280"/>
                    <a:pt x="383" y="280"/>
                    <a:pt x="383" y="280"/>
                  </a:cubicBezTo>
                  <a:close/>
                  <a:moveTo>
                    <a:pt x="383" y="233"/>
                  </a:moveTo>
                  <a:cubicBezTo>
                    <a:pt x="383" y="229"/>
                    <a:pt x="383" y="229"/>
                    <a:pt x="383" y="229"/>
                  </a:cubicBezTo>
                  <a:cubicBezTo>
                    <a:pt x="383" y="229"/>
                    <a:pt x="383" y="229"/>
                    <a:pt x="383" y="229"/>
                  </a:cubicBezTo>
                  <a:cubicBezTo>
                    <a:pt x="393" y="216"/>
                    <a:pt x="393" y="216"/>
                    <a:pt x="393" y="216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400" y="233"/>
                    <a:pt x="400" y="233"/>
                    <a:pt x="400" y="233"/>
                  </a:cubicBezTo>
                  <a:cubicBezTo>
                    <a:pt x="383" y="232"/>
                    <a:pt x="383" y="232"/>
                    <a:pt x="383" y="232"/>
                  </a:cubicBezTo>
                  <a:lnTo>
                    <a:pt x="383" y="233"/>
                  </a:lnTo>
                  <a:close/>
                  <a:moveTo>
                    <a:pt x="321" y="329"/>
                  </a:moveTo>
                  <a:cubicBezTo>
                    <a:pt x="349" y="303"/>
                    <a:pt x="349" y="303"/>
                    <a:pt x="349" y="303"/>
                  </a:cubicBezTo>
                  <a:cubicBezTo>
                    <a:pt x="353" y="308"/>
                    <a:pt x="353" y="308"/>
                    <a:pt x="353" y="308"/>
                  </a:cubicBezTo>
                  <a:cubicBezTo>
                    <a:pt x="383" y="280"/>
                    <a:pt x="383" y="280"/>
                    <a:pt x="383" y="280"/>
                  </a:cubicBezTo>
                  <a:cubicBezTo>
                    <a:pt x="383" y="254"/>
                    <a:pt x="383" y="254"/>
                    <a:pt x="383" y="254"/>
                  </a:cubicBezTo>
                  <a:cubicBezTo>
                    <a:pt x="375" y="258"/>
                    <a:pt x="368" y="258"/>
                    <a:pt x="363" y="253"/>
                  </a:cubicBezTo>
                  <a:cubicBezTo>
                    <a:pt x="356" y="246"/>
                    <a:pt x="359" y="230"/>
                    <a:pt x="370" y="218"/>
                  </a:cubicBezTo>
                  <a:cubicBezTo>
                    <a:pt x="374" y="213"/>
                    <a:pt x="378" y="210"/>
                    <a:pt x="383" y="208"/>
                  </a:cubicBezTo>
                  <a:cubicBezTo>
                    <a:pt x="383" y="98"/>
                    <a:pt x="383" y="98"/>
                    <a:pt x="383" y="98"/>
                  </a:cubicBezTo>
                  <a:cubicBezTo>
                    <a:pt x="376" y="100"/>
                    <a:pt x="370" y="101"/>
                    <a:pt x="357" y="102"/>
                  </a:cubicBezTo>
                  <a:cubicBezTo>
                    <a:pt x="333" y="124"/>
                    <a:pt x="333" y="124"/>
                    <a:pt x="333" y="124"/>
                  </a:cubicBezTo>
                  <a:cubicBezTo>
                    <a:pt x="321" y="118"/>
                    <a:pt x="321" y="118"/>
                    <a:pt x="321" y="118"/>
                  </a:cubicBezTo>
                  <a:cubicBezTo>
                    <a:pt x="321" y="142"/>
                    <a:pt x="321" y="142"/>
                    <a:pt x="321" y="142"/>
                  </a:cubicBezTo>
                  <a:cubicBezTo>
                    <a:pt x="331" y="140"/>
                    <a:pt x="340" y="143"/>
                    <a:pt x="346" y="149"/>
                  </a:cubicBezTo>
                  <a:cubicBezTo>
                    <a:pt x="355" y="160"/>
                    <a:pt x="352" y="176"/>
                    <a:pt x="339" y="186"/>
                  </a:cubicBezTo>
                  <a:cubicBezTo>
                    <a:pt x="334" y="190"/>
                    <a:pt x="327" y="193"/>
                    <a:pt x="321" y="194"/>
                  </a:cubicBezTo>
                  <a:cubicBezTo>
                    <a:pt x="321" y="329"/>
                    <a:pt x="321" y="329"/>
                    <a:pt x="321" y="329"/>
                  </a:cubicBezTo>
                  <a:close/>
                  <a:moveTo>
                    <a:pt x="383" y="229"/>
                  </a:moveTo>
                  <a:cubicBezTo>
                    <a:pt x="383" y="233"/>
                    <a:pt x="383" y="233"/>
                    <a:pt x="383" y="233"/>
                  </a:cubicBezTo>
                  <a:cubicBezTo>
                    <a:pt x="380" y="238"/>
                    <a:pt x="380" y="238"/>
                    <a:pt x="380" y="238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232"/>
                    <a:pt x="381" y="232"/>
                    <a:pt x="381" y="232"/>
                  </a:cubicBezTo>
                  <a:cubicBezTo>
                    <a:pt x="376" y="232"/>
                    <a:pt x="376" y="232"/>
                    <a:pt x="376" y="232"/>
                  </a:cubicBezTo>
                  <a:cubicBezTo>
                    <a:pt x="377" y="228"/>
                    <a:pt x="377" y="228"/>
                    <a:pt x="377" y="228"/>
                  </a:cubicBezTo>
                  <a:cubicBezTo>
                    <a:pt x="383" y="229"/>
                    <a:pt x="383" y="229"/>
                    <a:pt x="383" y="229"/>
                  </a:cubicBezTo>
                  <a:close/>
                  <a:moveTo>
                    <a:pt x="321" y="170"/>
                  </a:moveTo>
                  <a:cubicBezTo>
                    <a:pt x="321" y="166"/>
                    <a:pt x="321" y="166"/>
                    <a:pt x="321" y="166"/>
                  </a:cubicBezTo>
                  <a:cubicBezTo>
                    <a:pt x="335" y="155"/>
                    <a:pt x="335" y="155"/>
                    <a:pt x="335" y="155"/>
                  </a:cubicBezTo>
                  <a:cubicBezTo>
                    <a:pt x="324" y="167"/>
                    <a:pt x="324" y="167"/>
                    <a:pt x="324" y="167"/>
                  </a:cubicBezTo>
                  <a:cubicBezTo>
                    <a:pt x="342" y="175"/>
                    <a:pt x="342" y="175"/>
                    <a:pt x="342" y="175"/>
                  </a:cubicBezTo>
                  <a:cubicBezTo>
                    <a:pt x="322" y="169"/>
                    <a:pt x="322" y="169"/>
                    <a:pt x="322" y="169"/>
                  </a:cubicBezTo>
                  <a:lnTo>
                    <a:pt x="321" y="170"/>
                  </a:lnTo>
                  <a:close/>
                  <a:moveTo>
                    <a:pt x="0" y="423"/>
                  </a:moveTo>
                  <a:cubicBezTo>
                    <a:pt x="103" y="533"/>
                    <a:pt x="103" y="533"/>
                    <a:pt x="103" y="533"/>
                  </a:cubicBezTo>
                  <a:cubicBezTo>
                    <a:pt x="321" y="329"/>
                    <a:pt x="321" y="329"/>
                    <a:pt x="321" y="329"/>
                  </a:cubicBezTo>
                  <a:cubicBezTo>
                    <a:pt x="321" y="194"/>
                    <a:pt x="321" y="194"/>
                    <a:pt x="321" y="194"/>
                  </a:cubicBezTo>
                  <a:cubicBezTo>
                    <a:pt x="312" y="195"/>
                    <a:pt x="303" y="192"/>
                    <a:pt x="297" y="186"/>
                  </a:cubicBezTo>
                  <a:cubicBezTo>
                    <a:pt x="288" y="176"/>
                    <a:pt x="291" y="159"/>
                    <a:pt x="304" y="149"/>
                  </a:cubicBezTo>
                  <a:cubicBezTo>
                    <a:pt x="309" y="145"/>
                    <a:pt x="315" y="143"/>
                    <a:pt x="321" y="142"/>
                  </a:cubicBezTo>
                  <a:cubicBezTo>
                    <a:pt x="321" y="118"/>
                    <a:pt x="321" y="118"/>
                    <a:pt x="321" y="118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0" y="423"/>
                    <a:pt x="0" y="423"/>
                    <a:pt x="0" y="423"/>
                  </a:cubicBezTo>
                  <a:close/>
                  <a:moveTo>
                    <a:pt x="321" y="166"/>
                  </a:moveTo>
                  <a:cubicBezTo>
                    <a:pt x="321" y="170"/>
                    <a:pt x="321" y="170"/>
                    <a:pt x="321" y="170"/>
                  </a:cubicBezTo>
                  <a:cubicBezTo>
                    <a:pt x="318" y="174"/>
                    <a:pt x="318" y="174"/>
                    <a:pt x="318" y="174"/>
                  </a:cubicBezTo>
                  <a:cubicBezTo>
                    <a:pt x="315" y="171"/>
                    <a:pt x="315" y="171"/>
                    <a:pt x="315" y="171"/>
                  </a:cubicBezTo>
                  <a:cubicBezTo>
                    <a:pt x="319" y="168"/>
                    <a:pt x="319" y="168"/>
                    <a:pt x="319" y="168"/>
                  </a:cubicBezTo>
                  <a:cubicBezTo>
                    <a:pt x="313" y="166"/>
                    <a:pt x="313" y="166"/>
                    <a:pt x="313" y="166"/>
                  </a:cubicBezTo>
                  <a:cubicBezTo>
                    <a:pt x="314" y="163"/>
                    <a:pt x="314" y="163"/>
                    <a:pt x="314" y="163"/>
                  </a:cubicBezTo>
                  <a:cubicBezTo>
                    <a:pt x="321" y="166"/>
                    <a:pt x="321" y="166"/>
                    <a:pt x="321" y="166"/>
                  </a:cubicBezTo>
                  <a:close/>
                </a:path>
              </a:pathLst>
            </a:custGeom>
            <a:solidFill>
              <a:srgbClr val="309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223"/>
            <p:cNvSpPr/>
            <p:nvPr/>
          </p:nvSpPr>
          <p:spPr bwMode="auto">
            <a:xfrm>
              <a:off x="2206942" y="3555260"/>
              <a:ext cx="1587495" cy="1539879"/>
            </a:xfrm>
            <a:custGeom>
              <a:avLst/>
              <a:gdLst>
                <a:gd name="T0" fmla="*/ 445 w 598"/>
                <a:gd name="T1" fmla="*/ 579 h 579"/>
                <a:gd name="T2" fmla="*/ 428 w 598"/>
                <a:gd name="T3" fmla="*/ 547 h 579"/>
                <a:gd name="T4" fmla="*/ 344 w 598"/>
                <a:gd name="T5" fmla="*/ 441 h 579"/>
                <a:gd name="T6" fmla="*/ 344 w 598"/>
                <a:gd name="T7" fmla="*/ 415 h 579"/>
                <a:gd name="T8" fmla="*/ 242 w 598"/>
                <a:gd name="T9" fmla="*/ 308 h 579"/>
                <a:gd name="T10" fmla="*/ 209 w 598"/>
                <a:gd name="T11" fmla="*/ 283 h 579"/>
                <a:gd name="T12" fmla="*/ 198 w 598"/>
                <a:gd name="T13" fmla="*/ 278 h 579"/>
                <a:gd name="T14" fmla="*/ 163 w 598"/>
                <a:gd name="T15" fmla="*/ 250 h 579"/>
                <a:gd name="T16" fmla="*/ 116 w 598"/>
                <a:gd name="T17" fmla="*/ 260 h 579"/>
                <a:gd name="T18" fmla="*/ 52 w 598"/>
                <a:gd name="T19" fmla="*/ 280 h 579"/>
                <a:gd name="T20" fmla="*/ 14 w 598"/>
                <a:gd name="T21" fmla="*/ 312 h 579"/>
                <a:gd name="T22" fmla="*/ 6 w 598"/>
                <a:gd name="T23" fmla="*/ 315 h 579"/>
                <a:gd name="T24" fmla="*/ 0 w 598"/>
                <a:gd name="T25" fmla="*/ 313 h 579"/>
                <a:gd name="T26" fmla="*/ 2 w 598"/>
                <a:gd name="T27" fmla="*/ 307 h 579"/>
                <a:gd name="T28" fmla="*/ 13 w 598"/>
                <a:gd name="T29" fmla="*/ 296 h 579"/>
                <a:gd name="T30" fmla="*/ 13 w 598"/>
                <a:gd name="T31" fmla="*/ 288 h 579"/>
                <a:gd name="T32" fmla="*/ 30 w 598"/>
                <a:gd name="T33" fmla="*/ 276 h 579"/>
                <a:gd name="T34" fmla="*/ 39 w 598"/>
                <a:gd name="T35" fmla="*/ 273 h 579"/>
                <a:gd name="T36" fmla="*/ 52 w 598"/>
                <a:gd name="T37" fmla="*/ 260 h 579"/>
                <a:gd name="T38" fmla="*/ 81 w 598"/>
                <a:gd name="T39" fmla="*/ 226 h 579"/>
                <a:gd name="T40" fmla="*/ 94 w 598"/>
                <a:gd name="T41" fmla="*/ 204 h 579"/>
                <a:gd name="T42" fmla="*/ 111 w 598"/>
                <a:gd name="T43" fmla="*/ 181 h 579"/>
                <a:gd name="T44" fmla="*/ 119 w 598"/>
                <a:gd name="T45" fmla="*/ 172 h 579"/>
                <a:gd name="T46" fmla="*/ 124 w 598"/>
                <a:gd name="T47" fmla="*/ 164 h 579"/>
                <a:gd name="T48" fmla="*/ 94 w 598"/>
                <a:gd name="T49" fmla="*/ 106 h 579"/>
                <a:gd name="T50" fmla="*/ 143 w 598"/>
                <a:gd name="T51" fmla="*/ 125 h 579"/>
                <a:gd name="T52" fmla="*/ 186 w 598"/>
                <a:gd name="T53" fmla="*/ 111 h 579"/>
                <a:gd name="T54" fmla="*/ 222 w 598"/>
                <a:gd name="T55" fmla="*/ 80 h 579"/>
                <a:gd name="T56" fmla="*/ 248 w 598"/>
                <a:gd name="T57" fmla="*/ 45 h 579"/>
                <a:gd name="T58" fmla="*/ 255 w 598"/>
                <a:gd name="T59" fmla="*/ 28 h 579"/>
                <a:gd name="T60" fmla="*/ 269 w 598"/>
                <a:gd name="T61" fmla="*/ 12 h 579"/>
                <a:gd name="T62" fmla="*/ 277 w 598"/>
                <a:gd name="T63" fmla="*/ 4 h 579"/>
                <a:gd name="T64" fmla="*/ 285 w 598"/>
                <a:gd name="T65" fmla="*/ 2 h 579"/>
                <a:gd name="T66" fmla="*/ 287 w 598"/>
                <a:gd name="T67" fmla="*/ 8 h 579"/>
                <a:gd name="T68" fmla="*/ 284 w 598"/>
                <a:gd name="T69" fmla="*/ 16 h 579"/>
                <a:gd name="T70" fmla="*/ 261 w 598"/>
                <a:gd name="T71" fmla="*/ 56 h 579"/>
                <a:gd name="T72" fmla="*/ 271 w 598"/>
                <a:gd name="T73" fmla="*/ 92 h 579"/>
                <a:gd name="T74" fmla="*/ 229 w 598"/>
                <a:gd name="T75" fmla="*/ 158 h 579"/>
                <a:gd name="T76" fmla="*/ 317 w 598"/>
                <a:gd name="T77" fmla="*/ 229 h 579"/>
                <a:gd name="T78" fmla="*/ 352 w 598"/>
                <a:gd name="T79" fmla="*/ 264 h 579"/>
                <a:gd name="T80" fmla="*/ 384 w 598"/>
                <a:gd name="T81" fmla="*/ 298 h 579"/>
                <a:gd name="T82" fmla="*/ 443 w 598"/>
                <a:gd name="T83" fmla="*/ 315 h 579"/>
                <a:gd name="T84" fmla="*/ 460 w 598"/>
                <a:gd name="T85" fmla="*/ 318 h 579"/>
                <a:gd name="T86" fmla="*/ 571 w 598"/>
                <a:gd name="T87" fmla="*/ 391 h 579"/>
                <a:gd name="T88" fmla="*/ 527 w 598"/>
                <a:gd name="T89" fmla="*/ 48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8" h="579">
                  <a:moveTo>
                    <a:pt x="527" y="489"/>
                  </a:moveTo>
                  <a:cubicBezTo>
                    <a:pt x="445" y="579"/>
                    <a:pt x="445" y="579"/>
                    <a:pt x="445" y="579"/>
                  </a:cubicBezTo>
                  <a:cubicBezTo>
                    <a:pt x="421" y="554"/>
                    <a:pt x="421" y="554"/>
                    <a:pt x="421" y="554"/>
                  </a:cubicBezTo>
                  <a:cubicBezTo>
                    <a:pt x="428" y="547"/>
                    <a:pt x="428" y="547"/>
                    <a:pt x="428" y="547"/>
                  </a:cubicBezTo>
                  <a:cubicBezTo>
                    <a:pt x="339" y="450"/>
                    <a:pt x="339" y="450"/>
                    <a:pt x="339" y="450"/>
                  </a:cubicBezTo>
                  <a:cubicBezTo>
                    <a:pt x="344" y="441"/>
                    <a:pt x="344" y="441"/>
                    <a:pt x="344" y="441"/>
                  </a:cubicBezTo>
                  <a:cubicBezTo>
                    <a:pt x="335" y="433"/>
                    <a:pt x="335" y="433"/>
                    <a:pt x="335" y="433"/>
                  </a:cubicBezTo>
                  <a:cubicBezTo>
                    <a:pt x="344" y="415"/>
                    <a:pt x="344" y="415"/>
                    <a:pt x="344" y="415"/>
                  </a:cubicBezTo>
                  <a:cubicBezTo>
                    <a:pt x="335" y="405"/>
                    <a:pt x="313" y="378"/>
                    <a:pt x="301" y="366"/>
                  </a:cubicBezTo>
                  <a:cubicBezTo>
                    <a:pt x="286" y="351"/>
                    <a:pt x="242" y="308"/>
                    <a:pt x="242" y="308"/>
                  </a:cubicBezTo>
                  <a:cubicBezTo>
                    <a:pt x="242" y="308"/>
                    <a:pt x="235" y="308"/>
                    <a:pt x="230" y="303"/>
                  </a:cubicBezTo>
                  <a:cubicBezTo>
                    <a:pt x="224" y="297"/>
                    <a:pt x="209" y="283"/>
                    <a:pt x="209" y="283"/>
                  </a:cubicBezTo>
                  <a:cubicBezTo>
                    <a:pt x="209" y="283"/>
                    <a:pt x="207" y="285"/>
                    <a:pt x="203" y="282"/>
                  </a:cubicBezTo>
                  <a:cubicBezTo>
                    <a:pt x="200" y="279"/>
                    <a:pt x="198" y="278"/>
                    <a:pt x="198" y="278"/>
                  </a:cubicBezTo>
                  <a:cubicBezTo>
                    <a:pt x="198" y="278"/>
                    <a:pt x="195" y="282"/>
                    <a:pt x="191" y="279"/>
                  </a:cubicBezTo>
                  <a:cubicBezTo>
                    <a:pt x="187" y="275"/>
                    <a:pt x="170" y="259"/>
                    <a:pt x="163" y="250"/>
                  </a:cubicBezTo>
                  <a:cubicBezTo>
                    <a:pt x="156" y="241"/>
                    <a:pt x="152" y="240"/>
                    <a:pt x="152" y="240"/>
                  </a:cubicBezTo>
                  <a:cubicBezTo>
                    <a:pt x="152" y="240"/>
                    <a:pt x="123" y="253"/>
                    <a:pt x="116" y="260"/>
                  </a:cubicBezTo>
                  <a:cubicBezTo>
                    <a:pt x="109" y="268"/>
                    <a:pt x="98" y="285"/>
                    <a:pt x="89" y="286"/>
                  </a:cubicBezTo>
                  <a:cubicBezTo>
                    <a:pt x="81" y="287"/>
                    <a:pt x="54" y="280"/>
                    <a:pt x="52" y="280"/>
                  </a:cubicBezTo>
                  <a:cubicBezTo>
                    <a:pt x="49" y="281"/>
                    <a:pt x="41" y="292"/>
                    <a:pt x="35" y="297"/>
                  </a:cubicBezTo>
                  <a:cubicBezTo>
                    <a:pt x="29" y="302"/>
                    <a:pt x="16" y="311"/>
                    <a:pt x="14" y="312"/>
                  </a:cubicBezTo>
                  <a:cubicBezTo>
                    <a:pt x="11" y="314"/>
                    <a:pt x="11" y="313"/>
                    <a:pt x="11" y="313"/>
                  </a:cubicBezTo>
                  <a:cubicBezTo>
                    <a:pt x="11" y="313"/>
                    <a:pt x="9" y="315"/>
                    <a:pt x="6" y="315"/>
                  </a:cubicBezTo>
                  <a:cubicBezTo>
                    <a:pt x="4" y="315"/>
                    <a:pt x="5" y="315"/>
                    <a:pt x="5" y="315"/>
                  </a:cubicBezTo>
                  <a:cubicBezTo>
                    <a:pt x="5" y="315"/>
                    <a:pt x="1" y="316"/>
                    <a:pt x="0" y="313"/>
                  </a:cubicBezTo>
                  <a:cubicBezTo>
                    <a:pt x="0" y="311"/>
                    <a:pt x="1" y="310"/>
                    <a:pt x="1" y="310"/>
                  </a:cubicBezTo>
                  <a:cubicBezTo>
                    <a:pt x="1" y="310"/>
                    <a:pt x="1" y="310"/>
                    <a:pt x="2" y="307"/>
                  </a:cubicBezTo>
                  <a:cubicBezTo>
                    <a:pt x="4" y="305"/>
                    <a:pt x="7" y="302"/>
                    <a:pt x="9" y="301"/>
                  </a:cubicBezTo>
                  <a:cubicBezTo>
                    <a:pt x="10" y="299"/>
                    <a:pt x="13" y="296"/>
                    <a:pt x="13" y="296"/>
                  </a:cubicBezTo>
                  <a:cubicBezTo>
                    <a:pt x="13" y="296"/>
                    <a:pt x="8" y="297"/>
                    <a:pt x="7" y="295"/>
                  </a:cubicBezTo>
                  <a:cubicBezTo>
                    <a:pt x="7" y="293"/>
                    <a:pt x="11" y="290"/>
                    <a:pt x="13" y="288"/>
                  </a:cubicBezTo>
                  <a:cubicBezTo>
                    <a:pt x="16" y="286"/>
                    <a:pt x="19" y="282"/>
                    <a:pt x="21" y="281"/>
                  </a:cubicBezTo>
                  <a:cubicBezTo>
                    <a:pt x="23" y="279"/>
                    <a:pt x="28" y="276"/>
                    <a:pt x="30" y="276"/>
                  </a:cubicBezTo>
                  <a:cubicBezTo>
                    <a:pt x="33" y="276"/>
                    <a:pt x="35" y="277"/>
                    <a:pt x="37" y="275"/>
                  </a:cubicBezTo>
                  <a:cubicBezTo>
                    <a:pt x="38" y="274"/>
                    <a:pt x="39" y="273"/>
                    <a:pt x="39" y="273"/>
                  </a:cubicBezTo>
                  <a:cubicBezTo>
                    <a:pt x="39" y="273"/>
                    <a:pt x="37" y="272"/>
                    <a:pt x="39" y="270"/>
                  </a:cubicBezTo>
                  <a:cubicBezTo>
                    <a:pt x="42" y="268"/>
                    <a:pt x="48" y="265"/>
                    <a:pt x="52" y="260"/>
                  </a:cubicBezTo>
                  <a:cubicBezTo>
                    <a:pt x="57" y="255"/>
                    <a:pt x="64" y="245"/>
                    <a:pt x="70" y="239"/>
                  </a:cubicBezTo>
                  <a:cubicBezTo>
                    <a:pt x="76" y="233"/>
                    <a:pt x="81" y="226"/>
                    <a:pt x="81" y="226"/>
                  </a:cubicBezTo>
                  <a:cubicBezTo>
                    <a:pt x="81" y="226"/>
                    <a:pt x="84" y="220"/>
                    <a:pt x="85" y="217"/>
                  </a:cubicBezTo>
                  <a:cubicBezTo>
                    <a:pt x="85" y="215"/>
                    <a:pt x="90" y="209"/>
                    <a:pt x="94" y="204"/>
                  </a:cubicBezTo>
                  <a:cubicBezTo>
                    <a:pt x="99" y="199"/>
                    <a:pt x="104" y="189"/>
                    <a:pt x="107" y="186"/>
                  </a:cubicBezTo>
                  <a:cubicBezTo>
                    <a:pt x="110" y="182"/>
                    <a:pt x="111" y="181"/>
                    <a:pt x="111" y="181"/>
                  </a:cubicBezTo>
                  <a:cubicBezTo>
                    <a:pt x="111" y="181"/>
                    <a:pt x="114" y="178"/>
                    <a:pt x="115" y="175"/>
                  </a:cubicBezTo>
                  <a:cubicBezTo>
                    <a:pt x="117" y="172"/>
                    <a:pt x="119" y="172"/>
                    <a:pt x="119" y="172"/>
                  </a:cubicBezTo>
                  <a:cubicBezTo>
                    <a:pt x="119" y="172"/>
                    <a:pt x="121" y="167"/>
                    <a:pt x="122" y="165"/>
                  </a:cubicBezTo>
                  <a:cubicBezTo>
                    <a:pt x="122" y="164"/>
                    <a:pt x="124" y="164"/>
                    <a:pt x="124" y="164"/>
                  </a:cubicBezTo>
                  <a:cubicBezTo>
                    <a:pt x="124" y="164"/>
                    <a:pt x="116" y="154"/>
                    <a:pt x="107" y="145"/>
                  </a:cubicBezTo>
                  <a:cubicBezTo>
                    <a:pt x="98" y="135"/>
                    <a:pt x="81" y="120"/>
                    <a:pt x="94" y="106"/>
                  </a:cubicBezTo>
                  <a:cubicBezTo>
                    <a:pt x="100" y="99"/>
                    <a:pt x="108" y="98"/>
                    <a:pt x="116" y="103"/>
                  </a:cubicBezTo>
                  <a:cubicBezTo>
                    <a:pt x="123" y="109"/>
                    <a:pt x="139" y="121"/>
                    <a:pt x="143" y="125"/>
                  </a:cubicBezTo>
                  <a:cubicBezTo>
                    <a:pt x="147" y="128"/>
                    <a:pt x="153" y="134"/>
                    <a:pt x="153" y="134"/>
                  </a:cubicBezTo>
                  <a:cubicBezTo>
                    <a:pt x="153" y="134"/>
                    <a:pt x="171" y="120"/>
                    <a:pt x="186" y="111"/>
                  </a:cubicBezTo>
                  <a:cubicBezTo>
                    <a:pt x="201" y="102"/>
                    <a:pt x="209" y="98"/>
                    <a:pt x="213" y="94"/>
                  </a:cubicBezTo>
                  <a:cubicBezTo>
                    <a:pt x="216" y="90"/>
                    <a:pt x="213" y="89"/>
                    <a:pt x="222" y="80"/>
                  </a:cubicBezTo>
                  <a:cubicBezTo>
                    <a:pt x="230" y="71"/>
                    <a:pt x="236" y="68"/>
                    <a:pt x="242" y="59"/>
                  </a:cubicBezTo>
                  <a:cubicBezTo>
                    <a:pt x="248" y="49"/>
                    <a:pt x="247" y="44"/>
                    <a:pt x="248" y="45"/>
                  </a:cubicBezTo>
                  <a:cubicBezTo>
                    <a:pt x="250" y="47"/>
                    <a:pt x="251" y="45"/>
                    <a:pt x="252" y="42"/>
                  </a:cubicBezTo>
                  <a:cubicBezTo>
                    <a:pt x="252" y="39"/>
                    <a:pt x="252" y="32"/>
                    <a:pt x="255" y="28"/>
                  </a:cubicBezTo>
                  <a:cubicBezTo>
                    <a:pt x="259" y="24"/>
                    <a:pt x="261" y="18"/>
                    <a:pt x="264" y="15"/>
                  </a:cubicBezTo>
                  <a:cubicBezTo>
                    <a:pt x="267" y="11"/>
                    <a:pt x="269" y="10"/>
                    <a:pt x="269" y="12"/>
                  </a:cubicBezTo>
                  <a:cubicBezTo>
                    <a:pt x="269" y="15"/>
                    <a:pt x="270" y="15"/>
                    <a:pt x="270" y="15"/>
                  </a:cubicBezTo>
                  <a:cubicBezTo>
                    <a:pt x="270" y="15"/>
                    <a:pt x="276" y="6"/>
                    <a:pt x="277" y="4"/>
                  </a:cubicBezTo>
                  <a:cubicBezTo>
                    <a:pt x="279" y="2"/>
                    <a:pt x="281" y="3"/>
                    <a:pt x="281" y="3"/>
                  </a:cubicBezTo>
                  <a:cubicBezTo>
                    <a:pt x="281" y="3"/>
                    <a:pt x="282" y="0"/>
                    <a:pt x="285" y="2"/>
                  </a:cubicBezTo>
                  <a:cubicBezTo>
                    <a:pt x="287" y="3"/>
                    <a:pt x="285" y="5"/>
                    <a:pt x="285" y="5"/>
                  </a:cubicBezTo>
                  <a:cubicBezTo>
                    <a:pt x="285" y="5"/>
                    <a:pt x="288" y="6"/>
                    <a:pt x="287" y="8"/>
                  </a:cubicBezTo>
                  <a:cubicBezTo>
                    <a:pt x="287" y="9"/>
                    <a:pt x="285" y="12"/>
                    <a:pt x="285" y="12"/>
                  </a:cubicBezTo>
                  <a:cubicBezTo>
                    <a:pt x="285" y="12"/>
                    <a:pt x="285" y="13"/>
                    <a:pt x="284" y="16"/>
                  </a:cubicBezTo>
                  <a:cubicBezTo>
                    <a:pt x="283" y="19"/>
                    <a:pt x="274" y="39"/>
                    <a:pt x="270" y="44"/>
                  </a:cubicBezTo>
                  <a:cubicBezTo>
                    <a:pt x="265" y="48"/>
                    <a:pt x="260" y="53"/>
                    <a:pt x="261" y="56"/>
                  </a:cubicBezTo>
                  <a:cubicBezTo>
                    <a:pt x="262" y="60"/>
                    <a:pt x="267" y="63"/>
                    <a:pt x="269" y="70"/>
                  </a:cubicBezTo>
                  <a:cubicBezTo>
                    <a:pt x="272" y="78"/>
                    <a:pt x="275" y="88"/>
                    <a:pt x="271" y="92"/>
                  </a:cubicBezTo>
                  <a:cubicBezTo>
                    <a:pt x="268" y="96"/>
                    <a:pt x="247" y="125"/>
                    <a:pt x="241" y="136"/>
                  </a:cubicBezTo>
                  <a:cubicBezTo>
                    <a:pt x="235" y="147"/>
                    <a:pt x="229" y="158"/>
                    <a:pt x="229" y="158"/>
                  </a:cubicBezTo>
                  <a:cubicBezTo>
                    <a:pt x="229" y="158"/>
                    <a:pt x="257" y="180"/>
                    <a:pt x="272" y="192"/>
                  </a:cubicBezTo>
                  <a:cubicBezTo>
                    <a:pt x="286" y="204"/>
                    <a:pt x="315" y="227"/>
                    <a:pt x="317" y="229"/>
                  </a:cubicBezTo>
                  <a:cubicBezTo>
                    <a:pt x="320" y="232"/>
                    <a:pt x="320" y="238"/>
                    <a:pt x="325" y="242"/>
                  </a:cubicBezTo>
                  <a:cubicBezTo>
                    <a:pt x="329" y="245"/>
                    <a:pt x="349" y="262"/>
                    <a:pt x="352" y="264"/>
                  </a:cubicBezTo>
                  <a:cubicBezTo>
                    <a:pt x="355" y="267"/>
                    <a:pt x="355" y="273"/>
                    <a:pt x="355" y="273"/>
                  </a:cubicBezTo>
                  <a:cubicBezTo>
                    <a:pt x="355" y="273"/>
                    <a:pt x="376" y="291"/>
                    <a:pt x="384" y="298"/>
                  </a:cubicBezTo>
                  <a:cubicBezTo>
                    <a:pt x="391" y="305"/>
                    <a:pt x="415" y="321"/>
                    <a:pt x="423" y="327"/>
                  </a:cubicBezTo>
                  <a:cubicBezTo>
                    <a:pt x="443" y="315"/>
                    <a:pt x="443" y="315"/>
                    <a:pt x="443" y="315"/>
                  </a:cubicBezTo>
                  <a:cubicBezTo>
                    <a:pt x="452" y="323"/>
                    <a:pt x="452" y="323"/>
                    <a:pt x="452" y="323"/>
                  </a:cubicBezTo>
                  <a:cubicBezTo>
                    <a:pt x="460" y="318"/>
                    <a:pt x="460" y="318"/>
                    <a:pt x="460" y="318"/>
                  </a:cubicBezTo>
                  <a:cubicBezTo>
                    <a:pt x="565" y="398"/>
                    <a:pt x="565" y="398"/>
                    <a:pt x="565" y="398"/>
                  </a:cubicBezTo>
                  <a:cubicBezTo>
                    <a:pt x="571" y="391"/>
                    <a:pt x="571" y="391"/>
                    <a:pt x="571" y="391"/>
                  </a:cubicBezTo>
                  <a:cubicBezTo>
                    <a:pt x="598" y="412"/>
                    <a:pt x="598" y="412"/>
                    <a:pt x="598" y="412"/>
                  </a:cubicBezTo>
                  <a:lnTo>
                    <a:pt x="527" y="489"/>
                  </a:lnTo>
                  <a:close/>
                </a:path>
              </a:pathLst>
            </a:custGeom>
            <a:solidFill>
              <a:srgbClr val="4A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224"/>
            <p:cNvSpPr>
              <a:spLocks noEditPoints="1"/>
            </p:cNvSpPr>
            <p:nvPr/>
          </p:nvSpPr>
          <p:spPr bwMode="auto">
            <a:xfrm>
              <a:off x="7696499" y="2537670"/>
              <a:ext cx="1422395" cy="1784355"/>
            </a:xfrm>
            <a:custGeom>
              <a:avLst/>
              <a:gdLst>
                <a:gd name="T0" fmla="*/ 259 w 536"/>
                <a:gd name="T1" fmla="*/ 427 h 671"/>
                <a:gd name="T2" fmla="*/ 245 w 536"/>
                <a:gd name="T3" fmla="*/ 384 h 671"/>
                <a:gd name="T4" fmla="*/ 250 w 536"/>
                <a:gd name="T5" fmla="*/ 314 h 671"/>
                <a:gd name="T6" fmla="*/ 250 w 536"/>
                <a:gd name="T7" fmla="*/ 314 h 671"/>
                <a:gd name="T8" fmla="*/ 250 w 536"/>
                <a:gd name="T9" fmla="*/ 314 h 671"/>
                <a:gd name="T10" fmla="*/ 251 w 536"/>
                <a:gd name="T11" fmla="*/ 313 h 671"/>
                <a:gd name="T12" fmla="*/ 251 w 536"/>
                <a:gd name="T13" fmla="*/ 313 h 671"/>
                <a:gd name="T14" fmla="*/ 251 w 536"/>
                <a:gd name="T15" fmla="*/ 313 h 671"/>
                <a:gd name="T16" fmla="*/ 251 w 536"/>
                <a:gd name="T17" fmla="*/ 313 h 671"/>
                <a:gd name="T18" fmla="*/ 251 w 536"/>
                <a:gd name="T19" fmla="*/ 313 h 671"/>
                <a:gd name="T20" fmla="*/ 251 w 536"/>
                <a:gd name="T21" fmla="*/ 313 h 671"/>
                <a:gd name="T22" fmla="*/ 338 w 536"/>
                <a:gd name="T23" fmla="*/ 234 h 671"/>
                <a:gd name="T24" fmla="*/ 458 w 536"/>
                <a:gd name="T25" fmla="*/ 85 h 671"/>
                <a:gd name="T26" fmla="*/ 481 w 536"/>
                <a:gd name="T27" fmla="*/ 41 h 671"/>
                <a:gd name="T28" fmla="*/ 490 w 536"/>
                <a:gd name="T29" fmla="*/ 29 h 671"/>
                <a:gd name="T30" fmla="*/ 510 w 536"/>
                <a:gd name="T31" fmla="*/ 21 h 671"/>
                <a:gd name="T32" fmla="*/ 535 w 536"/>
                <a:gd name="T33" fmla="*/ 8 h 671"/>
                <a:gd name="T34" fmla="*/ 525 w 536"/>
                <a:gd name="T35" fmla="*/ 52 h 671"/>
                <a:gd name="T36" fmla="*/ 515 w 536"/>
                <a:gd name="T37" fmla="*/ 65 h 671"/>
                <a:gd name="T38" fmla="*/ 487 w 536"/>
                <a:gd name="T39" fmla="*/ 91 h 671"/>
                <a:gd name="T40" fmla="*/ 481 w 536"/>
                <a:gd name="T41" fmla="*/ 101 h 671"/>
                <a:gd name="T42" fmla="*/ 473 w 536"/>
                <a:gd name="T43" fmla="*/ 114 h 671"/>
                <a:gd name="T44" fmla="*/ 457 w 536"/>
                <a:gd name="T45" fmla="*/ 140 h 671"/>
                <a:gd name="T46" fmla="*/ 440 w 536"/>
                <a:gd name="T47" fmla="*/ 168 h 671"/>
                <a:gd name="T48" fmla="*/ 430 w 536"/>
                <a:gd name="T49" fmla="*/ 183 h 671"/>
                <a:gd name="T50" fmla="*/ 416 w 536"/>
                <a:gd name="T51" fmla="*/ 206 h 671"/>
                <a:gd name="T52" fmla="*/ 409 w 536"/>
                <a:gd name="T53" fmla="*/ 218 h 671"/>
                <a:gd name="T54" fmla="*/ 399 w 536"/>
                <a:gd name="T55" fmla="*/ 234 h 671"/>
                <a:gd name="T56" fmla="*/ 390 w 536"/>
                <a:gd name="T57" fmla="*/ 250 h 671"/>
                <a:gd name="T58" fmla="*/ 372 w 536"/>
                <a:gd name="T59" fmla="*/ 280 h 671"/>
                <a:gd name="T60" fmla="*/ 350 w 536"/>
                <a:gd name="T61" fmla="*/ 321 h 671"/>
                <a:gd name="T62" fmla="*/ 349 w 536"/>
                <a:gd name="T63" fmla="*/ 321 h 671"/>
                <a:gd name="T64" fmla="*/ 329 w 536"/>
                <a:gd name="T65" fmla="*/ 362 h 671"/>
                <a:gd name="T66" fmla="*/ 336 w 536"/>
                <a:gd name="T67" fmla="*/ 373 h 671"/>
                <a:gd name="T68" fmla="*/ 336 w 536"/>
                <a:gd name="T69" fmla="*/ 374 h 671"/>
                <a:gd name="T70" fmla="*/ 336 w 536"/>
                <a:gd name="T71" fmla="*/ 374 h 671"/>
                <a:gd name="T72" fmla="*/ 336 w 536"/>
                <a:gd name="T73" fmla="*/ 374 h 671"/>
                <a:gd name="T74" fmla="*/ 336 w 536"/>
                <a:gd name="T75" fmla="*/ 374 h 671"/>
                <a:gd name="T76" fmla="*/ 336 w 536"/>
                <a:gd name="T77" fmla="*/ 374 h 671"/>
                <a:gd name="T78" fmla="*/ 336 w 536"/>
                <a:gd name="T79" fmla="*/ 374 h 671"/>
                <a:gd name="T80" fmla="*/ 336 w 536"/>
                <a:gd name="T81" fmla="*/ 374 h 671"/>
                <a:gd name="T82" fmla="*/ 317 w 536"/>
                <a:gd name="T83" fmla="*/ 389 h 671"/>
                <a:gd name="T84" fmla="*/ 285 w 536"/>
                <a:gd name="T85" fmla="*/ 513 h 671"/>
                <a:gd name="T86" fmla="*/ 274 w 536"/>
                <a:gd name="T87" fmla="*/ 552 h 671"/>
                <a:gd name="T88" fmla="*/ 269 w 536"/>
                <a:gd name="T89" fmla="*/ 616 h 671"/>
                <a:gd name="T90" fmla="*/ 236 w 536"/>
                <a:gd name="T91" fmla="*/ 456 h 671"/>
                <a:gd name="T92" fmla="*/ 216 w 536"/>
                <a:gd name="T93" fmla="*/ 442 h 671"/>
                <a:gd name="T94" fmla="*/ 236 w 536"/>
                <a:gd name="T95" fmla="*/ 456 h 671"/>
                <a:gd name="T96" fmla="*/ 210 w 536"/>
                <a:gd name="T97" fmla="*/ 605 h 671"/>
                <a:gd name="T98" fmla="*/ 210 w 536"/>
                <a:gd name="T99" fmla="*/ 549 h 671"/>
                <a:gd name="T100" fmla="*/ 206 w 536"/>
                <a:gd name="T101" fmla="*/ 540 h 671"/>
                <a:gd name="T102" fmla="*/ 146 w 536"/>
                <a:gd name="T103" fmla="*/ 394 h 671"/>
                <a:gd name="T104" fmla="*/ 166 w 536"/>
                <a:gd name="T105" fmla="*/ 393 h 671"/>
                <a:gd name="T106" fmla="*/ 226 w 536"/>
                <a:gd name="T107" fmla="*/ 404 h 671"/>
                <a:gd name="T108" fmla="*/ 206 w 536"/>
                <a:gd name="T109" fmla="*/ 422 h 671"/>
                <a:gd name="T110" fmla="*/ 138 w 536"/>
                <a:gd name="T111" fmla="*/ 492 h 671"/>
                <a:gd name="T112" fmla="*/ 80 w 536"/>
                <a:gd name="T113" fmla="*/ 505 h 671"/>
                <a:gd name="T114" fmla="*/ 0 w 536"/>
                <a:gd name="T115" fmla="*/ 495 h 671"/>
                <a:gd name="T116" fmla="*/ 69 w 536"/>
                <a:gd name="T117" fmla="*/ 447 h 671"/>
                <a:gd name="T118" fmla="*/ 127 w 536"/>
                <a:gd name="T119" fmla="*/ 422 h 671"/>
                <a:gd name="T120" fmla="*/ 136 w 536"/>
                <a:gd name="T121" fmla="*/ 408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36" h="671">
                  <a:moveTo>
                    <a:pt x="236" y="456"/>
                  </a:moveTo>
                  <a:cubicBezTo>
                    <a:pt x="245" y="462"/>
                    <a:pt x="245" y="462"/>
                    <a:pt x="245" y="462"/>
                  </a:cubicBezTo>
                  <a:cubicBezTo>
                    <a:pt x="246" y="459"/>
                    <a:pt x="247" y="455"/>
                    <a:pt x="249" y="452"/>
                  </a:cubicBezTo>
                  <a:cubicBezTo>
                    <a:pt x="249" y="452"/>
                    <a:pt x="249" y="452"/>
                    <a:pt x="249" y="452"/>
                  </a:cubicBezTo>
                  <a:cubicBezTo>
                    <a:pt x="252" y="444"/>
                    <a:pt x="255" y="436"/>
                    <a:pt x="259" y="428"/>
                  </a:cubicBezTo>
                  <a:cubicBezTo>
                    <a:pt x="259" y="427"/>
                    <a:pt x="259" y="427"/>
                    <a:pt x="259" y="427"/>
                  </a:cubicBezTo>
                  <a:cubicBezTo>
                    <a:pt x="259" y="427"/>
                    <a:pt x="259" y="427"/>
                    <a:pt x="259" y="427"/>
                  </a:cubicBezTo>
                  <a:cubicBezTo>
                    <a:pt x="263" y="419"/>
                    <a:pt x="267" y="411"/>
                    <a:pt x="272" y="403"/>
                  </a:cubicBezTo>
                  <a:cubicBezTo>
                    <a:pt x="272" y="403"/>
                    <a:pt x="272" y="403"/>
                    <a:pt x="272" y="402"/>
                  </a:cubicBezTo>
                  <a:cubicBezTo>
                    <a:pt x="273" y="401"/>
                    <a:pt x="274" y="399"/>
                    <a:pt x="275" y="397"/>
                  </a:cubicBezTo>
                  <a:cubicBezTo>
                    <a:pt x="249" y="379"/>
                    <a:pt x="249" y="379"/>
                    <a:pt x="249" y="379"/>
                  </a:cubicBezTo>
                  <a:cubicBezTo>
                    <a:pt x="248" y="381"/>
                    <a:pt x="246" y="382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2" y="387"/>
                    <a:pt x="239" y="390"/>
                    <a:pt x="236" y="393"/>
                  </a:cubicBezTo>
                  <a:cubicBezTo>
                    <a:pt x="236" y="342"/>
                    <a:pt x="236" y="342"/>
                    <a:pt x="236" y="342"/>
                  </a:cubicBezTo>
                  <a:cubicBezTo>
                    <a:pt x="238" y="341"/>
                    <a:pt x="240" y="339"/>
                    <a:pt x="243" y="337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4"/>
                    <a:pt x="250" y="314"/>
                    <a:pt x="250" y="314"/>
                  </a:cubicBezTo>
                  <a:cubicBezTo>
                    <a:pt x="250" y="313"/>
                    <a:pt x="250" y="313"/>
                    <a:pt x="250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2" y="311"/>
                    <a:pt x="252" y="311"/>
                    <a:pt x="252" y="311"/>
                  </a:cubicBezTo>
                  <a:cubicBezTo>
                    <a:pt x="252" y="311"/>
                    <a:pt x="252" y="311"/>
                    <a:pt x="252" y="311"/>
                  </a:cubicBezTo>
                  <a:cubicBezTo>
                    <a:pt x="253" y="310"/>
                    <a:pt x="254" y="310"/>
                    <a:pt x="255" y="310"/>
                  </a:cubicBezTo>
                  <a:cubicBezTo>
                    <a:pt x="255" y="310"/>
                    <a:pt x="255" y="310"/>
                    <a:pt x="255" y="310"/>
                  </a:cubicBezTo>
                  <a:cubicBezTo>
                    <a:pt x="264" y="317"/>
                    <a:pt x="264" y="317"/>
                    <a:pt x="264" y="317"/>
                  </a:cubicBezTo>
                  <a:cubicBezTo>
                    <a:pt x="284" y="296"/>
                    <a:pt x="308" y="269"/>
                    <a:pt x="338" y="234"/>
                  </a:cubicBezTo>
                  <a:cubicBezTo>
                    <a:pt x="338" y="234"/>
                    <a:pt x="338" y="234"/>
                    <a:pt x="338" y="234"/>
                  </a:cubicBezTo>
                  <a:cubicBezTo>
                    <a:pt x="338" y="234"/>
                    <a:pt x="338" y="234"/>
                    <a:pt x="338" y="234"/>
                  </a:cubicBezTo>
                  <a:cubicBezTo>
                    <a:pt x="364" y="203"/>
                    <a:pt x="394" y="166"/>
                    <a:pt x="430" y="121"/>
                  </a:cubicBezTo>
                  <a:cubicBezTo>
                    <a:pt x="430" y="121"/>
                    <a:pt x="430" y="121"/>
                    <a:pt x="430" y="121"/>
                  </a:cubicBezTo>
                  <a:cubicBezTo>
                    <a:pt x="430" y="121"/>
                    <a:pt x="430" y="121"/>
                    <a:pt x="430" y="121"/>
                  </a:cubicBezTo>
                  <a:cubicBezTo>
                    <a:pt x="439" y="110"/>
                    <a:pt x="448" y="98"/>
                    <a:pt x="458" y="85"/>
                  </a:cubicBezTo>
                  <a:cubicBezTo>
                    <a:pt x="458" y="85"/>
                    <a:pt x="458" y="85"/>
                    <a:pt x="458" y="85"/>
                  </a:cubicBezTo>
                  <a:cubicBezTo>
                    <a:pt x="459" y="85"/>
                    <a:pt x="459" y="85"/>
                    <a:pt x="459" y="85"/>
                  </a:cubicBezTo>
                  <a:cubicBezTo>
                    <a:pt x="464" y="78"/>
                    <a:pt x="469" y="71"/>
                    <a:pt x="475" y="63"/>
                  </a:cubicBezTo>
                  <a:cubicBezTo>
                    <a:pt x="476" y="62"/>
                    <a:pt x="476" y="62"/>
                    <a:pt x="476" y="62"/>
                  </a:cubicBezTo>
                  <a:cubicBezTo>
                    <a:pt x="474" y="56"/>
                    <a:pt x="474" y="51"/>
                    <a:pt x="478" y="45"/>
                  </a:cubicBezTo>
                  <a:cubicBezTo>
                    <a:pt x="481" y="41"/>
                    <a:pt x="481" y="41"/>
                    <a:pt x="481" y="41"/>
                  </a:cubicBezTo>
                  <a:cubicBezTo>
                    <a:pt x="481" y="41"/>
                    <a:pt x="481" y="41"/>
                    <a:pt x="481" y="41"/>
                  </a:cubicBezTo>
                  <a:cubicBezTo>
                    <a:pt x="481" y="41"/>
                    <a:pt x="481" y="41"/>
                    <a:pt x="481" y="41"/>
                  </a:cubicBezTo>
                  <a:cubicBezTo>
                    <a:pt x="481" y="40"/>
                    <a:pt x="481" y="40"/>
                    <a:pt x="481" y="40"/>
                  </a:cubicBezTo>
                  <a:cubicBezTo>
                    <a:pt x="483" y="39"/>
                    <a:pt x="485" y="39"/>
                    <a:pt x="488" y="40"/>
                  </a:cubicBezTo>
                  <a:cubicBezTo>
                    <a:pt x="494" y="32"/>
                    <a:pt x="494" y="32"/>
                    <a:pt x="494" y="32"/>
                  </a:cubicBezTo>
                  <a:cubicBezTo>
                    <a:pt x="490" y="29"/>
                    <a:pt x="490" y="29"/>
                    <a:pt x="490" y="29"/>
                  </a:cubicBezTo>
                  <a:cubicBezTo>
                    <a:pt x="490" y="29"/>
                    <a:pt x="490" y="29"/>
                    <a:pt x="490" y="29"/>
                  </a:cubicBezTo>
                  <a:cubicBezTo>
                    <a:pt x="489" y="28"/>
                    <a:pt x="489" y="28"/>
                    <a:pt x="489" y="27"/>
                  </a:cubicBezTo>
                  <a:cubicBezTo>
                    <a:pt x="493" y="21"/>
                    <a:pt x="493" y="21"/>
                    <a:pt x="493" y="21"/>
                  </a:cubicBezTo>
                  <a:cubicBezTo>
                    <a:pt x="493" y="21"/>
                    <a:pt x="493" y="21"/>
                    <a:pt x="493" y="21"/>
                  </a:cubicBezTo>
                  <a:cubicBezTo>
                    <a:pt x="494" y="20"/>
                    <a:pt x="495" y="20"/>
                    <a:pt x="495" y="21"/>
                  </a:cubicBezTo>
                  <a:cubicBezTo>
                    <a:pt x="499" y="23"/>
                    <a:pt x="504" y="24"/>
                    <a:pt x="510" y="21"/>
                  </a:cubicBezTo>
                  <a:cubicBezTo>
                    <a:pt x="515" y="18"/>
                    <a:pt x="521" y="13"/>
                    <a:pt x="528" y="3"/>
                  </a:cubicBezTo>
                  <a:cubicBezTo>
                    <a:pt x="528" y="3"/>
                    <a:pt x="528" y="3"/>
                    <a:pt x="528" y="3"/>
                  </a:cubicBezTo>
                  <a:cubicBezTo>
                    <a:pt x="529" y="2"/>
                    <a:pt x="530" y="1"/>
                    <a:pt x="531" y="0"/>
                  </a:cubicBezTo>
                  <a:cubicBezTo>
                    <a:pt x="532" y="0"/>
                    <a:pt x="534" y="0"/>
                    <a:pt x="535" y="0"/>
                  </a:cubicBezTo>
                  <a:cubicBezTo>
                    <a:pt x="536" y="1"/>
                    <a:pt x="536" y="2"/>
                    <a:pt x="536" y="4"/>
                  </a:cubicBezTo>
                  <a:cubicBezTo>
                    <a:pt x="536" y="5"/>
                    <a:pt x="535" y="7"/>
                    <a:pt x="535" y="8"/>
                  </a:cubicBezTo>
                  <a:cubicBezTo>
                    <a:pt x="534" y="8"/>
                    <a:pt x="534" y="8"/>
                    <a:pt x="534" y="8"/>
                  </a:cubicBezTo>
                  <a:cubicBezTo>
                    <a:pt x="528" y="17"/>
                    <a:pt x="525" y="25"/>
                    <a:pt x="524" y="31"/>
                  </a:cubicBezTo>
                  <a:cubicBezTo>
                    <a:pt x="523" y="38"/>
                    <a:pt x="526" y="42"/>
                    <a:pt x="529" y="44"/>
                  </a:cubicBezTo>
                  <a:cubicBezTo>
                    <a:pt x="530" y="45"/>
                    <a:pt x="530" y="46"/>
                    <a:pt x="529" y="46"/>
                  </a:cubicBezTo>
                  <a:cubicBezTo>
                    <a:pt x="529" y="47"/>
                    <a:pt x="529" y="47"/>
                    <a:pt x="529" y="47"/>
                  </a:cubicBezTo>
                  <a:cubicBezTo>
                    <a:pt x="525" y="52"/>
                    <a:pt x="525" y="52"/>
                    <a:pt x="525" y="52"/>
                  </a:cubicBezTo>
                  <a:cubicBezTo>
                    <a:pt x="525" y="52"/>
                    <a:pt x="525" y="52"/>
                    <a:pt x="525" y="52"/>
                  </a:cubicBezTo>
                  <a:cubicBezTo>
                    <a:pt x="525" y="53"/>
                    <a:pt x="524" y="53"/>
                    <a:pt x="523" y="53"/>
                  </a:cubicBezTo>
                  <a:cubicBezTo>
                    <a:pt x="519" y="50"/>
                    <a:pt x="519" y="50"/>
                    <a:pt x="519" y="50"/>
                  </a:cubicBezTo>
                  <a:cubicBezTo>
                    <a:pt x="514" y="58"/>
                    <a:pt x="514" y="58"/>
                    <a:pt x="514" y="58"/>
                  </a:cubicBezTo>
                  <a:cubicBezTo>
                    <a:pt x="516" y="60"/>
                    <a:pt x="517" y="63"/>
                    <a:pt x="516" y="64"/>
                  </a:cubicBezTo>
                  <a:cubicBezTo>
                    <a:pt x="515" y="65"/>
                    <a:pt x="515" y="65"/>
                    <a:pt x="515" y="65"/>
                  </a:cubicBezTo>
                  <a:cubicBezTo>
                    <a:pt x="515" y="65"/>
                    <a:pt x="515" y="65"/>
                    <a:pt x="515" y="65"/>
                  </a:cubicBezTo>
                  <a:cubicBezTo>
                    <a:pt x="515" y="65"/>
                    <a:pt x="515" y="65"/>
                    <a:pt x="515" y="65"/>
                  </a:cubicBezTo>
                  <a:cubicBezTo>
                    <a:pt x="512" y="69"/>
                    <a:pt x="512" y="69"/>
                    <a:pt x="512" y="69"/>
                  </a:cubicBezTo>
                  <a:cubicBezTo>
                    <a:pt x="508" y="75"/>
                    <a:pt x="503" y="77"/>
                    <a:pt x="497" y="77"/>
                  </a:cubicBezTo>
                  <a:cubicBezTo>
                    <a:pt x="496" y="78"/>
                    <a:pt x="496" y="78"/>
                    <a:pt x="496" y="78"/>
                  </a:cubicBezTo>
                  <a:cubicBezTo>
                    <a:pt x="493" y="82"/>
                    <a:pt x="490" y="87"/>
                    <a:pt x="487" y="91"/>
                  </a:cubicBezTo>
                  <a:cubicBezTo>
                    <a:pt x="487" y="91"/>
                    <a:pt x="487" y="91"/>
                    <a:pt x="487" y="91"/>
                  </a:cubicBezTo>
                  <a:cubicBezTo>
                    <a:pt x="487" y="91"/>
                    <a:pt x="487" y="91"/>
                    <a:pt x="487" y="91"/>
                  </a:cubicBezTo>
                  <a:cubicBezTo>
                    <a:pt x="487" y="91"/>
                    <a:pt x="487" y="91"/>
                    <a:pt x="487" y="91"/>
                  </a:cubicBezTo>
                  <a:cubicBezTo>
                    <a:pt x="487" y="91"/>
                    <a:pt x="487" y="91"/>
                    <a:pt x="487" y="91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79" y="105"/>
                    <a:pt x="476" y="109"/>
                    <a:pt x="473" y="114"/>
                  </a:cubicBezTo>
                  <a:cubicBezTo>
                    <a:pt x="473" y="114"/>
                    <a:pt x="473" y="114"/>
                    <a:pt x="473" y="114"/>
                  </a:cubicBezTo>
                  <a:cubicBezTo>
                    <a:pt x="473" y="114"/>
                    <a:pt x="473" y="114"/>
                    <a:pt x="473" y="114"/>
                  </a:cubicBezTo>
                  <a:cubicBezTo>
                    <a:pt x="470" y="118"/>
                    <a:pt x="467" y="123"/>
                    <a:pt x="465" y="127"/>
                  </a:cubicBezTo>
                  <a:cubicBezTo>
                    <a:pt x="465" y="127"/>
                    <a:pt x="465" y="127"/>
                    <a:pt x="465" y="127"/>
                  </a:cubicBezTo>
                  <a:cubicBezTo>
                    <a:pt x="465" y="127"/>
                    <a:pt x="465" y="127"/>
                    <a:pt x="465" y="127"/>
                  </a:cubicBezTo>
                  <a:cubicBezTo>
                    <a:pt x="465" y="127"/>
                    <a:pt x="465" y="127"/>
                    <a:pt x="465" y="127"/>
                  </a:cubicBezTo>
                  <a:cubicBezTo>
                    <a:pt x="462" y="132"/>
                    <a:pt x="459" y="136"/>
                    <a:pt x="457" y="140"/>
                  </a:cubicBezTo>
                  <a:cubicBezTo>
                    <a:pt x="457" y="140"/>
                    <a:pt x="456" y="140"/>
                    <a:pt x="456" y="141"/>
                  </a:cubicBezTo>
                  <a:cubicBezTo>
                    <a:pt x="454" y="145"/>
                    <a:pt x="451" y="149"/>
                    <a:pt x="448" y="153"/>
                  </a:cubicBezTo>
                  <a:cubicBezTo>
                    <a:pt x="448" y="153"/>
                    <a:pt x="448" y="153"/>
                    <a:pt x="448" y="153"/>
                  </a:cubicBezTo>
                  <a:cubicBezTo>
                    <a:pt x="448" y="153"/>
                    <a:pt x="448" y="153"/>
                    <a:pt x="448" y="153"/>
                  </a:cubicBezTo>
                  <a:cubicBezTo>
                    <a:pt x="448" y="153"/>
                    <a:pt x="448" y="153"/>
                    <a:pt x="448" y="153"/>
                  </a:cubicBezTo>
                  <a:cubicBezTo>
                    <a:pt x="445" y="158"/>
                    <a:pt x="442" y="163"/>
                    <a:pt x="440" y="168"/>
                  </a:cubicBezTo>
                  <a:cubicBezTo>
                    <a:pt x="439" y="168"/>
                    <a:pt x="439" y="168"/>
                    <a:pt x="439" y="168"/>
                  </a:cubicBezTo>
                  <a:cubicBezTo>
                    <a:pt x="439" y="168"/>
                    <a:pt x="439" y="168"/>
                    <a:pt x="439" y="168"/>
                  </a:cubicBezTo>
                  <a:cubicBezTo>
                    <a:pt x="439" y="168"/>
                    <a:pt x="439" y="168"/>
                    <a:pt x="439" y="168"/>
                  </a:cubicBezTo>
                  <a:cubicBezTo>
                    <a:pt x="439" y="168"/>
                    <a:pt x="439" y="168"/>
                    <a:pt x="439" y="168"/>
                  </a:cubicBezTo>
                  <a:cubicBezTo>
                    <a:pt x="436" y="173"/>
                    <a:pt x="433" y="178"/>
                    <a:pt x="430" y="183"/>
                  </a:cubicBezTo>
                  <a:cubicBezTo>
                    <a:pt x="430" y="183"/>
                    <a:pt x="430" y="183"/>
                    <a:pt x="430" y="183"/>
                  </a:cubicBezTo>
                  <a:cubicBezTo>
                    <a:pt x="430" y="183"/>
                    <a:pt x="430" y="183"/>
                    <a:pt x="430" y="183"/>
                  </a:cubicBezTo>
                  <a:cubicBezTo>
                    <a:pt x="430" y="183"/>
                    <a:pt x="430" y="183"/>
                    <a:pt x="430" y="183"/>
                  </a:cubicBezTo>
                  <a:cubicBezTo>
                    <a:pt x="428" y="187"/>
                    <a:pt x="425" y="191"/>
                    <a:pt x="423" y="194"/>
                  </a:cubicBezTo>
                  <a:cubicBezTo>
                    <a:pt x="423" y="194"/>
                    <a:pt x="423" y="195"/>
                    <a:pt x="423" y="195"/>
                  </a:cubicBezTo>
                  <a:cubicBezTo>
                    <a:pt x="423" y="195"/>
                    <a:pt x="423" y="195"/>
                    <a:pt x="423" y="195"/>
                  </a:cubicBezTo>
                  <a:cubicBezTo>
                    <a:pt x="421" y="198"/>
                    <a:pt x="418" y="202"/>
                    <a:pt x="416" y="206"/>
                  </a:cubicBezTo>
                  <a:cubicBezTo>
                    <a:pt x="416" y="206"/>
                    <a:pt x="416" y="206"/>
                    <a:pt x="416" y="206"/>
                  </a:cubicBezTo>
                  <a:cubicBezTo>
                    <a:pt x="416" y="206"/>
                    <a:pt x="416" y="206"/>
                    <a:pt x="416" y="206"/>
                  </a:cubicBezTo>
                  <a:cubicBezTo>
                    <a:pt x="416" y="206"/>
                    <a:pt x="416" y="206"/>
                    <a:pt x="416" y="206"/>
                  </a:cubicBezTo>
                  <a:cubicBezTo>
                    <a:pt x="416" y="206"/>
                    <a:pt x="416" y="206"/>
                    <a:pt x="416" y="207"/>
                  </a:cubicBezTo>
                  <a:cubicBezTo>
                    <a:pt x="413" y="210"/>
                    <a:pt x="411" y="214"/>
                    <a:pt x="409" y="218"/>
                  </a:cubicBezTo>
                  <a:cubicBezTo>
                    <a:pt x="409" y="218"/>
                    <a:pt x="409" y="218"/>
                    <a:pt x="409" y="218"/>
                  </a:cubicBezTo>
                  <a:cubicBezTo>
                    <a:pt x="409" y="218"/>
                    <a:pt x="409" y="218"/>
                    <a:pt x="409" y="218"/>
                  </a:cubicBezTo>
                  <a:cubicBezTo>
                    <a:pt x="409" y="218"/>
                    <a:pt x="409" y="218"/>
                    <a:pt x="409" y="218"/>
                  </a:cubicBezTo>
                  <a:cubicBezTo>
                    <a:pt x="409" y="218"/>
                    <a:pt x="409" y="218"/>
                    <a:pt x="409" y="218"/>
                  </a:cubicBezTo>
                  <a:cubicBezTo>
                    <a:pt x="409" y="218"/>
                    <a:pt x="409" y="218"/>
                    <a:pt x="409" y="218"/>
                  </a:cubicBezTo>
                  <a:cubicBezTo>
                    <a:pt x="406" y="223"/>
                    <a:pt x="403" y="228"/>
                    <a:pt x="400" y="233"/>
                  </a:cubicBezTo>
                  <a:cubicBezTo>
                    <a:pt x="399" y="234"/>
                    <a:pt x="399" y="234"/>
                    <a:pt x="399" y="234"/>
                  </a:cubicBezTo>
                  <a:cubicBezTo>
                    <a:pt x="396" y="239"/>
                    <a:pt x="393" y="245"/>
                    <a:pt x="390" y="250"/>
                  </a:cubicBezTo>
                  <a:cubicBezTo>
                    <a:pt x="390" y="250"/>
                    <a:pt x="390" y="250"/>
                    <a:pt x="390" y="250"/>
                  </a:cubicBezTo>
                  <a:cubicBezTo>
                    <a:pt x="390" y="250"/>
                    <a:pt x="390" y="250"/>
                    <a:pt x="390" y="250"/>
                  </a:cubicBezTo>
                  <a:cubicBezTo>
                    <a:pt x="390" y="250"/>
                    <a:pt x="390" y="250"/>
                    <a:pt x="390" y="250"/>
                  </a:cubicBezTo>
                  <a:cubicBezTo>
                    <a:pt x="390" y="250"/>
                    <a:pt x="390" y="250"/>
                    <a:pt x="390" y="250"/>
                  </a:cubicBezTo>
                  <a:cubicBezTo>
                    <a:pt x="390" y="250"/>
                    <a:pt x="390" y="250"/>
                    <a:pt x="390" y="250"/>
                  </a:cubicBezTo>
                  <a:cubicBezTo>
                    <a:pt x="387" y="255"/>
                    <a:pt x="384" y="259"/>
                    <a:pt x="382" y="264"/>
                  </a:cubicBezTo>
                  <a:cubicBezTo>
                    <a:pt x="382" y="264"/>
                    <a:pt x="382" y="264"/>
                    <a:pt x="382" y="265"/>
                  </a:cubicBezTo>
                  <a:cubicBezTo>
                    <a:pt x="381" y="265"/>
                    <a:pt x="381" y="265"/>
                    <a:pt x="381" y="265"/>
                  </a:cubicBezTo>
                  <a:cubicBezTo>
                    <a:pt x="378" y="270"/>
                    <a:pt x="375" y="275"/>
                    <a:pt x="372" y="280"/>
                  </a:cubicBezTo>
                  <a:cubicBezTo>
                    <a:pt x="372" y="280"/>
                    <a:pt x="372" y="280"/>
                    <a:pt x="372" y="280"/>
                  </a:cubicBezTo>
                  <a:cubicBezTo>
                    <a:pt x="372" y="280"/>
                    <a:pt x="372" y="280"/>
                    <a:pt x="372" y="280"/>
                  </a:cubicBezTo>
                  <a:cubicBezTo>
                    <a:pt x="368" y="287"/>
                    <a:pt x="365" y="293"/>
                    <a:pt x="361" y="300"/>
                  </a:cubicBezTo>
                  <a:cubicBezTo>
                    <a:pt x="361" y="300"/>
                    <a:pt x="361" y="300"/>
                    <a:pt x="361" y="300"/>
                  </a:cubicBezTo>
                  <a:cubicBezTo>
                    <a:pt x="361" y="300"/>
                    <a:pt x="361" y="300"/>
                    <a:pt x="361" y="300"/>
                  </a:cubicBezTo>
                  <a:cubicBezTo>
                    <a:pt x="361" y="300"/>
                    <a:pt x="361" y="300"/>
                    <a:pt x="361" y="300"/>
                  </a:cubicBezTo>
                  <a:cubicBezTo>
                    <a:pt x="361" y="300"/>
                    <a:pt x="361" y="300"/>
                    <a:pt x="361" y="300"/>
                  </a:cubicBezTo>
                  <a:cubicBezTo>
                    <a:pt x="357" y="307"/>
                    <a:pt x="353" y="314"/>
                    <a:pt x="350" y="321"/>
                  </a:cubicBezTo>
                  <a:cubicBezTo>
                    <a:pt x="350" y="321"/>
                    <a:pt x="350" y="321"/>
                    <a:pt x="350" y="321"/>
                  </a:cubicBezTo>
                  <a:cubicBezTo>
                    <a:pt x="350" y="321"/>
                    <a:pt x="350" y="321"/>
                    <a:pt x="350" y="321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5" y="330"/>
                    <a:pt x="341" y="338"/>
                    <a:pt x="337" y="345"/>
                  </a:cubicBezTo>
                  <a:cubicBezTo>
                    <a:pt x="337" y="345"/>
                    <a:pt x="337" y="345"/>
                    <a:pt x="337" y="345"/>
                  </a:cubicBezTo>
                  <a:cubicBezTo>
                    <a:pt x="337" y="345"/>
                    <a:pt x="337" y="345"/>
                    <a:pt x="337" y="345"/>
                  </a:cubicBezTo>
                  <a:cubicBezTo>
                    <a:pt x="337" y="345"/>
                    <a:pt x="337" y="345"/>
                    <a:pt x="337" y="345"/>
                  </a:cubicBezTo>
                  <a:cubicBezTo>
                    <a:pt x="334" y="351"/>
                    <a:pt x="331" y="357"/>
                    <a:pt x="329" y="362"/>
                  </a:cubicBezTo>
                  <a:cubicBezTo>
                    <a:pt x="338" y="369"/>
                    <a:pt x="338" y="369"/>
                    <a:pt x="338" y="369"/>
                  </a:cubicBezTo>
                  <a:cubicBezTo>
                    <a:pt x="338" y="369"/>
                    <a:pt x="338" y="369"/>
                    <a:pt x="338" y="369"/>
                  </a:cubicBezTo>
                  <a:cubicBezTo>
                    <a:pt x="338" y="369"/>
                    <a:pt x="339" y="370"/>
                    <a:pt x="338" y="371"/>
                  </a:cubicBezTo>
                  <a:cubicBezTo>
                    <a:pt x="338" y="371"/>
                    <a:pt x="338" y="371"/>
                    <a:pt x="338" y="371"/>
                  </a:cubicBezTo>
                  <a:cubicBezTo>
                    <a:pt x="336" y="373"/>
                    <a:pt x="336" y="373"/>
                    <a:pt x="336" y="373"/>
                  </a:cubicBezTo>
                  <a:cubicBezTo>
                    <a:pt x="336" y="373"/>
                    <a:pt x="336" y="373"/>
                    <a:pt x="336" y="373"/>
                  </a:cubicBezTo>
                  <a:cubicBezTo>
                    <a:pt x="336" y="373"/>
                    <a:pt x="336" y="373"/>
                    <a:pt x="336" y="373"/>
                  </a:cubicBezTo>
                  <a:cubicBezTo>
                    <a:pt x="336" y="373"/>
                    <a:pt x="336" y="373"/>
                    <a:pt x="336" y="373"/>
                  </a:cubicBezTo>
                  <a:cubicBezTo>
                    <a:pt x="336" y="373"/>
                    <a:pt x="336" y="373"/>
                    <a:pt x="336" y="373"/>
                  </a:cubicBezTo>
                  <a:cubicBezTo>
                    <a:pt x="336" y="373"/>
                    <a:pt x="336" y="373"/>
                    <a:pt x="336" y="373"/>
                  </a:cubicBezTo>
                  <a:cubicBezTo>
                    <a:pt x="336" y="373"/>
                    <a:pt x="336" y="373"/>
                    <a:pt x="336" y="373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36" y="374"/>
                    <a:pt x="336" y="374"/>
                    <a:pt x="336" y="374"/>
                  </a:cubicBezTo>
                  <a:cubicBezTo>
                    <a:pt x="317" y="389"/>
                    <a:pt x="317" y="389"/>
                    <a:pt x="317" y="389"/>
                  </a:cubicBezTo>
                  <a:cubicBezTo>
                    <a:pt x="299" y="430"/>
                    <a:pt x="293" y="459"/>
                    <a:pt x="288" y="493"/>
                  </a:cubicBezTo>
                  <a:cubicBezTo>
                    <a:pt x="295" y="497"/>
                    <a:pt x="295" y="497"/>
                    <a:pt x="295" y="497"/>
                  </a:cubicBezTo>
                  <a:cubicBezTo>
                    <a:pt x="295" y="497"/>
                    <a:pt x="295" y="497"/>
                    <a:pt x="295" y="497"/>
                  </a:cubicBezTo>
                  <a:cubicBezTo>
                    <a:pt x="295" y="498"/>
                    <a:pt x="295" y="499"/>
                    <a:pt x="295" y="499"/>
                  </a:cubicBezTo>
                  <a:cubicBezTo>
                    <a:pt x="295" y="499"/>
                    <a:pt x="295" y="499"/>
                    <a:pt x="295" y="499"/>
                  </a:cubicBezTo>
                  <a:cubicBezTo>
                    <a:pt x="285" y="513"/>
                    <a:pt x="285" y="513"/>
                    <a:pt x="285" y="513"/>
                  </a:cubicBezTo>
                  <a:cubicBezTo>
                    <a:pt x="285" y="513"/>
                    <a:pt x="285" y="513"/>
                    <a:pt x="285" y="513"/>
                  </a:cubicBezTo>
                  <a:cubicBezTo>
                    <a:pt x="285" y="513"/>
                    <a:pt x="285" y="513"/>
                    <a:pt x="285" y="513"/>
                  </a:cubicBezTo>
                  <a:cubicBezTo>
                    <a:pt x="276" y="527"/>
                    <a:pt x="276" y="527"/>
                    <a:pt x="276" y="527"/>
                  </a:cubicBezTo>
                  <a:cubicBezTo>
                    <a:pt x="274" y="546"/>
                    <a:pt x="274" y="546"/>
                    <a:pt x="274" y="546"/>
                  </a:cubicBezTo>
                  <a:cubicBezTo>
                    <a:pt x="274" y="546"/>
                    <a:pt x="274" y="546"/>
                    <a:pt x="274" y="546"/>
                  </a:cubicBezTo>
                  <a:cubicBezTo>
                    <a:pt x="274" y="552"/>
                    <a:pt x="274" y="552"/>
                    <a:pt x="274" y="552"/>
                  </a:cubicBezTo>
                  <a:cubicBezTo>
                    <a:pt x="274" y="553"/>
                    <a:pt x="274" y="554"/>
                    <a:pt x="274" y="554"/>
                  </a:cubicBezTo>
                  <a:cubicBezTo>
                    <a:pt x="274" y="554"/>
                    <a:pt x="274" y="554"/>
                    <a:pt x="274" y="554"/>
                  </a:cubicBezTo>
                  <a:cubicBezTo>
                    <a:pt x="271" y="589"/>
                    <a:pt x="271" y="589"/>
                    <a:pt x="271" y="589"/>
                  </a:cubicBezTo>
                  <a:cubicBezTo>
                    <a:pt x="271" y="589"/>
                    <a:pt x="271" y="589"/>
                    <a:pt x="271" y="590"/>
                  </a:cubicBezTo>
                  <a:cubicBezTo>
                    <a:pt x="269" y="616"/>
                    <a:pt x="269" y="616"/>
                    <a:pt x="269" y="616"/>
                  </a:cubicBezTo>
                  <a:cubicBezTo>
                    <a:pt x="269" y="616"/>
                    <a:pt x="269" y="616"/>
                    <a:pt x="269" y="616"/>
                  </a:cubicBezTo>
                  <a:cubicBezTo>
                    <a:pt x="267" y="646"/>
                    <a:pt x="267" y="646"/>
                    <a:pt x="267" y="646"/>
                  </a:cubicBezTo>
                  <a:cubicBezTo>
                    <a:pt x="267" y="646"/>
                    <a:pt x="267" y="647"/>
                    <a:pt x="267" y="647"/>
                  </a:cubicBezTo>
                  <a:cubicBezTo>
                    <a:pt x="266" y="647"/>
                    <a:pt x="264" y="650"/>
                    <a:pt x="262" y="653"/>
                  </a:cubicBezTo>
                  <a:cubicBezTo>
                    <a:pt x="249" y="671"/>
                    <a:pt x="249" y="671"/>
                    <a:pt x="249" y="671"/>
                  </a:cubicBezTo>
                  <a:cubicBezTo>
                    <a:pt x="236" y="662"/>
                    <a:pt x="236" y="662"/>
                    <a:pt x="236" y="662"/>
                  </a:cubicBezTo>
                  <a:lnTo>
                    <a:pt x="236" y="456"/>
                  </a:lnTo>
                  <a:close/>
                  <a:moveTo>
                    <a:pt x="198" y="429"/>
                  </a:moveTo>
                  <a:cubicBezTo>
                    <a:pt x="207" y="435"/>
                    <a:pt x="207" y="435"/>
                    <a:pt x="207" y="435"/>
                  </a:cubicBezTo>
                  <a:cubicBezTo>
                    <a:pt x="207" y="435"/>
                    <a:pt x="207" y="435"/>
                    <a:pt x="207" y="435"/>
                  </a:cubicBezTo>
                  <a:cubicBezTo>
                    <a:pt x="207" y="435"/>
                    <a:pt x="207" y="435"/>
                    <a:pt x="207" y="435"/>
                  </a:cubicBezTo>
                  <a:cubicBezTo>
                    <a:pt x="216" y="442"/>
                    <a:pt x="216" y="442"/>
                    <a:pt x="216" y="442"/>
                  </a:cubicBezTo>
                  <a:cubicBezTo>
                    <a:pt x="216" y="442"/>
                    <a:pt x="216" y="442"/>
                    <a:pt x="216" y="442"/>
                  </a:cubicBezTo>
                  <a:cubicBezTo>
                    <a:pt x="217" y="442"/>
                    <a:pt x="217" y="442"/>
                    <a:pt x="217" y="442"/>
                  </a:cubicBezTo>
                  <a:cubicBezTo>
                    <a:pt x="226" y="449"/>
                    <a:pt x="226" y="449"/>
                    <a:pt x="226" y="449"/>
                  </a:cubicBezTo>
                  <a:cubicBezTo>
                    <a:pt x="226" y="449"/>
                    <a:pt x="226" y="449"/>
                    <a:pt x="226" y="449"/>
                  </a:cubicBezTo>
                  <a:cubicBezTo>
                    <a:pt x="226" y="449"/>
                    <a:pt x="226" y="449"/>
                    <a:pt x="226" y="449"/>
                  </a:cubicBezTo>
                  <a:cubicBezTo>
                    <a:pt x="236" y="456"/>
                    <a:pt x="236" y="456"/>
                    <a:pt x="236" y="456"/>
                  </a:cubicBezTo>
                  <a:cubicBezTo>
                    <a:pt x="236" y="456"/>
                    <a:pt x="236" y="456"/>
                    <a:pt x="236" y="456"/>
                  </a:cubicBezTo>
                  <a:cubicBezTo>
                    <a:pt x="236" y="456"/>
                    <a:pt x="236" y="456"/>
                    <a:pt x="236" y="456"/>
                  </a:cubicBezTo>
                  <a:cubicBezTo>
                    <a:pt x="236" y="456"/>
                    <a:pt x="236" y="456"/>
                    <a:pt x="236" y="456"/>
                  </a:cubicBezTo>
                  <a:cubicBezTo>
                    <a:pt x="236" y="662"/>
                    <a:pt x="236" y="662"/>
                    <a:pt x="236" y="662"/>
                  </a:cubicBezTo>
                  <a:cubicBezTo>
                    <a:pt x="145" y="598"/>
                    <a:pt x="145" y="598"/>
                    <a:pt x="145" y="598"/>
                  </a:cubicBezTo>
                  <a:cubicBezTo>
                    <a:pt x="145" y="559"/>
                    <a:pt x="145" y="559"/>
                    <a:pt x="145" y="559"/>
                  </a:cubicBezTo>
                  <a:cubicBezTo>
                    <a:pt x="210" y="605"/>
                    <a:pt x="210" y="605"/>
                    <a:pt x="210" y="605"/>
                  </a:cubicBezTo>
                  <a:cubicBezTo>
                    <a:pt x="211" y="603"/>
                    <a:pt x="212" y="601"/>
                    <a:pt x="213" y="598"/>
                  </a:cubicBezTo>
                  <a:cubicBezTo>
                    <a:pt x="213" y="598"/>
                    <a:pt x="213" y="598"/>
                    <a:pt x="213" y="598"/>
                  </a:cubicBezTo>
                  <a:cubicBezTo>
                    <a:pt x="213" y="598"/>
                    <a:pt x="213" y="598"/>
                    <a:pt x="213" y="598"/>
                  </a:cubicBezTo>
                  <a:cubicBezTo>
                    <a:pt x="218" y="581"/>
                    <a:pt x="216" y="564"/>
                    <a:pt x="210" y="549"/>
                  </a:cubicBezTo>
                  <a:cubicBezTo>
                    <a:pt x="210" y="549"/>
                    <a:pt x="210" y="549"/>
                    <a:pt x="210" y="549"/>
                  </a:cubicBezTo>
                  <a:cubicBezTo>
                    <a:pt x="210" y="549"/>
                    <a:pt x="210" y="549"/>
                    <a:pt x="210" y="549"/>
                  </a:cubicBezTo>
                  <a:cubicBezTo>
                    <a:pt x="209" y="547"/>
                    <a:pt x="208" y="545"/>
                    <a:pt x="207" y="543"/>
                  </a:cubicBezTo>
                  <a:cubicBezTo>
                    <a:pt x="207" y="542"/>
                    <a:pt x="206" y="541"/>
                    <a:pt x="206" y="540"/>
                  </a:cubicBezTo>
                  <a:cubicBezTo>
                    <a:pt x="206" y="540"/>
                    <a:pt x="206" y="540"/>
                    <a:pt x="206" y="540"/>
                  </a:cubicBezTo>
                  <a:cubicBezTo>
                    <a:pt x="206" y="540"/>
                    <a:pt x="206" y="540"/>
                    <a:pt x="206" y="540"/>
                  </a:cubicBezTo>
                  <a:cubicBezTo>
                    <a:pt x="206" y="540"/>
                    <a:pt x="206" y="540"/>
                    <a:pt x="206" y="540"/>
                  </a:cubicBezTo>
                  <a:cubicBezTo>
                    <a:pt x="206" y="540"/>
                    <a:pt x="206" y="540"/>
                    <a:pt x="206" y="540"/>
                  </a:cubicBezTo>
                  <a:cubicBezTo>
                    <a:pt x="199" y="527"/>
                    <a:pt x="189" y="517"/>
                    <a:pt x="177" y="508"/>
                  </a:cubicBezTo>
                  <a:cubicBezTo>
                    <a:pt x="167" y="502"/>
                    <a:pt x="156" y="496"/>
                    <a:pt x="145" y="494"/>
                  </a:cubicBezTo>
                  <a:cubicBezTo>
                    <a:pt x="145" y="396"/>
                    <a:pt x="145" y="396"/>
                    <a:pt x="145" y="396"/>
                  </a:cubicBezTo>
                  <a:cubicBezTo>
                    <a:pt x="146" y="395"/>
                    <a:pt x="146" y="395"/>
                    <a:pt x="146" y="395"/>
                  </a:cubicBezTo>
                  <a:cubicBezTo>
                    <a:pt x="146" y="395"/>
                    <a:pt x="146" y="395"/>
                    <a:pt x="146" y="395"/>
                  </a:cubicBezTo>
                  <a:cubicBezTo>
                    <a:pt x="146" y="394"/>
                    <a:pt x="146" y="394"/>
                    <a:pt x="146" y="394"/>
                  </a:cubicBezTo>
                  <a:cubicBezTo>
                    <a:pt x="147" y="394"/>
                    <a:pt x="147" y="394"/>
                    <a:pt x="148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55" y="399"/>
                    <a:pt x="155" y="399"/>
                    <a:pt x="155" y="399"/>
                  </a:cubicBezTo>
                  <a:cubicBezTo>
                    <a:pt x="158" y="397"/>
                    <a:pt x="162" y="395"/>
                    <a:pt x="166" y="393"/>
                  </a:cubicBezTo>
                  <a:cubicBezTo>
                    <a:pt x="166" y="393"/>
                    <a:pt x="166" y="393"/>
                    <a:pt x="166" y="393"/>
                  </a:cubicBezTo>
                  <a:cubicBezTo>
                    <a:pt x="166" y="393"/>
                    <a:pt x="166" y="393"/>
                    <a:pt x="166" y="393"/>
                  </a:cubicBezTo>
                  <a:cubicBezTo>
                    <a:pt x="188" y="380"/>
                    <a:pt x="209" y="367"/>
                    <a:pt x="233" y="345"/>
                  </a:cubicBezTo>
                  <a:cubicBezTo>
                    <a:pt x="233" y="345"/>
                    <a:pt x="233" y="345"/>
                    <a:pt x="233" y="345"/>
                  </a:cubicBezTo>
                  <a:cubicBezTo>
                    <a:pt x="234" y="344"/>
                    <a:pt x="235" y="343"/>
                    <a:pt x="236" y="342"/>
                  </a:cubicBezTo>
                  <a:cubicBezTo>
                    <a:pt x="236" y="393"/>
                    <a:pt x="236" y="393"/>
                    <a:pt x="236" y="393"/>
                  </a:cubicBezTo>
                  <a:cubicBezTo>
                    <a:pt x="233" y="397"/>
                    <a:pt x="229" y="400"/>
                    <a:pt x="226" y="404"/>
                  </a:cubicBezTo>
                  <a:cubicBezTo>
                    <a:pt x="226" y="404"/>
                    <a:pt x="226" y="404"/>
                    <a:pt x="226" y="404"/>
                  </a:cubicBezTo>
                  <a:cubicBezTo>
                    <a:pt x="226" y="404"/>
                    <a:pt x="226" y="404"/>
                    <a:pt x="226" y="404"/>
                  </a:cubicBezTo>
                  <a:cubicBezTo>
                    <a:pt x="226" y="404"/>
                    <a:pt x="226" y="404"/>
                    <a:pt x="226" y="404"/>
                  </a:cubicBezTo>
                  <a:cubicBezTo>
                    <a:pt x="226" y="404"/>
                    <a:pt x="226" y="404"/>
                    <a:pt x="226" y="404"/>
                  </a:cubicBezTo>
                  <a:cubicBezTo>
                    <a:pt x="219" y="410"/>
                    <a:pt x="213" y="416"/>
                    <a:pt x="206" y="422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03" y="425"/>
                    <a:pt x="201" y="427"/>
                    <a:pt x="198" y="429"/>
                  </a:cubicBezTo>
                  <a:close/>
                  <a:moveTo>
                    <a:pt x="145" y="396"/>
                  </a:moveTo>
                  <a:cubicBezTo>
                    <a:pt x="145" y="494"/>
                    <a:pt x="145" y="494"/>
                    <a:pt x="145" y="494"/>
                  </a:cubicBezTo>
                  <a:cubicBezTo>
                    <a:pt x="143" y="493"/>
                    <a:pt x="140" y="492"/>
                    <a:pt x="138" y="492"/>
                  </a:cubicBezTo>
                  <a:cubicBezTo>
                    <a:pt x="138" y="492"/>
                    <a:pt x="138" y="492"/>
                    <a:pt x="138" y="492"/>
                  </a:cubicBezTo>
                  <a:cubicBezTo>
                    <a:pt x="138" y="492"/>
                    <a:pt x="138" y="492"/>
                    <a:pt x="138" y="492"/>
                  </a:cubicBezTo>
                  <a:cubicBezTo>
                    <a:pt x="138" y="492"/>
                    <a:pt x="138" y="492"/>
                    <a:pt x="138" y="492"/>
                  </a:cubicBezTo>
                  <a:cubicBezTo>
                    <a:pt x="137" y="492"/>
                    <a:pt x="136" y="492"/>
                    <a:pt x="135" y="492"/>
                  </a:cubicBezTo>
                  <a:cubicBezTo>
                    <a:pt x="132" y="491"/>
                    <a:pt x="130" y="491"/>
                    <a:pt x="127" y="491"/>
                  </a:cubicBezTo>
                  <a:cubicBezTo>
                    <a:pt x="127" y="491"/>
                    <a:pt x="127" y="491"/>
                    <a:pt x="127" y="491"/>
                  </a:cubicBezTo>
                  <a:cubicBezTo>
                    <a:pt x="127" y="491"/>
                    <a:pt x="127" y="491"/>
                    <a:pt x="127" y="491"/>
                  </a:cubicBezTo>
                  <a:cubicBezTo>
                    <a:pt x="111" y="490"/>
                    <a:pt x="95" y="494"/>
                    <a:pt x="80" y="505"/>
                  </a:cubicBezTo>
                  <a:cubicBezTo>
                    <a:pt x="80" y="505"/>
                    <a:pt x="80" y="505"/>
                    <a:pt x="80" y="505"/>
                  </a:cubicBezTo>
                  <a:cubicBezTo>
                    <a:pt x="80" y="505"/>
                    <a:pt x="80" y="505"/>
                    <a:pt x="80" y="505"/>
                  </a:cubicBezTo>
                  <a:cubicBezTo>
                    <a:pt x="78" y="507"/>
                    <a:pt x="76" y="508"/>
                    <a:pt x="75" y="510"/>
                  </a:cubicBezTo>
                  <a:cubicBezTo>
                    <a:pt x="145" y="559"/>
                    <a:pt x="145" y="559"/>
                    <a:pt x="145" y="559"/>
                  </a:cubicBezTo>
                  <a:cubicBezTo>
                    <a:pt x="145" y="598"/>
                    <a:pt x="145" y="598"/>
                    <a:pt x="145" y="598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17" y="471"/>
                    <a:pt x="17" y="471"/>
                    <a:pt x="17" y="471"/>
                  </a:cubicBezTo>
                  <a:cubicBezTo>
                    <a:pt x="17" y="471"/>
                    <a:pt x="17" y="471"/>
                    <a:pt x="17" y="471"/>
                  </a:cubicBezTo>
                  <a:cubicBezTo>
                    <a:pt x="17" y="471"/>
                    <a:pt x="17" y="470"/>
                    <a:pt x="17" y="470"/>
                  </a:cubicBezTo>
                  <a:cubicBezTo>
                    <a:pt x="44" y="458"/>
                    <a:pt x="44" y="458"/>
                    <a:pt x="44" y="458"/>
                  </a:cubicBezTo>
                  <a:cubicBezTo>
                    <a:pt x="45" y="458"/>
                    <a:pt x="45" y="458"/>
                    <a:pt x="45" y="458"/>
                  </a:cubicBezTo>
                  <a:cubicBezTo>
                    <a:pt x="69" y="447"/>
                    <a:pt x="69" y="447"/>
                    <a:pt x="69" y="447"/>
                  </a:cubicBezTo>
                  <a:cubicBezTo>
                    <a:pt x="69" y="447"/>
                    <a:pt x="69" y="447"/>
                    <a:pt x="69" y="447"/>
                  </a:cubicBezTo>
                  <a:cubicBezTo>
                    <a:pt x="102" y="433"/>
                    <a:pt x="102" y="433"/>
                    <a:pt x="102" y="433"/>
                  </a:cubicBezTo>
                  <a:cubicBezTo>
                    <a:pt x="102" y="433"/>
                    <a:pt x="103" y="433"/>
                    <a:pt x="103" y="433"/>
                  </a:cubicBezTo>
                  <a:cubicBezTo>
                    <a:pt x="109" y="430"/>
                    <a:pt x="109" y="430"/>
                    <a:pt x="109" y="430"/>
                  </a:cubicBezTo>
                  <a:cubicBezTo>
                    <a:pt x="109" y="430"/>
                    <a:pt x="109" y="430"/>
                    <a:pt x="109" y="430"/>
                  </a:cubicBezTo>
                  <a:cubicBezTo>
                    <a:pt x="127" y="422"/>
                    <a:pt x="127" y="422"/>
                    <a:pt x="127" y="422"/>
                  </a:cubicBezTo>
                  <a:cubicBezTo>
                    <a:pt x="136" y="408"/>
                    <a:pt x="136" y="408"/>
                    <a:pt x="136" y="408"/>
                  </a:cubicBezTo>
                  <a:cubicBezTo>
                    <a:pt x="136" y="408"/>
                    <a:pt x="136" y="408"/>
                    <a:pt x="136" y="408"/>
                  </a:cubicBezTo>
                  <a:cubicBezTo>
                    <a:pt x="136" y="408"/>
                    <a:pt x="136" y="408"/>
                    <a:pt x="136" y="408"/>
                  </a:cubicBezTo>
                  <a:cubicBezTo>
                    <a:pt x="136" y="408"/>
                    <a:pt x="136" y="408"/>
                    <a:pt x="136" y="408"/>
                  </a:cubicBezTo>
                  <a:cubicBezTo>
                    <a:pt x="136" y="408"/>
                    <a:pt x="136" y="408"/>
                    <a:pt x="136" y="408"/>
                  </a:cubicBezTo>
                  <a:cubicBezTo>
                    <a:pt x="136" y="408"/>
                    <a:pt x="136" y="408"/>
                    <a:pt x="136" y="408"/>
                  </a:cubicBezTo>
                  <a:lnTo>
                    <a:pt x="145" y="396"/>
                  </a:lnTo>
                  <a:close/>
                </a:path>
              </a:pathLst>
            </a:custGeom>
            <a:solidFill>
              <a:srgbClr val="FF8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225"/>
            <p:cNvSpPr>
              <a:spLocks noEditPoints="1"/>
            </p:cNvSpPr>
            <p:nvPr/>
          </p:nvSpPr>
          <p:spPr bwMode="auto">
            <a:xfrm>
              <a:off x="3829362" y="2275732"/>
              <a:ext cx="1258883" cy="1720854"/>
            </a:xfrm>
            <a:custGeom>
              <a:avLst/>
              <a:gdLst>
                <a:gd name="T0" fmla="*/ 184 w 474"/>
                <a:gd name="T1" fmla="*/ 117 h 648"/>
                <a:gd name="T2" fmla="*/ 168 w 474"/>
                <a:gd name="T3" fmla="*/ 113 h 648"/>
                <a:gd name="T4" fmla="*/ 145 w 474"/>
                <a:gd name="T5" fmla="*/ 111 h 648"/>
                <a:gd name="T6" fmla="*/ 145 w 474"/>
                <a:gd name="T7" fmla="*/ 154 h 648"/>
                <a:gd name="T8" fmla="*/ 158 w 474"/>
                <a:gd name="T9" fmla="*/ 164 h 648"/>
                <a:gd name="T10" fmla="*/ 148 w 474"/>
                <a:gd name="T11" fmla="*/ 179 h 648"/>
                <a:gd name="T12" fmla="*/ 156 w 474"/>
                <a:gd name="T13" fmla="*/ 261 h 648"/>
                <a:gd name="T14" fmla="*/ 181 w 474"/>
                <a:gd name="T15" fmla="*/ 339 h 648"/>
                <a:gd name="T16" fmla="*/ 211 w 474"/>
                <a:gd name="T17" fmla="*/ 402 h 648"/>
                <a:gd name="T18" fmla="*/ 254 w 474"/>
                <a:gd name="T19" fmla="*/ 475 h 648"/>
                <a:gd name="T20" fmla="*/ 270 w 474"/>
                <a:gd name="T21" fmla="*/ 579 h 648"/>
                <a:gd name="T22" fmla="*/ 243 w 474"/>
                <a:gd name="T23" fmla="*/ 622 h 648"/>
                <a:gd name="T24" fmla="*/ 468 w 474"/>
                <a:gd name="T25" fmla="*/ 546 h 648"/>
                <a:gd name="T26" fmla="*/ 424 w 474"/>
                <a:gd name="T27" fmla="*/ 522 h 648"/>
                <a:gd name="T28" fmla="*/ 381 w 474"/>
                <a:gd name="T29" fmla="*/ 458 h 648"/>
                <a:gd name="T30" fmla="*/ 365 w 474"/>
                <a:gd name="T31" fmla="*/ 407 h 648"/>
                <a:gd name="T32" fmla="*/ 341 w 474"/>
                <a:gd name="T33" fmla="*/ 278 h 648"/>
                <a:gd name="T34" fmla="*/ 318 w 474"/>
                <a:gd name="T35" fmla="*/ 227 h 648"/>
                <a:gd name="T36" fmla="*/ 292 w 474"/>
                <a:gd name="T37" fmla="*/ 193 h 648"/>
                <a:gd name="T38" fmla="*/ 249 w 474"/>
                <a:gd name="T39" fmla="*/ 182 h 648"/>
                <a:gd name="T40" fmla="*/ 214 w 474"/>
                <a:gd name="T41" fmla="*/ 167 h 648"/>
                <a:gd name="T42" fmla="*/ 203 w 474"/>
                <a:gd name="T43" fmla="*/ 144 h 648"/>
                <a:gd name="T44" fmla="*/ 195 w 474"/>
                <a:gd name="T45" fmla="*/ 125 h 648"/>
                <a:gd name="T46" fmla="*/ 145 w 474"/>
                <a:gd name="T47" fmla="*/ 119 h 648"/>
                <a:gd name="T48" fmla="*/ 137 w 474"/>
                <a:gd name="T49" fmla="*/ 126 h 648"/>
                <a:gd name="T50" fmla="*/ 137 w 474"/>
                <a:gd name="T51" fmla="*/ 138 h 648"/>
                <a:gd name="T52" fmla="*/ 139 w 474"/>
                <a:gd name="T53" fmla="*/ 144 h 648"/>
                <a:gd name="T54" fmla="*/ 137 w 474"/>
                <a:gd name="T55" fmla="*/ 158 h 648"/>
                <a:gd name="T56" fmla="*/ 145 w 474"/>
                <a:gd name="T57" fmla="*/ 245 h 648"/>
                <a:gd name="T58" fmla="*/ 137 w 474"/>
                <a:gd name="T59" fmla="*/ 168 h 648"/>
                <a:gd name="T60" fmla="*/ 130 w 474"/>
                <a:gd name="T61" fmla="*/ 104 h 648"/>
                <a:gd name="T62" fmla="*/ 130 w 474"/>
                <a:gd name="T63" fmla="*/ 126 h 648"/>
                <a:gd name="T64" fmla="*/ 137 w 474"/>
                <a:gd name="T65" fmla="*/ 134 h 648"/>
                <a:gd name="T66" fmla="*/ 130 w 474"/>
                <a:gd name="T67" fmla="*/ 143 h 648"/>
                <a:gd name="T68" fmla="*/ 130 w 474"/>
                <a:gd name="T69" fmla="*/ 230 h 648"/>
                <a:gd name="T70" fmla="*/ 131 w 474"/>
                <a:gd name="T71" fmla="*/ 161 h 648"/>
                <a:gd name="T72" fmla="*/ 130 w 474"/>
                <a:gd name="T73" fmla="*/ 230 h 648"/>
                <a:gd name="T74" fmla="*/ 130 w 474"/>
                <a:gd name="T75" fmla="*/ 101 h 648"/>
                <a:gd name="T76" fmla="*/ 130 w 474"/>
                <a:gd name="T77" fmla="*/ 126 h 648"/>
                <a:gd name="T78" fmla="*/ 122 w 474"/>
                <a:gd name="T79" fmla="*/ 156 h 648"/>
                <a:gd name="T80" fmla="*/ 130 w 474"/>
                <a:gd name="T81" fmla="*/ 230 h 648"/>
                <a:gd name="T82" fmla="*/ 104 w 474"/>
                <a:gd name="T83" fmla="*/ 180 h 648"/>
                <a:gd name="T84" fmla="*/ 57 w 474"/>
                <a:gd name="T85" fmla="*/ 124 h 648"/>
                <a:gd name="T86" fmla="*/ 43 w 474"/>
                <a:gd name="T87" fmla="*/ 109 h 648"/>
                <a:gd name="T88" fmla="*/ 32 w 474"/>
                <a:gd name="T89" fmla="*/ 89 h 648"/>
                <a:gd name="T90" fmla="*/ 28 w 474"/>
                <a:gd name="T91" fmla="*/ 76 h 648"/>
                <a:gd name="T92" fmla="*/ 15 w 474"/>
                <a:gd name="T93" fmla="*/ 68 h 648"/>
                <a:gd name="T94" fmla="*/ 0 w 474"/>
                <a:gd name="T95" fmla="*/ 53 h 648"/>
                <a:gd name="T96" fmla="*/ 5 w 474"/>
                <a:gd name="T97" fmla="*/ 46 h 648"/>
                <a:gd name="T98" fmla="*/ 12 w 474"/>
                <a:gd name="T99" fmla="*/ 36 h 648"/>
                <a:gd name="T100" fmla="*/ 21 w 474"/>
                <a:gd name="T101" fmla="*/ 13 h 648"/>
                <a:gd name="T102" fmla="*/ 29 w 474"/>
                <a:gd name="T103" fmla="*/ 24 h 648"/>
                <a:gd name="T104" fmla="*/ 30 w 474"/>
                <a:gd name="T105" fmla="*/ 36 h 648"/>
                <a:gd name="T106" fmla="*/ 43 w 474"/>
                <a:gd name="T107" fmla="*/ 35 h 648"/>
                <a:gd name="T108" fmla="*/ 50 w 474"/>
                <a:gd name="T109" fmla="*/ 51 h 648"/>
                <a:gd name="T110" fmla="*/ 44 w 474"/>
                <a:gd name="T111" fmla="*/ 72 h 648"/>
                <a:gd name="T112" fmla="*/ 89 w 474"/>
                <a:gd name="T113" fmla="*/ 121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4" h="648">
                  <a:moveTo>
                    <a:pt x="195" y="125"/>
                  </a:moveTo>
                  <a:cubicBezTo>
                    <a:pt x="220" y="107"/>
                    <a:pt x="220" y="107"/>
                    <a:pt x="220" y="107"/>
                  </a:cubicBezTo>
                  <a:cubicBezTo>
                    <a:pt x="189" y="120"/>
                    <a:pt x="189" y="120"/>
                    <a:pt x="189" y="120"/>
                  </a:cubicBezTo>
                  <a:cubicBezTo>
                    <a:pt x="187" y="119"/>
                    <a:pt x="186" y="118"/>
                    <a:pt x="184" y="117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175" y="114"/>
                    <a:pt x="174" y="114"/>
                    <a:pt x="173" y="113"/>
                  </a:cubicBezTo>
                  <a:cubicBezTo>
                    <a:pt x="171" y="113"/>
                    <a:pt x="170" y="113"/>
                    <a:pt x="168" y="113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0" y="114"/>
                    <a:pt x="160" y="114"/>
                    <a:pt x="160" y="114"/>
                  </a:cubicBezTo>
                  <a:cubicBezTo>
                    <a:pt x="157" y="114"/>
                    <a:pt x="154" y="115"/>
                    <a:pt x="152" y="116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8" y="156"/>
                    <a:pt x="149" y="160"/>
                    <a:pt x="151" y="162"/>
                  </a:cubicBezTo>
                  <a:cubicBezTo>
                    <a:pt x="153" y="165"/>
                    <a:pt x="154" y="167"/>
                    <a:pt x="156" y="166"/>
                  </a:cubicBezTo>
                  <a:cubicBezTo>
                    <a:pt x="157" y="166"/>
                    <a:pt x="158" y="164"/>
                    <a:pt x="158" y="164"/>
                  </a:cubicBezTo>
                  <a:cubicBezTo>
                    <a:pt x="160" y="166"/>
                    <a:pt x="160" y="166"/>
                    <a:pt x="160" y="166"/>
                  </a:cubicBezTo>
                  <a:cubicBezTo>
                    <a:pt x="160" y="166"/>
                    <a:pt x="160" y="171"/>
                    <a:pt x="159" y="174"/>
                  </a:cubicBezTo>
                  <a:cubicBezTo>
                    <a:pt x="159" y="177"/>
                    <a:pt x="159" y="181"/>
                    <a:pt x="159" y="181"/>
                  </a:cubicBezTo>
                  <a:cubicBezTo>
                    <a:pt x="159" y="181"/>
                    <a:pt x="151" y="180"/>
                    <a:pt x="148" y="179"/>
                  </a:cubicBezTo>
                  <a:cubicBezTo>
                    <a:pt x="147" y="178"/>
                    <a:pt x="146" y="178"/>
                    <a:pt x="145" y="178"/>
                  </a:cubicBezTo>
                  <a:cubicBezTo>
                    <a:pt x="145" y="245"/>
                    <a:pt x="145" y="245"/>
                    <a:pt x="145" y="245"/>
                  </a:cubicBezTo>
                  <a:cubicBezTo>
                    <a:pt x="145" y="246"/>
                    <a:pt x="145" y="246"/>
                    <a:pt x="145" y="246"/>
                  </a:cubicBezTo>
                  <a:cubicBezTo>
                    <a:pt x="151" y="255"/>
                    <a:pt x="150" y="255"/>
                    <a:pt x="156" y="261"/>
                  </a:cubicBezTo>
                  <a:cubicBezTo>
                    <a:pt x="161" y="267"/>
                    <a:pt x="163" y="268"/>
                    <a:pt x="163" y="268"/>
                  </a:cubicBezTo>
                  <a:cubicBezTo>
                    <a:pt x="163" y="268"/>
                    <a:pt x="158" y="284"/>
                    <a:pt x="161" y="301"/>
                  </a:cubicBezTo>
                  <a:cubicBezTo>
                    <a:pt x="164" y="318"/>
                    <a:pt x="170" y="332"/>
                    <a:pt x="174" y="334"/>
                  </a:cubicBezTo>
                  <a:cubicBezTo>
                    <a:pt x="178" y="337"/>
                    <a:pt x="181" y="339"/>
                    <a:pt x="181" y="339"/>
                  </a:cubicBezTo>
                  <a:cubicBezTo>
                    <a:pt x="181" y="339"/>
                    <a:pt x="183" y="354"/>
                    <a:pt x="188" y="364"/>
                  </a:cubicBezTo>
                  <a:cubicBezTo>
                    <a:pt x="193" y="375"/>
                    <a:pt x="197" y="382"/>
                    <a:pt x="200" y="387"/>
                  </a:cubicBezTo>
                  <a:cubicBezTo>
                    <a:pt x="203" y="391"/>
                    <a:pt x="206" y="394"/>
                    <a:pt x="206" y="394"/>
                  </a:cubicBezTo>
                  <a:cubicBezTo>
                    <a:pt x="206" y="394"/>
                    <a:pt x="208" y="399"/>
                    <a:pt x="211" y="402"/>
                  </a:cubicBezTo>
                  <a:cubicBezTo>
                    <a:pt x="213" y="405"/>
                    <a:pt x="215" y="409"/>
                    <a:pt x="215" y="409"/>
                  </a:cubicBezTo>
                  <a:cubicBezTo>
                    <a:pt x="215" y="409"/>
                    <a:pt x="225" y="433"/>
                    <a:pt x="230" y="440"/>
                  </a:cubicBezTo>
                  <a:cubicBezTo>
                    <a:pt x="235" y="448"/>
                    <a:pt x="237" y="452"/>
                    <a:pt x="240" y="457"/>
                  </a:cubicBezTo>
                  <a:cubicBezTo>
                    <a:pt x="244" y="462"/>
                    <a:pt x="249" y="468"/>
                    <a:pt x="254" y="475"/>
                  </a:cubicBezTo>
                  <a:cubicBezTo>
                    <a:pt x="259" y="481"/>
                    <a:pt x="266" y="488"/>
                    <a:pt x="266" y="488"/>
                  </a:cubicBezTo>
                  <a:cubicBezTo>
                    <a:pt x="266" y="488"/>
                    <a:pt x="268" y="492"/>
                    <a:pt x="271" y="503"/>
                  </a:cubicBezTo>
                  <a:cubicBezTo>
                    <a:pt x="275" y="513"/>
                    <a:pt x="285" y="545"/>
                    <a:pt x="283" y="554"/>
                  </a:cubicBezTo>
                  <a:cubicBezTo>
                    <a:pt x="281" y="563"/>
                    <a:pt x="274" y="572"/>
                    <a:pt x="270" y="579"/>
                  </a:cubicBezTo>
                  <a:cubicBezTo>
                    <a:pt x="270" y="580"/>
                    <a:pt x="270" y="581"/>
                    <a:pt x="270" y="581"/>
                  </a:cubicBezTo>
                  <a:cubicBezTo>
                    <a:pt x="244" y="595"/>
                    <a:pt x="244" y="595"/>
                    <a:pt x="244" y="595"/>
                  </a:cubicBezTo>
                  <a:cubicBezTo>
                    <a:pt x="250" y="611"/>
                    <a:pt x="250" y="611"/>
                    <a:pt x="250" y="611"/>
                  </a:cubicBezTo>
                  <a:cubicBezTo>
                    <a:pt x="243" y="622"/>
                    <a:pt x="243" y="622"/>
                    <a:pt x="243" y="622"/>
                  </a:cubicBezTo>
                  <a:cubicBezTo>
                    <a:pt x="252" y="629"/>
                    <a:pt x="252" y="629"/>
                    <a:pt x="252" y="629"/>
                  </a:cubicBezTo>
                  <a:cubicBezTo>
                    <a:pt x="260" y="648"/>
                    <a:pt x="260" y="648"/>
                    <a:pt x="260" y="648"/>
                  </a:cubicBezTo>
                  <a:cubicBezTo>
                    <a:pt x="474" y="560"/>
                    <a:pt x="474" y="560"/>
                    <a:pt x="474" y="560"/>
                  </a:cubicBezTo>
                  <a:cubicBezTo>
                    <a:pt x="468" y="546"/>
                    <a:pt x="468" y="546"/>
                    <a:pt x="468" y="546"/>
                  </a:cubicBezTo>
                  <a:cubicBezTo>
                    <a:pt x="470" y="534"/>
                    <a:pt x="470" y="534"/>
                    <a:pt x="470" y="534"/>
                  </a:cubicBezTo>
                  <a:cubicBezTo>
                    <a:pt x="458" y="534"/>
                    <a:pt x="458" y="534"/>
                    <a:pt x="458" y="534"/>
                  </a:cubicBezTo>
                  <a:cubicBezTo>
                    <a:pt x="452" y="518"/>
                    <a:pt x="452" y="518"/>
                    <a:pt x="452" y="518"/>
                  </a:cubicBezTo>
                  <a:cubicBezTo>
                    <a:pt x="424" y="522"/>
                    <a:pt x="424" y="522"/>
                    <a:pt x="424" y="522"/>
                  </a:cubicBezTo>
                  <a:cubicBezTo>
                    <a:pt x="423" y="522"/>
                    <a:pt x="422" y="521"/>
                    <a:pt x="421" y="520"/>
                  </a:cubicBezTo>
                  <a:cubicBezTo>
                    <a:pt x="409" y="510"/>
                    <a:pt x="398" y="494"/>
                    <a:pt x="398" y="494"/>
                  </a:cubicBezTo>
                  <a:cubicBezTo>
                    <a:pt x="398" y="494"/>
                    <a:pt x="402" y="496"/>
                    <a:pt x="397" y="486"/>
                  </a:cubicBezTo>
                  <a:cubicBezTo>
                    <a:pt x="392" y="476"/>
                    <a:pt x="384" y="464"/>
                    <a:pt x="381" y="458"/>
                  </a:cubicBezTo>
                  <a:cubicBezTo>
                    <a:pt x="378" y="452"/>
                    <a:pt x="376" y="444"/>
                    <a:pt x="376" y="444"/>
                  </a:cubicBezTo>
                  <a:cubicBezTo>
                    <a:pt x="376" y="444"/>
                    <a:pt x="380" y="439"/>
                    <a:pt x="377" y="434"/>
                  </a:cubicBezTo>
                  <a:cubicBezTo>
                    <a:pt x="373" y="429"/>
                    <a:pt x="366" y="415"/>
                    <a:pt x="366" y="415"/>
                  </a:cubicBezTo>
                  <a:cubicBezTo>
                    <a:pt x="366" y="415"/>
                    <a:pt x="369" y="415"/>
                    <a:pt x="365" y="407"/>
                  </a:cubicBezTo>
                  <a:cubicBezTo>
                    <a:pt x="361" y="399"/>
                    <a:pt x="319" y="317"/>
                    <a:pt x="319" y="317"/>
                  </a:cubicBezTo>
                  <a:cubicBezTo>
                    <a:pt x="319" y="317"/>
                    <a:pt x="324" y="316"/>
                    <a:pt x="328" y="317"/>
                  </a:cubicBezTo>
                  <a:cubicBezTo>
                    <a:pt x="331" y="318"/>
                    <a:pt x="342" y="313"/>
                    <a:pt x="343" y="302"/>
                  </a:cubicBezTo>
                  <a:cubicBezTo>
                    <a:pt x="344" y="291"/>
                    <a:pt x="343" y="283"/>
                    <a:pt x="341" y="278"/>
                  </a:cubicBezTo>
                  <a:cubicBezTo>
                    <a:pt x="340" y="273"/>
                    <a:pt x="341" y="264"/>
                    <a:pt x="339" y="259"/>
                  </a:cubicBezTo>
                  <a:cubicBezTo>
                    <a:pt x="337" y="255"/>
                    <a:pt x="334" y="244"/>
                    <a:pt x="330" y="242"/>
                  </a:cubicBezTo>
                  <a:cubicBezTo>
                    <a:pt x="326" y="240"/>
                    <a:pt x="324" y="235"/>
                    <a:pt x="322" y="232"/>
                  </a:cubicBezTo>
                  <a:cubicBezTo>
                    <a:pt x="319" y="229"/>
                    <a:pt x="320" y="228"/>
                    <a:pt x="318" y="227"/>
                  </a:cubicBezTo>
                  <a:cubicBezTo>
                    <a:pt x="316" y="225"/>
                    <a:pt x="313" y="223"/>
                    <a:pt x="313" y="223"/>
                  </a:cubicBezTo>
                  <a:cubicBezTo>
                    <a:pt x="313" y="201"/>
                    <a:pt x="313" y="201"/>
                    <a:pt x="313" y="201"/>
                  </a:cubicBezTo>
                  <a:cubicBezTo>
                    <a:pt x="300" y="191"/>
                    <a:pt x="300" y="191"/>
                    <a:pt x="300" y="191"/>
                  </a:cubicBezTo>
                  <a:cubicBezTo>
                    <a:pt x="292" y="193"/>
                    <a:pt x="292" y="193"/>
                    <a:pt x="292" y="193"/>
                  </a:cubicBezTo>
                  <a:cubicBezTo>
                    <a:pt x="291" y="211"/>
                    <a:pt x="291" y="211"/>
                    <a:pt x="291" y="211"/>
                  </a:cubicBezTo>
                  <a:cubicBezTo>
                    <a:pt x="291" y="211"/>
                    <a:pt x="288" y="210"/>
                    <a:pt x="286" y="210"/>
                  </a:cubicBezTo>
                  <a:cubicBezTo>
                    <a:pt x="284" y="209"/>
                    <a:pt x="268" y="196"/>
                    <a:pt x="263" y="192"/>
                  </a:cubicBezTo>
                  <a:cubicBezTo>
                    <a:pt x="258" y="187"/>
                    <a:pt x="253" y="184"/>
                    <a:pt x="249" y="182"/>
                  </a:cubicBezTo>
                  <a:cubicBezTo>
                    <a:pt x="244" y="180"/>
                    <a:pt x="243" y="179"/>
                    <a:pt x="239" y="179"/>
                  </a:cubicBezTo>
                  <a:cubicBezTo>
                    <a:pt x="236" y="179"/>
                    <a:pt x="239" y="176"/>
                    <a:pt x="233" y="176"/>
                  </a:cubicBezTo>
                  <a:cubicBezTo>
                    <a:pt x="227" y="176"/>
                    <a:pt x="221" y="174"/>
                    <a:pt x="217" y="170"/>
                  </a:cubicBezTo>
                  <a:cubicBezTo>
                    <a:pt x="214" y="166"/>
                    <a:pt x="214" y="167"/>
                    <a:pt x="214" y="167"/>
                  </a:cubicBezTo>
                  <a:cubicBezTo>
                    <a:pt x="214" y="167"/>
                    <a:pt x="217" y="167"/>
                    <a:pt x="217" y="164"/>
                  </a:cubicBezTo>
                  <a:cubicBezTo>
                    <a:pt x="217" y="161"/>
                    <a:pt x="211" y="158"/>
                    <a:pt x="211" y="158"/>
                  </a:cubicBezTo>
                  <a:cubicBezTo>
                    <a:pt x="211" y="158"/>
                    <a:pt x="211" y="150"/>
                    <a:pt x="208" y="147"/>
                  </a:cubicBezTo>
                  <a:cubicBezTo>
                    <a:pt x="206" y="144"/>
                    <a:pt x="203" y="144"/>
                    <a:pt x="203" y="144"/>
                  </a:cubicBezTo>
                  <a:cubicBezTo>
                    <a:pt x="200" y="139"/>
                    <a:pt x="200" y="139"/>
                    <a:pt x="200" y="139"/>
                  </a:cubicBezTo>
                  <a:cubicBezTo>
                    <a:pt x="200" y="139"/>
                    <a:pt x="202" y="141"/>
                    <a:pt x="202" y="138"/>
                  </a:cubicBezTo>
                  <a:cubicBezTo>
                    <a:pt x="203" y="134"/>
                    <a:pt x="202" y="133"/>
                    <a:pt x="198" y="128"/>
                  </a:cubicBezTo>
                  <a:cubicBezTo>
                    <a:pt x="197" y="127"/>
                    <a:pt x="196" y="126"/>
                    <a:pt x="195" y="125"/>
                  </a:cubicBezTo>
                  <a:close/>
                  <a:moveTo>
                    <a:pt x="145" y="111"/>
                  </a:moveTo>
                  <a:cubicBezTo>
                    <a:pt x="137" y="106"/>
                    <a:pt x="137" y="106"/>
                    <a:pt x="137" y="106"/>
                  </a:cubicBezTo>
                  <a:cubicBezTo>
                    <a:pt x="137" y="111"/>
                    <a:pt x="137" y="111"/>
                    <a:pt x="137" y="111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5" y="111"/>
                    <a:pt x="145" y="111"/>
                    <a:pt x="145" y="111"/>
                  </a:cubicBezTo>
                  <a:close/>
                  <a:moveTo>
                    <a:pt x="145" y="119"/>
                  </a:moveTo>
                  <a:cubicBezTo>
                    <a:pt x="143" y="121"/>
                    <a:pt x="141" y="123"/>
                    <a:pt x="139" y="126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37" y="132"/>
                    <a:pt x="137" y="132"/>
                    <a:pt x="137" y="132"/>
                  </a:cubicBezTo>
                  <a:cubicBezTo>
                    <a:pt x="138" y="132"/>
                    <a:pt x="138" y="132"/>
                    <a:pt x="138" y="132"/>
                  </a:cubicBezTo>
                  <a:cubicBezTo>
                    <a:pt x="137" y="132"/>
                    <a:pt x="137" y="133"/>
                    <a:pt x="137" y="134"/>
                  </a:cubicBezTo>
                  <a:cubicBezTo>
                    <a:pt x="137" y="138"/>
                    <a:pt x="137" y="138"/>
                    <a:pt x="137" y="138"/>
                  </a:cubicBezTo>
                  <a:cubicBezTo>
                    <a:pt x="137" y="139"/>
                    <a:pt x="137" y="139"/>
                    <a:pt x="137" y="139"/>
                  </a:cubicBezTo>
                  <a:cubicBezTo>
                    <a:pt x="137" y="139"/>
                    <a:pt x="137" y="139"/>
                    <a:pt x="137" y="139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141" y="147"/>
                    <a:pt x="144" y="148"/>
                    <a:pt x="144" y="148"/>
                  </a:cubicBezTo>
                  <a:cubicBezTo>
                    <a:pt x="144" y="149"/>
                    <a:pt x="144" y="149"/>
                    <a:pt x="144" y="149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7" y="158"/>
                    <a:pt x="137" y="158"/>
                    <a:pt x="137" y="158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45" y="119"/>
                    <a:pt x="145" y="119"/>
                    <a:pt x="145" y="119"/>
                  </a:cubicBezTo>
                  <a:close/>
                  <a:moveTo>
                    <a:pt x="137" y="238"/>
                  </a:moveTo>
                  <a:cubicBezTo>
                    <a:pt x="140" y="239"/>
                    <a:pt x="141" y="238"/>
                    <a:pt x="145" y="245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44" y="177"/>
                    <a:pt x="144" y="177"/>
                    <a:pt x="143" y="176"/>
                  </a:cubicBezTo>
                  <a:cubicBezTo>
                    <a:pt x="141" y="173"/>
                    <a:pt x="141" y="171"/>
                    <a:pt x="138" y="169"/>
                  </a:cubicBezTo>
                  <a:cubicBezTo>
                    <a:pt x="138" y="169"/>
                    <a:pt x="137" y="169"/>
                    <a:pt x="137" y="168"/>
                  </a:cubicBezTo>
                  <a:lnTo>
                    <a:pt x="137" y="238"/>
                  </a:lnTo>
                  <a:close/>
                  <a:moveTo>
                    <a:pt x="137" y="106"/>
                  </a:moveTo>
                  <a:cubicBezTo>
                    <a:pt x="130" y="101"/>
                    <a:pt x="130" y="101"/>
                    <a:pt x="130" y="101"/>
                  </a:cubicBezTo>
                  <a:cubicBezTo>
                    <a:pt x="130" y="104"/>
                    <a:pt x="130" y="104"/>
                    <a:pt x="130" y="104"/>
                  </a:cubicBezTo>
                  <a:cubicBezTo>
                    <a:pt x="137" y="111"/>
                    <a:pt x="137" y="111"/>
                    <a:pt x="137" y="111"/>
                  </a:cubicBezTo>
                  <a:cubicBezTo>
                    <a:pt x="137" y="106"/>
                    <a:pt x="137" y="106"/>
                    <a:pt x="137" y="106"/>
                  </a:cubicBezTo>
                  <a:close/>
                  <a:moveTo>
                    <a:pt x="137" y="126"/>
                  </a:moveTo>
                  <a:cubicBezTo>
                    <a:pt x="130" y="126"/>
                    <a:pt x="130" y="126"/>
                    <a:pt x="130" y="126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37" y="132"/>
                    <a:pt x="137" y="132"/>
                    <a:pt x="137" y="132"/>
                  </a:cubicBezTo>
                  <a:cubicBezTo>
                    <a:pt x="137" y="126"/>
                    <a:pt x="137" y="126"/>
                    <a:pt x="137" y="126"/>
                  </a:cubicBezTo>
                  <a:close/>
                  <a:moveTo>
                    <a:pt x="137" y="134"/>
                  </a:moveTo>
                  <a:cubicBezTo>
                    <a:pt x="137" y="135"/>
                    <a:pt x="137" y="137"/>
                    <a:pt x="137" y="138"/>
                  </a:cubicBezTo>
                  <a:cubicBezTo>
                    <a:pt x="137" y="134"/>
                    <a:pt x="137" y="134"/>
                    <a:pt x="137" y="134"/>
                  </a:cubicBezTo>
                  <a:close/>
                  <a:moveTo>
                    <a:pt x="137" y="139"/>
                  </a:moveTo>
                  <a:cubicBezTo>
                    <a:pt x="130" y="143"/>
                    <a:pt x="130" y="143"/>
                    <a:pt x="130" y="143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39"/>
                    <a:pt x="137" y="139"/>
                    <a:pt x="137" y="139"/>
                  </a:cubicBezTo>
                  <a:close/>
                  <a:moveTo>
                    <a:pt x="130" y="230"/>
                  </a:moveTo>
                  <a:cubicBezTo>
                    <a:pt x="131" y="230"/>
                    <a:pt x="132" y="236"/>
                    <a:pt x="136" y="238"/>
                  </a:cubicBezTo>
                  <a:cubicBezTo>
                    <a:pt x="137" y="238"/>
                    <a:pt x="137" y="238"/>
                    <a:pt x="137" y="238"/>
                  </a:cubicBezTo>
                  <a:cubicBezTo>
                    <a:pt x="137" y="168"/>
                    <a:pt x="137" y="168"/>
                    <a:pt x="137" y="168"/>
                  </a:cubicBezTo>
                  <a:cubicBezTo>
                    <a:pt x="135" y="166"/>
                    <a:pt x="134" y="163"/>
                    <a:pt x="131" y="161"/>
                  </a:cubicBezTo>
                  <a:cubicBezTo>
                    <a:pt x="137" y="158"/>
                    <a:pt x="137" y="158"/>
                    <a:pt x="137" y="158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0" y="161"/>
                    <a:pt x="130" y="161"/>
                    <a:pt x="130" y="161"/>
                  </a:cubicBezTo>
                  <a:lnTo>
                    <a:pt x="130" y="230"/>
                  </a:lnTo>
                  <a:close/>
                  <a:moveTo>
                    <a:pt x="130" y="101"/>
                  </a:moveTo>
                  <a:cubicBezTo>
                    <a:pt x="121" y="95"/>
                    <a:pt x="121" y="95"/>
                    <a:pt x="121" y="95"/>
                  </a:cubicBezTo>
                  <a:cubicBezTo>
                    <a:pt x="130" y="104"/>
                    <a:pt x="130" y="104"/>
                    <a:pt x="130" y="104"/>
                  </a:cubicBezTo>
                  <a:cubicBezTo>
                    <a:pt x="130" y="101"/>
                    <a:pt x="130" y="101"/>
                    <a:pt x="130" y="101"/>
                  </a:cubicBezTo>
                  <a:close/>
                  <a:moveTo>
                    <a:pt x="130" y="126"/>
                  </a:moveTo>
                  <a:cubicBezTo>
                    <a:pt x="102" y="124"/>
                    <a:pt x="102" y="124"/>
                    <a:pt x="102" y="124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30" y="126"/>
                    <a:pt x="130" y="126"/>
                    <a:pt x="130" y="126"/>
                  </a:cubicBezTo>
                  <a:close/>
                  <a:moveTo>
                    <a:pt x="130" y="143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8" y="156"/>
                    <a:pt x="121" y="156"/>
                    <a:pt x="122" y="156"/>
                  </a:cubicBezTo>
                  <a:cubicBezTo>
                    <a:pt x="124" y="155"/>
                    <a:pt x="127" y="158"/>
                    <a:pt x="130" y="161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230"/>
                    <a:pt x="130" y="230"/>
                    <a:pt x="130" y="230"/>
                  </a:cubicBezTo>
                  <a:cubicBezTo>
                    <a:pt x="130" y="230"/>
                    <a:pt x="130" y="230"/>
                    <a:pt x="130" y="230"/>
                  </a:cubicBezTo>
                  <a:cubicBezTo>
                    <a:pt x="129" y="231"/>
                    <a:pt x="127" y="229"/>
                    <a:pt x="123" y="231"/>
                  </a:cubicBezTo>
                  <a:cubicBezTo>
                    <a:pt x="118" y="234"/>
                    <a:pt x="117" y="227"/>
                    <a:pt x="114" y="218"/>
                  </a:cubicBezTo>
                  <a:cubicBezTo>
                    <a:pt x="110" y="209"/>
                    <a:pt x="110" y="195"/>
                    <a:pt x="111" y="192"/>
                  </a:cubicBezTo>
                  <a:cubicBezTo>
                    <a:pt x="111" y="188"/>
                    <a:pt x="108" y="184"/>
                    <a:pt x="104" y="180"/>
                  </a:cubicBezTo>
                  <a:cubicBezTo>
                    <a:pt x="101" y="176"/>
                    <a:pt x="97" y="171"/>
                    <a:pt x="89" y="163"/>
                  </a:cubicBezTo>
                  <a:cubicBezTo>
                    <a:pt x="81" y="154"/>
                    <a:pt x="70" y="137"/>
                    <a:pt x="67" y="131"/>
                  </a:cubicBezTo>
                  <a:cubicBezTo>
                    <a:pt x="64" y="126"/>
                    <a:pt x="59" y="118"/>
                    <a:pt x="59" y="119"/>
                  </a:cubicBezTo>
                  <a:cubicBezTo>
                    <a:pt x="60" y="120"/>
                    <a:pt x="59" y="123"/>
                    <a:pt x="57" y="124"/>
                  </a:cubicBezTo>
                  <a:cubicBezTo>
                    <a:pt x="55" y="125"/>
                    <a:pt x="50" y="121"/>
                    <a:pt x="50" y="121"/>
                  </a:cubicBezTo>
                  <a:cubicBezTo>
                    <a:pt x="50" y="121"/>
                    <a:pt x="50" y="121"/>
                    <a:pt x="48" y="117"/>
                  </a:cubicBezTo>
                  <a:cubicBezTo>
                    <a:pt x="46" y="114"/>
                    <a:pt x="45" y="114"/>
                    <a:pt x="43" y="113"/>
                  </a:cubicBezTo>
                  <a:cubicBezTo>
                    <a:pt x="42" y="111"/>
                    <a:pt x="43" y="109"/>
                    <a:pt x="43" y="109"/>
                  </a:cubicBezTo>
                  <a:cubicBezTo>
                    <a:pt x="43" y="109"/>
                    <a:pt x="42" y="107"/>
                    <a:pt x="42" y="105"/>
                  </a:cubicBezTo>
                  <a:cubicBezTo>
                    <a:pt x="42" y="102"/>
                    <a:pt x="38" y="96"/>
                    <a:pt x="38" y="96"/>
                  </a:cubicBezTo>
                  <a:cubicBezTo>
                    <a:pt x="38" y="96"/>
                    <a:pt x="36" y="96"/>
                    <a:pt x="33" y="94"/>
                  </a:cubicBezTo>
                  <a:cubicBezTo>
                    <a:pt x="30" y="91"/>
                    <a:pt x="32" y="89"/>
                    <a:pt x="32" y="89"/>
                  </a:cubicBezTo>
                  <a:cubicBezTo>
                    <a:pt x="32" y="89"/>
                    <a:pt x="29" y="89"/>
                    <a:pt x="28" y="86"/>
                  </a:cubicBezTo>
                  <a:cubicBezTo>
                    <a:pt x="27" y="84"/>
                    <a:pt x="29" y="83"/>
                    <a:pt x="29" y="83"/>
                  </a:cubicBezTo>
                  <a:cubicBezTo>
                    <a:pt x="29" y="83"/>
                    <a:pt x="26" y="82"/>
                    <a:pt x="25" y="80"/>
                  </a:cubicBezTo>
                  <a:cubicBezTo>
                    <a:pt x="25" y="77"/>
                    <a:pt x="28" y="76"/>
                    <a:pt x="28" y="76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5" y="72"/>
                    <a:pt x="24" y="71"/>
                  </a:cubicBezTo>
                  <a:cubicBezTo>
                    <a:pt x="20" y="70"/>
                    <a:pt x="17" y="69"/>
                    <a:pt x="18" y="67"/>
                  </a:cubicBezTo>
                  <a:cubicBezTo>
                    <a:pt x="17" y="67"/>
                    <a:pt x="16" y="67"/>
                    <a:pt x="15" y="68"/>
                  </a:cubicBezTo>
                  <a:cubicBezTo>
                    <a:pt x="12" y="68"/>
                    <a:pt x="10" y="66"/>
                    <a:pt x="8" y="65"/>
                  </a:cubicBezTo>
                  <a:cubicBezTo>
                    <a:pt x="6" y="65"/>
                    <a:pt x="6" y="63"/>
                    <a:pt x="7" y="62"/>
                  </a:cubicBezTo>
                  <a:cubicBezTo>
                    <a:pt x="7" y="61"/>
                    <a:pt x="6" y="57"/>
                    <a:pt x="6" y="56"/>
                  </a:cubicBezTo>
                  <a:cubicBezTo>
                    <a:pt x="5" y="53"/>
                    <a:pt x="0" y="53"/>
                    <a:pt x="0" y="53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39"/>
                    <a:pt x="14" y="38"/>
                    <a:pt x="12" y="36"/>
                  </a:cubicBezTo>
                  <a:cubicBezTo>
                    <a:pt x="8" y="34"/>
                    <a:pt x="3" y="29"/>
                    <a:pt x="4" y="23"/>
                  </a:cubicBezTo>
                  <a:cubicBezTo>
                    <a:pt x="6" y="18"/>
                    <a:pt x="8" y="19"/>
                    <a:pt x="9" y="15"/>
                  </a:cubicBezTo>
                  <a:cubicBezTo>
                    <a:pt x="11" y="11"/>
                    <a:pt x="12" y="6"/>
                    <a:pt x="15" y="7"/>
                  </a:cubicBezTo>
                  <a:cubicBezTo>
                    <a:pt x="19" y="7"/>
                    <a:pt x="19" y="15"/>
                    <a:pt x="21" y="13"/>
                  </a:cubicBezTo>
                  <a:cubicBezTo>
                    <a:pt x="23" y="10"/>
                    <a:pt x="25" y="12"/>
                    <a:pt x="27" y="9"/>
                  </a:cubicBezTo>
                  <a:cubicBezTo>
                    <a:pt x="29" y="6"/>
                    <a:pt x="30" y="0"/>
                    <a:pt x="31" y="1"/>
                  </a:cubicBezTo>
                  <a:cubicBezTo>
                    <a:pt x="33" y="2"/>
                    <a:pt x="33" y="5"/>
                    <a:pt x="33" y="8"/>
                  </a:cubicBezTo>
                  <a:cubicBezTo>
                    <a:pt x="34" y="11"/>
                    <a:pt x="29" y="20"/>
                    <a:pt x="29" y="24"/>
                  </a:cubicBezTo>
                  <a:cubicBezTo>
                    <a:pt x="29" y="27"/>
                    <a:pt x="29" y="29"/>
                    <a:pt x="28" y="30"/>
                  </a:cubicBezTo>
                  <a:cubicBezTo>
                    <a:pt x="27" y="31"/>
                    <a:pt x="28" y="32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4"/>
                    <a:pt x="30" y="35"/>
                    <a:pt x="30" y="36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4"/>
                    <a:pt x="45" y="37"/>
                    <a:pt x="45" y="39"/>
                  </a:cubicBezTo>
                  <a:cubicBezTo>
                    <a:pt x="44" y="42"/>
                    <a:pt x="47" y="43"/>
                    <a:pt x="50" y="45"/>
                  </a:cubicBezTo>
                  <a:cubicBezTo>
                    <a:pt x="52" y="47"/>
                    <a:pt x="49" y="50"/>
                    <a:pt x="50" y="51"/>
                  </a:cubicBezTo>
                  <a:cubicBezTo>
                    <a:pt x="51" y="53"/>
                    <a:pt x="41" y="59"/>
                    <a:pt x="41" y="59"/>
                  </a:cubicBezTo>
                  <a:cubicBezTo>
                    <a:pt x="41" y="59"/>
                    <a:pt x="43" y="60"/>
                    <a:pt x="44" y="62"/>
                  </a:cubicBezTo>
                  <a:cubicBezTo>
                    <a:pt x="44" y="63"/>
                    <a:pt x="42" y="65"/>
                    <a:pt x="42" y="65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5" y="72"/>
                    <a:pt x="49" y="75"/>
                  </a:cubicBezTo>
                  <a:cubicBezTo>
                    <a:pt x="53" y="77"/>
                    <a:pt x="58" y="81"/>
                    <a:pt x="62" y="86"/>
                  </a:cubicBezTo>
                  <a:cubicBezTo>
                    <a:pt x="66" y="92"/>
                    <a:pt x="67" y="95"/>
                    <a:pt x="74" y="103"/>
                  </a:cubicBezTo>
                  <a:cubicBezTo>
                    <a:pt x="80" y="111"/>
                    <a:pt x="78" y="110"/>
                    <a:pt x="89" y="121"/>
                  </a:cubicBezTo>
                  <a:cubicBezTo>
                    <a:pt x="101" y="131"/>
                    <a:pt x="113" y="146"/>
                    <a:pt x="115" y="151"/>
                  </a:cubicBezTo>
                  <a:cubicBezTo>
                    <a:pt x="115" y="151"/>
                    <a:pt x="116" y="152"/>
                    <a:pt x="116" y="152"/>
                  </a:cubicBezTo>
                  <a:lnTo>
                    <a:pt x="130" y="143"/>
                  </a:lnTo>
                  <a:close/>
                </a:path>
              </a:pathLst>
            </a:custGeom>
            <a:solidFill>
              <a:srgbClr val="4A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226"/>
            <p:cNvSpPr>
              <a:spLocks noEditPoints="1"/>
            </p:cNvSpPr>
            <p:nvPr/>
          </p:nvSpPr>
          <p:spPr bwMode="auto">
            <a:xfrm>
              <a:off x="6667802" y="2982171"/>
              <a:ext cx="990597" cy="720727"/>
            </a:xfrm>
            <a:custGeom>
              <a:avLst/>
              <a:gdLst>
                <a:gd name="T0" fmla="*/ 330 w 373"/>
                <a:gd name="T1" fmla="*/ 177 h 271"/>
                <a:gd name="T2" fmla="*/ 338 w 373"/>
                <a:gd name="T3" fmla="*/ 146 h 271"/>
                <a:gd name="T4" fmla="*/ 344 w 373"/>
                <a:gd name="T5" fmla="*/ 124 h 271"/>
                <a:gd name="T6" fmla="*/ 323 w 373"/>
                <a:gd name="T7" fmla="*/ 70 h 271"/>
                <a:gd name="T8" fmla="*/ 351 w 373"/>
                <a:gd name="T9" fmla="*/ 182 h 271"/>
                <a:gd name="T10" fmla="*/ 323 w 373"/>
                <a:gd name="T11" fmla="*/ 265 h 271"/>
                <a:gd name="T12" fmla="*/ 302 w 373"/>
                <a:gd name="T13" fmla="*/ 95 h 271"/>
                <a:gd name="T14" fmla="*/ 323 w 373"/>
                <a:gd name="T15" fmla="*/ 142 h 271"/>
                <a:gd name="T16" fmla="*/ 283 w 373"/>
                <a:gd name="T17" fmla="*/ 79 h 271"/>
                <a:gd name="T18" fmla="*/ 283 w 373"/>
                <a:gd name="T19" fmla="*/ 141 h 271"/>
                <a:gd name="T20" fmla="*/ 321 w 373"/>
                <a:gd name="T21" fmla="*/ 162 h 271"/>
                <a:gd name="T22" fmla="*/ 323 w 373"/>
                <a:gd name="T23" fmla="*/ 265 h 271"/>
                <a:gd name="T24" fmla="*/ 283 w 373"/>
                <a:gd name="T25" fmla="*/ 193 h 271"/>
                <a:gd name="T26" fmla="*/ 283 w 373"/>
                <a:gd name="T27" fmla="*/ 271 h 271"/>
                <a:gd name="T28" fmla="*/ 283 w 373"/>
                <a:gd name="T29" fmla="*/ 271 h 271"/>
                <a:gd name="T30" fmla="*/ 256 w 373"/>
                <a:gd name="T31" fmla="*/ 70 h 271"/>
                <a:gd name="T32" fmla="*/ 283 w 373"/>
                <a:gd name="T33" fmla="*/ 107 h 271"/>
                <a:gd name="T34" fmla="*/ 245 w 373"/>
                <a:gd name="T35" fmla="*/ 110 h 271"/>
                <a:gd name="T36" fmla="*/ 283 w 373"/>
                <a:gd name="T37" fmla="*/ 141 h 271"/>
                <a:gd name="T38" fmla="*/ 268 w 373"/>
                <a:gd name="T39" fmla="*/ 160 h 271"/>
                <a:gd name="T40" fmla="*/ 243 w 373"/>
                <a:gd name="T41" fmla="*/ 244 h 271"/>
                <a:gd name="T42" fmla="*/ 279 w 373"/>
                <a:gd name="T43" fmla="*/ 181 h 271"/>
                <a:gd name="T44" fmla="*/ 283 w 373"/>
                <a:gd name="T45" fmla="*/ 271 h 271"/>
                <a:gd name="T46" fmla="*/ 243 w 373"/>
                <a:gd name="T47" fmla="*/ 48 h 271"/>
                <a:gd name="T48" fmla="*/ 243 w 373"/>
                <a:gd name="T49" fmla="*/ 110 h 271"/>
                <a:gd name="T50" fmla="*/ 184 w 373"/>
                <a:gd name="T51" fmla="*/ 94 h 271"/>
                <a:gd name="T52" fmla="*/ 217 w 373"/>
                <a:gd name="T53" fmla="*/ 60 h 271"/>
                <a:gd name="T54" fmla="*/ 243 w 373"/>
                <a:gd name="T55" fmla="*/ 48 h 271"/>
                <a:gd name="T56" fmla="*/ 199 w 373"/>
                <a:gd name="T57" fmla="*/ 129 h 271"/>
                <a:gd name="T58" fmla="*/ 182 w 373"/>
                <a:gd name="T59" fmla="*/ 168 h 271"/>
                <a:gd name="T60" fmla="*/ 220 w 373"/>
                <a:gd name="T61" fmla="*/ 237 h 271"/>
                <a:gd name="T62" fmla="*/ 218 w 373"/>
                <a:gd name="T63" fmla="*/ 165 h 271"/>
                <a:gd name="T64" fmla="*/ 243 w 373"/>
                <a:gd name="T65" fmla="*/ 130 h 271"/>
                <a:gd name="T66" fmla="*/ 175 w 373"/>
                <a:gd name="T67" fmla="*/ 79 h 271"/>
                <a:gd name="T68" fmla="*/ 139 w 373"/>
                <a:gd name="T69" fmla="*/ 82 h 271"/>
                <a:gd name="T70" fmla="*/ 156 w 373"/>
                <a:gd name="T71" fmla="*/ 44 h 271"/>
                <a:gd name="T72" fmla="*/ 182 w 373"/>
                <a:gd name="T73" fmla="*/ 114 h 271"/>
                <a:gd name="T74" fmla="*/ 142 w 373"/>
                <a:gd name="T75" fmla="*/ 144 h 271"/>
                <a:gd name="T76" fmla="*/ 182 w 373"/>
                <a:gd name="T77" fmla="*/ 168 h 271"/>
                <a:gd name="T78" fmla="*/ 176 w 373"/>
                <a:gd name="T79" fmla="*/ 123 h 271"/>
                <a:gd name="T80" fmla="*/ 119 w 373"/>
                <a:gd name="T81" fmla="*/ 210 h 271"/>
                <a:gd name="T82" fmla="*/ 139 w 373"/>
                <a:gd name="T83" fmla="*/ 21 h 271"/>
                <a:gd name="T84" fmla="*/ 114 w 373"/>
                <a:gd name="T85" fmla="*/ 63 h 271"/>
                <a:gd name="T86" fmla="*/ 102 w 373"/>
                <a:gd name="T87" fmla="*/ 83 h 271"/>
                <a:gd name="T88" fmla="*/ 102 w 373"/>
                <a:gd name="T89" fmla="*/ 11 h 271"/>
                <a:gd name="T90" fmla="*/ 102 w 373"/>
                <a:gd name="T91" fmla="*/ 111 h 271"/>
                <a:gd name="T92" fmla="*/ 139 w 373"/>
                <a:gd name="T93" fmla="*/ 102 h 271"/>
                <a:gd name="T94" fmla="*/ 102 w 373"/>
                <a:gd name="T95" fmla="*/ 146 h 271"/>
                <a:gd name="T96" fmla="*/ 139 w 373"/>
                <a:gd name="T97" fmla="*/ 216 h 271"/>
                <a:gd name="T98" fmla="*/ 86 w 373"/>
                <a:gd name="T99" fmla="*/ 201 h 271"/>
                <a:gd name="T100" fmla="*/ 77 w 373"/>
                <a:gd name="T101" fmla="*/ 4 h 271"/>
                <a:gd name="T102" fmla="*/ 39 w 373"/>
                <a:gd name="T103" fmla="*/ 100 h 271"/>
                <a:gd name="T104" fmla="*/ 62 w 373"/>
                <a:gd name="T105" fmla="*/ 195 h 271"/>
                <a:gd name="T106" fmla="*/ 96 w 373"/>
                <a:gd name="T107" fmla="*/ 132 h 271"/>
                <a:gd name="T108" fmla="*/ 45 w 373"/>
                <a:gd name="T109" fmla="*/ 77 h 271"/>
                <a:gd name="T110" fmla="*/ 99 w 373"/>
                <a:gd name="T111" fmla="*/ 59 h 271"/>
                <a:gd name="T112" fmla="*/ 57 w 373"/>
                <a:gd name="T113" fmla="*/ 30 h 271"/>
                <a:gd name="T114" fmla="*/ 102 w 373"/>
                <a:gd name="T115" fmla="*/ 1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3" h="271">
                  <a:moveTo>
                    <a:pt x="323" y="265"/>
                  </a:moveTo>
                  <a:cubicBezTo>
                    <a:pt x="323" y="198"/>
                    <a:pt x="323" y="198"/>
                    <a:pt x="323" y="198"/>
                  </a:cubicBezTo>
                  <a:cubicBezTo>
                    <a:pt x="324" y="196"/>
                    <a:pt x="325" y="195"/>
                    <a:pt x="325" y="193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31" y="171"/>
                    <a:pt x="328" y="165"/>
                    <a:pt x="323" y="163"/>
                  </a:cubicBezTo>
                  <a:cubicBezTo>
                    <a:pt x="323" y="151"/>
                    <a:pt x="323" y="151"/>
                    <a:pt x="323" y="151"/>
                  </a:cubicBezTo>
                  <a:cubicBezTo>
                    <a:pt x="336" y="155"/>
                    <a:pt x="336" y="155"/>
                    <a:pt x="336" y="155"/>
                  </a:cubicBezTo>
                  <a:cubicBezTo>
                    <a:pt x="338" y="146"/>
                    <a:pt x="338" y="146"/>
                    <a:pt x="338" y="146"/>
                  </a:cubicBezTo>
                  <a:cubicBezTo>
                    <a:pt x="323" y="142"/>
                    <a:pt x="323" y="142"/>
                    <a:pt x="323" y="142"/>
                  </a:cubicBezTo>
                  <a:cubicBezTo>
                    <a:pt x="323" y="131"/>
                    <a:pt x="323" y="131"/>
                    <a:pt x="323" y="131"/>
                  </a:cubicBezTo>
                  <a:cubicBezTo>
                    <a:pt x="329" y="133"/>
                    <a:pt x="329" y="133"/>
                    <a:pt x="329" y="133"/>
                  </a:cubicBezTo>
                  <a:cubicBezTo>
                    <a:pt x="335" y="135"/>
                    <a:pt x="342" y="131"/>
                    <a:pt x="344" y="124"/>
                  </a:cubicBezTo>
                  <a:cubicBezTo>
                    <a:pt x="348" y="108"/>
                    <a:pt x="348" y="108"/>
                    <a:pt x="348" y="108"/>
                  </a:cubicBezTo>
                  <a:cubicBezTo>
                    <a:pt x="350" y="101"/>
                    <a:pt x="346" y="94"/>
                    <a:pt x="340" y="93"/>
                  </a:cubicBezTo>
                  <a:cubicBezTo>
                    <a:pt x="323" y="88"/>
                    <a:pt x="323" y="88"/>
                    <a:pt x="323" y="88"/>
                  </a:cubicBezTo>
                  <a:cubicBezTo>
                    <a:pt x="323" y="70"/>
                    <a:pt x="323" y="70"/>
                    <a:pt x="323" y="70"/>
                  </a:cubicBezTo>
                  <a:cubicBezTo>
                    <a:pt x="347" y="76"/>
                    <a:pt x="347" y="76"/>
                    <a:pt x="347" y="76"/>
                  </a:cubicBezTo>
                  <a:cubicBezTo>
                    <a:pt x="363" y="80"/>
                    <a:pt x="373" y="95"/>
                    <a:pt x="369" y="109"/>
                  </a:cubicBezTo>
                  <a:cubicBezTo>
                    <a:pt x="349" y="182"/>
                    <a:pt x="349" y="182"/>
                    <a:pt x="349" y="182"/>
                  </a:cubicBezTo>
                  <a:cubicBezTo>
                    <a:pt x="351" y="182"/>
                    <a:pt x="351" y="182"/>
                    <a:pt x="351" y="182"/>
                  </a:cubicBezTo>
                  <a:cubicBezTo>
                    <a:pt x="359" y="184"/>
                    <a:pt x="363" y="191"/>
                    <a:pt x="361" y="198"/>
                  </a:cubicBezTo>
                  <a:cubicBezTo>
                    <a:pt x="342" y="270"/>
                    <a:pt x="342" y="270"/>
                    <a:pt x="342" y="270"/>
                  </a:cubicBezTo>
                  <a:cubicBezTo>
                    <a:pt x="327" y="266"/>
                    <a:pt x="327" y="266"/>
                    <a:pt x="327" y="266"/>
                  </a:cubicBezTo>
                  <a:lnTo>
                    <a:pt x="323" y="265"/>
                  </a:lnTo>
                  <a:close/>
                  <a:moveTo>
                    <a:pt x="323" y="70"/>
                  </a:moveTo>
                  <a:cubicBezTo>
                    <a:pt x="323" y="88"/>
                    <a:pt x="323" y="88"/>
                    <a:pt x="323" y="88"/>
                  </a:cubicBezTo>
                  <a:cubicBezTo>
                    <a:pt x="317" y="87"/>
                    <a:pt x="317" y="87"/>
                    <a:pt x="317" y="87"/>
                  </a:cubicBezTo>
                  <a:cubicBezTo>
                    <a:pt x="311" y="85"/>
                    <a:pt x="304" y="89"/>
                    <a:pt x="302" y="95"/>
                  </a:cubicBezTo>
                  <a:cubicBezTo>
                    <a:pt x="298" y="112"/>
                    <a:pt x="298" y="112"/>
                    <a:pt x="298" y="112"/>
                  </a:cubicBezTo>
                  <a:cubicBezTo>
                    <a:pt x="296" y="118"/>
                    <a:pt x="300" y="125"/>
                    <a:pt x="307" y="127"/>
                  </a:cubicBezTo>
                  <a:cubicBezTo>
                    <a:pt x="323" y="131"/>
                    <a:pt x="323" y="131"/>
                    <a:pt x="323" y="131"/>
                  </a:cubicBezTo>
                  <a:cubicBezTo>
                    <a:pt x="323" y="142"/>
                    <a:pt x="323" y="142"/>
                    <a:pt x="323" y="142"/>
                  </a:cubicBezTo>
                  <a:cubicBezTo>
                    <a:pt x="283" y="131"/>
                    <a:pt x="283" y="131"/>
                    <a:pt x="283" y="131"/>
                  </a:cubicBezTo>
                  <a:cubicBezTo>
                    <a:pt x="283" y="107"/>
                    <a:pt x="283" y="107"/>
                    <a:pt x="283" y="107"/>
                  </a:cubicBezTo>
                  <a:cubicBezTo>
                    <a:pt x="287" y="91"/>
                    <a:pt x="287" y="91"/>
                    <a:pt x="287" y="91"/>
                  </a:cubicBezTo>
                  <a:cubicBezTo>
                    <a:pt x="288" y="87"/>
                    <a:pt x="286" y="82"/>
                    <a:pt x="283" y="79"/>
                  </a:cubicBezTo>
                  <a:cubicBezTo>
                    <a:pt x="283" y="59"/>
                    <a:pt x="283" y="59"/>
                    <a:pt x="283" y="59"/>
                  </a:cubicBezTo>
                  <a:cubicBezTo>
                    <a:pt x="323" y="70"/>
                    <a:pt x="323" y="70"/>
                    <a:pt x="323" y="70"/>
                  </a:cubicBezTo>
                  <a:close/>
                  <a:moveTo>
                    <a:pt x="323" y="151"/>
                  </a:moveTo>
                  <a:cubicBezTo>
                    <a:pt x="283" y="141"/>
                    <a:pt x="283" y="141"/>
                    <a:pt x="283" y="141"/>
                  </a:cubicBezTo>
                  <a:cubicBezTo>
                    <a:pt x="283" y="168"/>
                    <a:pt x="283" y="168"/>
                    <a:pt x="283" y="168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6" y="158"/>
                    <a:pt x="292" y="154"/>
                    <a:pt x="299" y="156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22" y="162"/>
                    <a:pt x="322" y="162"/>
                    <a:pt x="323" y="163"/>
                  </a:cubicBezTo>
                  <a:cubicBezTo>
                    <a:pt x="323" y="151"/>
                    <a:pt x="323" y="151"/>
                    <a:pt x="323" y="151"/>
                  </a:cubicBezTo>
                  <a:close/>
                  <a:moveTo>
                    <a:pt x="323" y="198"/>
                  </a:moveTo>
                  <a:cubicBezTo>
                    <a:pt x="323" y="265"/>
                    <a:pt x="323" y="265"/>
                    <a:pt x="323" y="265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11" y="247"/>
                    <a:pt x="303" y="233"/>
                    <a:pt x="289" y="230"/>
                  </a:cubicBezTo>
                  <a:cubicBezTo>
                    <a:pt x="287" y="229"/>
                    <a:pt x="285" y="229"/>
                    <a:pt x="283" y="229"/>
                  </a:cubicBezTo>
                  <a:cubicBezTo>
                    <a:pt x="283" y="193"/>
                    <a:pt x="283" y="193"/>
                    <a:pt x="283" y="193"/>
                  </a:cubicBezTo>
                  <a:cubicBezTo>
                    <a:pt x="284" y="194"/>
                    <a:pt x="286" y="195"/>
                    <a:pt x="288" y="196"/>
                  </a:cubicBezTo>
                  <a:cubicBezTo>
                    <a:pt x="310" y="202"/>
                    <a:pt x="310" y="202"/>
                    <a:pt x="310" y="202"/>
                  </a:cubicBezTo>
                  <a:cubicBezTo>
                    <a:pt x="315" y="203"/>
                    <a:pt x="320" y="201"/>
                    <a:pt x="323" y="198"/>
                  </a:cubicBezTo>
                  <a:close/>
                  <a:moveTo>
                    <a:pt x="283" y="271"/>
                  </a:moveTo>
                  <a:cubicBezTo>
                    <a:pt x="290" y="271"/>
                    <a:pt x="297" y="266"/>
                    <a:pt x="299" y="259"/>
                  </a:cubicBezTo>
                  <a:cubicBezTo>
                    <a:pt x="302" y="249"/>
                    <a:pt x="296" y="240"/>
                    <a:pt x="287" y="238"/>
                  </a:cubicBezTo>
                  <a:cubicBezTo>
                    <a:pt x="286" y="237"/>
                    <a:pt x="284" y="237"/>
                    <a:pt x="283" y="237"/>
                  </a:cubicBezTo>
                  <a:lnTo>
                    <a:pt x="283" y="271"/>
                  </a:lnTo>
                  <a:close/>
                  <a:moveTo>
                    <a:pt x="283" y="59"/>
                  </a:moveTo>
                  <a:cubicBezTo>
                    <a:pt x="283" y="79"/>
                    <a:pt x="283" y="79"/>
                    <a:pt x="283" y="79"/>
                  </a:cubicBezTo>
                  <a:cubicBezTo>
                    <a:pt x="282" y="78"/>
                    <a:pt x="280" y="77"/>
                    <a:pt x="278" y="76"/>
                  </a:cubicBezTo>
                  <a:cubicBezTo>
                    <a:pt x="256" y="70"/>
                    <a:pt x="256" y="70"/>
                    <a:pt x="256" y="70"/>
                  </a:cubicBezTo>
                  <a:cubicBezTo>
                    <a:pt x="251" y="69"/>
                    <a:pt x="246" y="71"/>
                    <a:pt x="243" y="75"/>
                  </a:cubicBezTo>
                  <a:cubicBezTo>
                    <a:pt x="243" y="48"/>
                    <a:pt x="243" y="48"/>
                    <a:pt x="243" y="48"/>
                  </a:cubicBezTo>
                  <a:cubicBezTo>
                    <a:pt x="283" y="59"/>
                    <a:pt x="283" y="59"/>
                    <a:pt x="283" y="59"/>
                  </a:cubicBezTo>
                  <a:close/>
                  <a:moveTo>
                    <a:pt x="283" y="107"/>
                  </a:moveTo>
                  <a:cubicBezTo>
                    <a:pt x="283" y="131"/>
                    <a:pt x="283" y="131"/>
                    <a:pt x="283" y="131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3" y="110"/>
                    <a:pt x="243" y="110"/>
                    <a:pt x="243" y="110"/>
                  </a:cubicBezTo>
                  <a:cubicBezTo>
                    <a:pt x="244" y="110"/>
                    <a:pt x="245" y="110"/>
                    <a:pt x="245" y="110"/>
                  </a:cubicBezTo>
                  <a:cubicBezTo>
                    <a:pt x="268" y="116"/>
                    <a:pt x="268" y="116"/>
                    <a:pt x="268" y="116"/>
                  </a:cubicBezTo>
                  <a:cubicBezTo>
                    <a:pt x="274" y="118"/>
                    <a:pt x="281" y="114"/>
                    <a:pt x="283" y="108"/>
                  </a:cubicBezTo>
                  <a:cubicBezTo>
                    <a:pt x="283" y="107"/>
                    <a:pt x="283" y="107"/>
                    <a:pt x="283" y="107"/>
                  </a:cubicBezTo>
                  <a:close/>
                  <a:moveTo>
                    <a:pt x="283" y="141"/>
                  </a:moveTo>
                  <a:cubicBezTo>
                    <a:pt x="243" y="130"/>
                    <a:pt x="243" y="130"/>
                    <a:pt x="243" y="130"/>
                  </a:cubicBezTo>
                  <a:cubicBezTo>
                    <a:pt x="243" y="141"/>
                    <a:pt x="243" y="141"/>
                    <a:pt x="243" y="141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6" y="147"/>
                    <a:pt x="270" y="154"/>
                    <a:pt x="268" y="160"/>
                  </a:cubicBezTo>
                  <a:cubicBezTo>
                    <a:pt x="264" y="177"/>
                    <a:pt x="264" y="177"/>
                    <a:pt x="264" y="177"/>
                  </a:cubicBezTo>
                  <a:cubicBezTo>
                    <a:pt x="262" y="183"/>
                    <a:pt x="256" y="187"/>
                    <a:pt x="249" y="185"/>
                  </a:cubicBezTo>
                  <a:cubicBezTo>
                    <a:pt x="243" y="184"/>
                    <a:pt x="243" y="184"/>
                    <a:pt x="243" y="184"/>
                  </a:cubicBezTo>
                  <a:cubicBezTo>
                    <a:pt x="243" y="244"/>
                    <a:pt x="243" y="244"/>
                    <a:pt x="243" y="244"/>
                  </a:cubicBezTo>
                  <a:cubicBezTo>
                    <a:pt x="258" y="248"/>
                    <a:pt x="258" y="248"/>
                    <a:pt x="258" y="248"/>
                  </a:cubicBezTo>
                  <a:cubicBezTo>
                    <a:pt x="261" y="236"/>
                    <a:pt x="272" y="229"/>
                    <a:pt x="283" y="229"/>
                  </a:cubicBezTo>
                  <a:cubicBezTo>
                    <a:pt x="283" y="193"/>
                    <a:pt x="283" y="193"/>
                    <a:pt x="283" y="193"/>
                  </a:cubicBezTo>
                  <a:cubicBezTo>
                    <a:pt x="280" y="190"/>
                    <a:pt x="278" y="185"/>
                    <a:pt x="279" y="181"/>
                  </a:cubicBezTo>
                  <a:cubicBezTo>
                    <a:pt x="283" y="168"/>
                    <a:pt x="283" y="168"/>
                    <a:pt x="283" y="168"/>
                  </a:cubicBezTo>
                  <a:cubicBezTo>
                    <a:pt x="283" y="141"/>
                    <a:pt x="283" y="141"/>
                    <a:pt x="283" y="141"/>
                  </a:cubicBezTo>
                  <a:close/>
                  <a:moveTo>
                    <a:pt x="283" y="237"/>
                  </a:moveTo>
                  <a:cubicBezTo>
                    <a:pt x="283" y="271"/>
                    <a:pt x="283" y="271"/>
                    <a:pt x="283" y="271"/>
                  </a:cubicBezTo>
                  <a:cubicBezTo>
                    <a:pt x="281" y="271"/>
                    <a:pt x="280" y="271"/>
                    <a:pt x="278" y="271"/>
                  </a:cubicBezTo>
                  <a:cubicBezTo>
                    <a:pt x="269" y="268"/>
                    <a:pt x="264" y="259"/>
                    <a:pt x="266" y="250"/>
                  </a:cubicBezTo>
                  <a:cubicBezTo>
                    <a:pt x="268" y="242"/>
                    <a:pt x="275" y="237"/>
                    <a:pt x="283" y="237"/>
                  </a:cubicBezTo>
                  <a:close/>
                  <a:moveTo>
                    <a:pt x="243" y="48"/>
                  </a:moveTo>
                  <a:cubicBezTo>
                    <a:pt x="243" y="75"/>
                    <a:pt x="243" y="75"/>
                    <a:pt x="243" y="75"/>
                  </a:cubicBezTo>
                  <a:cubicBezTo>
                    <a:pt x="242" y="76"/>
                    <a:pt x="241" y="77"/>
                    <a:pt x="241" y="79"/>
                  </a:cubicBezTo>
                  <a:cubicBezTo>
                    <a:pt x="237" y="95"/>
                    <a:pt x="237" y="95"/>
                    <a:pt x="237" y="95"/>
                  </a:cubicBezTo>
                  <a:cubicBezTo>
                    <a:pt x="235" y="101"/>
                    <a:pt x="238" y="107"/>
                    <a:pt x="243" y="110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2" y="93"/>
                    <a:pt x="182" y="93"/>
                    <a:pt x="182" y="93"/>
                  </a:cubicBezTo>
                  <a:cubicBezTo>
                    <a:pt x="183" y="94"/>
                    <a:pt x="183" y="94"/>
                    <a:pt x="184" y="94"/>
                  </a:cubicBezTo>
                  <a:cubicBezTo>
                    <a:pt x="206" y="100"/>
                    <a:pt x="206" y="100"/>
                    <a:pt x="206" y="100"/>
                  </a:cubicBezTo>
                  <a:cubicBezTo>
                    <a:pt x="213" y="102"/>
                    <a:pt x="220" y="98"/>
                    <a:pt x="221" y="91"/>
                  </a:cubicBezTo>
                  <a:cubicBezTo>
                    <a:pt x="226" y="75"/>
                    <a:pt x="226" y="75"/>
                    <a:pt x="226" y="75"/>
                  </a:cubicBezTo>
                  <a:cubicBezTo>
                    <a:pt x="227" y="69"/>
                    <a:pt x="224" y="62"/>
                    <a:pt x="217" y="60"/>
                  </a:cubicBezTo>
                  <a:cubicBezTo>
                    <a:pt x="195" y="54"/>
                    <a:pt x="195" y="54"/>
                    <a:pt x="195" y="54"/>
                  </a:cubicBezTo>
                  <a:cubicBezTo>
                    <a:pt x="190" y="53"/>
                    <a:pt x="185" y="55"/>
                    <a:pt x="182" y="58"/>
                  </a:cubicBezTo>
                  <a:cubicBezTo>
                    <a:pt x="182" y="32"/>
                    <a:pt x="182" y="32"/>
                    <a:pt x="182" y="32"/>
                  </a:cubicBezTo>
                  <a:cubicBezTo>
                    <a:pt x="243" y="48"/>
                    <a:pt x="243" y="48"/>
                    <a:pt x="243" y="48"/>
                  </a:cubicBezTo>
                  <a:close/>
                  <a:moveTo>
                    <a:pt x="243" y="130"/>
                  </a:moveTo>
                  <a:cubicBezTo>
                    <a:pt x="182" y="114"/>
                    <a:pt x="182" y="114"/>
                    <a:pt x="182" y="114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99" y="129"/>
                    <a:pt x="199" y="129"/>
                    <a:pt x="199" y="129"/>
                  </a:cubicBezTo>
                  <a:cubicBezTo>
                    <a:pt x="205" y="131"/>
                    <a:pt x="209" y="138"/>
                    <a:pt x="207" y="144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201" y="167"/>
                    <a:pt x="194" y="171"/>
                    <a:pt x="188" y="169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227"/>
                    <a:pt x="182" y="227"/>
                    <a:pt x="182" y="227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199" y="232"/>
                    <a:pt x="199" y="232"/>
                    <a:pt x="199" y="232"/>
                  </a:cubicBezTo>
                  <a:cubicBezTo>
                    <a:pt x="220" y="237"/>
                    <a:pt x="220" y="237"/>
                    <a:pt x="220" y="237"/>
                  </a:cubicBezTo>
                  <a:cubicBezTo>
                    <a:pt x="243" y="244"/>
                    <a:pt x="243" y="244"/>
                    <a:pt x="243" y="244"/>
                  </a:cubicBezTo>
                  <a:cubicBezTo>
                    <a:pt x="243" y="184"/>
                    <a:pt x="243" y="184"/>
                    <a:pt x="243" y="184"/>
                  </a:cubicBezTo>
                  <a:cubicBezTo>
                    <a:pt x="227" y="180"/>
                    <a:pt x="227" y="180"/>
                    <a:pt x="227" y="180"/>
                  </a:cubicBezTo>
                  <a:cubicBezTo>
                    <a:pt x="220" y="178"/>
                    <a:pt x="216" y="171"/>
                    <a:pt x="218" y="165"/>
                  </a:cubicBezTo>
                  <a:cubicBezTo>
                    <a:pt x="223" y="148"/>
                    <a:pt x="223" y="148"/>
                    <a:pt x="223" y="148"/>
                  </a:cubicBezTo>
                  <a:cubicBezTo>
                    <a:pt x="224" y="142"/>
                    <a:pt x="231" y="138"/>
                    <a:pt x="238" y="140"/>
                  </a:cubicBezTo>
                  <a:cubicBezTo>
                    <a:pt x="243" y="141"/>
                    <a:pt x="243" y="141"/>
                    <a:pt x="243" y="141"/>
                  </a:cubicBezTo>
                  <a:lnTo>
                    <a:pt x="243" y="130"/>
                  </a:lnTo>
                  <a:close/>
                  <a:moveTo>
                    <a:pt x="182" y="32"/>
                  </a:moveTo>
                  <a:cubicBezTo>
                    <a:pt x="182" y="58"/>
                    <a:pt x="182" y="58"/>
                    <a:pt x="182" y="58"/>
                  </a:cubicBezTo>
                  <a:cubicBezTo>
                    <a:pt x="181" y="59"/>
                    <a:pt x="180" y="61"/>
                    <a:pt x="180" y="63"/>
                  </a:cubicBezTo>
                  <a:cubicBezTo>
                    <a:pt x="175" y="79"/>
                    <a:pt x="175" y="79"/>
                    <a:pt x="175" y="79"/>
                  </a:cubicBezTo>
                  <a:cubicBezTo>
                    <a:pt x="174" y="85"/>
                    <a:pt x="177" y="91"/>
                    <a:pt x="182" y="93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52" y="85"/>
                    <a:pt x="158" y="82"/>
                    <a:pt x="160" y="75"/>
                  </a:cubicBezTo>
                  <a:cubicBezTo>
                    <a:pt x="164" y="59"/>
                    <a:pt x="164" y="59"/>
                    <a:pt x="164" y="59"/>
                  </a:cubicBezTo>
                  <a:cubicBezTo>
                    <a:pt x="166" y="52"/>
                    <a:pt x="162" y="45"/>
                    <a:pt x="156" y="44"/>
                  </a:cubicBezTo>
                  <a:cubicBezTo>
                    <a:pt x="139" y="39"/>
                    <a:pt x="139" y="39"/>
                    <a:pt x="139" y="39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82" y="32"/>
                    <a:pt x="182" y="32"/>
                    <a:pt x="182" y="32"/>
                  </a:cubicBezTo>
                  <a:close/>
                  <a:moveTo>
                    <a:pt x="182" y="114"/>
                  </a:moveTo>
                  <a:cubicBezTo>
                    <a:pt x="139" y="102"/>
                    <a:pt x="139" y="102"/>
                    <a:pt x="139" y="102"/>
                  </a:cubicBezTo>
                  <a:cubicBezTo>
                    <a:pt x="139" y="113"/>
                    <a:pt x="139" y="113"/>
                    <a:pt x="139" y="113"/>
                  </a:cubicBezTo>
                  <a:cubicBezTo>
                    <a:pt x="145" y="116"/>
                    <a:pt x="148" y="122"/>
                    <a:pt x="146" y="128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1" y="146"/>
                    <a:pt x="140" y="147"/>
                    <a:pt x="139" y="149"/>
                  </a:cubicBezTo>
                  <a:cubicBezTo>
                    <a:pt x="139" y="216"/>
                    <a:pt x="139" y="216"/>
                    <a:pt x="139" y="216"/>
                  </a:cubicBezTo>
                  <a:cubicBezTo>
                    <a:pt x="182" y="227"/>
                    <a:pt x="182" y="227"/>
                    <a:pt x="182" y="227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66" y="163"/>
                    <a:pt x="166" y="163"/>
                    <a:pt x="166" y="163"/>
                  </a:cubicBezTo>
                  <a:cubicBezTo>
                    <a:pt x="159" y="161"/>
                    <a:pt x="155" y="155"/>
                    <a:pt x="157" y="148"/>
                  </a:cubicBezTo>
                  <a:cubicBezTo>
                    <a:pt x="161" y="132"/>
                    <a:pt x="161" y="132"/>
                    <a:pt x="161" y="132"/>
                  </a:cubicBezTo>
                  <a:cubicBezTo>
                    <a:pt x="163" y="125"/>
                    <a:pt x="170" y="121"/>
                    <a:pt x="176" y="123"/>
                  </a:cubicBezTo>
                  <a:cubicBezTo>
                    <a:pt x="182" y="125"/>
                    <a:pt x="182" y="125"/>
                    <a:pt x="182" y="125"/>
                  </a:cubicBezTo>
                  <a:lnTo>
                    <a:pt x="182" y="114"/>
                  </a:lnTo>
                  <a:close/>
                  <a:moveTo>
                    <a:pt x="107" y="189"/>
                  </a:moveTo>
                  <a:cubicBezTo>
                    <a:pt x="116" y="192"/>
                    <a:pt x="121" y="201"/>
                    <a:pt x="119" y="210"/>
                  </a:cubicBezTo>
                  <a:cubicBezTo>
                    <a:pt x="117" y="218"/>
                    <a:pt x="110" y="223"/>
                    <a:pt x="102" y="223"/>
                  </a:cubicBezTo>
                  <a:cubicBezTo>
                    <a:pt x="102" y="189"/>
                    <a:pt x="102" y="189"/>
                    <a:pt x="102" y="189"/>
                  </a:cubicBezTo>
                  <a:cubicBezTo>
                    <a:pt x="104" y="189"/>
                    <a:pt x="105" y="189"/>
                    <a:pt x="107" y="189"/>
                  </a:cubicBezTo>
                  <a:close/>
                  <a:moveTo>
                    <a:pt x="139" y="21"/>
                  </a:moveTo>
                  <a:cubicBezTo>
                    <a:pt x="139" y="39"/>
                    <a:pt x="139" y="39"/>
                    <a:pt x="139" y="39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27" y="36"/>
                    <a:pt x="120" y="40"/>
                    <a:pt x="118" y="46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2" y="69"/>
                    <a:pt x="116" y="76"/>
                    <a:pt x="123" y="78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4" y="39"/>
                    <a:pt x="104" y="36"/>
                    <a:pt x="102" y="33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139" y="21"/>
                    <a:pt x="139" y="21"/>
                    <a:pt x="139" y="21"/>
                  </a:cubicBezTo>
                  <a:close/>
                  <a:moveTo>
                    <a:pt x="139" y="102"/>
                  </a:moveTo>
                  <a:cubicBezTo>
                    <a:pt x="102" y="92"/>
                    <a:pt x="102" y="92"/>
                    <a:pt x="102" y="92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5" y="107"/>
                    <a:pt x="110" y="105"/>
                    <a:pt x="115" y="107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8" y="113"/>
                    <a:pt x="139" y="113"/>
                    <a:pt x="139" y="113"/>
                  </a:cubicBezTo>
                  <a:cubicBezTo>
                    <a:pt x="139" y="102"/>
                    <a:pt x="139" y="102"/>
                    <a:pt x="139" y="102"/>
                  </a:cubicBezTo>
                  <a:close/>
                  <a:moveTo>
                    <a:pt x="139" y="149"/>
                  </a:moveTo>
                  <a:cubicBezTo>
                    <a:pt x="136" y="152"/>
                    <a:pt x="131" y="154"/>
                    <a:pt x="127" y="153"/>
                  </a:cubicBezTo>
                  <a:cubicBezTo>
                    <a:pt x="104" y="147"/>
                    <a:pt x="104" y="147"/>
                    <a:pt x="104" y="147"/>
                  </a:cubicBezTo>
                  <a:cubicBezTo>
                    <a:pt x="104" y="147"/>
                    <a:pt x="103" y="146"/>
                    <a:pt x="102" y="146"/>
                  </a:cubicBezTo>
                  <a:cubicBezTo>
                    <a:pt x="102" y="180"/>
                    <a:pt x="102" y="180"/>
                    <a:pt x="102" y="180"/>
                  </a:cubicBezTo>
                  <a:cubicBezTo>
                    <a:pt x="104" y="180"/>
                    <a:pt x="107" y="181"/>
                    <a:pt x="109" y="181"/>
                  </a:cubicBezTo>
                  <a:cubicBezTo>
                    <a:pt x="122" y="185"/>
                    <a:pt x="130" y="199"/>
                    <a:pt x="127" y="212"/>
                  </a:cubicBezTo>
                  <a:cubicBezTo>
                    <a:pt x="139" y="216"/>
                    <a:pt x="139" y="216"/>
                    <a:pt x="139" y="216"/>
                  </a:cubicBezTo>
                  <a:lnTo>
                    <a:pt x="139" y="149"/>
                  </a:lnTo>
                  <a:close/>
                  <a:moveTo>
                    <a:pt x="102" y="223"/>
                  </a:moveTo>
                  <a:cubicBezTo>
                    <a:pt x="101" y="223"/>
                    <a:pt x="99" y="223"/>
                    <a:pt x="98" y="222"/>
                  </a:cubicBezTo>
                  <a:cubicBezTo>
                    <a:pt x="89" y="220"/>
                    <a:pt x="83" y="211"/>
                    <a:pt x="86" y="201"/>
                  </a:cubicBezTo>
                  <a:cubicBezTo>
                    <a:pt x="88" y="194"/>
                    <a:pt x="95" y="189"/>
                    <a:pt x="102" y="189"/>
                  </a:cubicBezTo>
                  <a:cubicBezTo>
                    <a:pt x="102" y="223"/>
                    <a:pt x="102" y="223"/>
                    <a:pt x="102" y="223"/>
                  </a:cubicBezTo>
                  <a:close/>
                  <a:moveTo>
                    <a:pt x="102" y="11"/>
                  </a:moveTo>
                  <a:cubicBezTo>
                    <a:pt x="77" y="4"/>
                    <a:pt x="77" y="4"/>
                    <a:pt x="77" y="4"/>
                  </a:cubicBezTo>
                  <a:cubicBezTo>
                    <a:pt x="61" y="0"/>
                    <a:pt x="46" y="8"/>
                    <a:pt x="42" y="22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16" y="183"/>
                    <a:pt x="16" y="183"/>
                    <a:pt x="16" y="183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40" y="93"/>
                    <a:pt x="48" y="89"/>
                    <a:pt x="56" y="91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82" y="98"/>
                    <a:pt x="86" y="105"/>
                    <a:pt x="85" y="112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81" y="188"/>
                    <a:pt x="91" y="180"/>
                    <a:pt x="102" y="180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97" y="143"/>
                    <a:pt x="94" y="138"/>
                    <a:pt x="96" y="132"/>
                  </a:cubicBezTo>
                  <a:cubicBezTo>
                    <a:pt x="100" y="115"/>
                    <a:pt x="100" y="115"/>
                    <a:pt x="100" y="115"/>
                  </a:cubicBezTo>
                  <a:cubicBezTo>
                    <a:pt x="100" y="114"/>
                    <a:pt x="101" y="112"/>
                    <a:pt x="102" y="11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7" y="65"/>
                    <a:pt x="90" y="69"/>
                    <a:pt x="84" y="67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55" y="60"/>
                    <a:pt x="51" y="53"/>
                    <a:pt x="53" y="46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24"/>
                    <a:pt x="66" y="20"/>
                    <a:pt x="72" y="21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8" y="28"/>
                    <a:pt x="101" y="31"/>
                    <a:pt x="102" y="33"/>
                  </a:cubicBezTo>
                  <a:lnTo>
                    <a:pt x="102" y="11"/>
                  </a:lnTo>
                  <a:close/>
                </a:path>
              </a:pathLst>
            </a:custGeom>
            <a:solidFill>
              <a:srgbClr val="4A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2" name="Freeform 227"/>
          <p:cNvSpPr>
            <a:spLocks noEditPoints="1"/>
          </p:cNvSpPr>
          <p:nvPr/>
        </p:nvSpPr>
        <p:spPr bwMode="auto">
          <a:xfrm>
            <a:off x="8198147" y="2559895"/>
            <a:ext cx="74612" cy="66675"/>
          </a:xfrm>
          <a:custGeom>
            <a:avLst/>
            <a:gdLst>
              <a:gd name="T0" fmla="*/ 5 w 47"/>
              <a:gd name="T1" fmla="*/ 42 h 42"/>
              <a:gd name="T2" fmla="*/ 0 w 47"/>
              <a:gd name="T3" fmla="*/ 0 h 42"/>
              <a:gd name="T4" fmla="*/ 1 w 47"/>
              <a:gd name="T5" fmla="*/ 0 h 42"/>
              <a:gd name="T6" fmla="*/ 6 w 47"/>
              <a:gd name="T7" fmla="*/ 42 h 42"/>
              <a:gd name="T8" fmla="*/ 5 w 47"/>
              <a:gd name="T9" fmla="*/ 42 h 42"/>
              <a:gd name="T10" fmla="*/ 5 w 47"/>
              <a:gd name="T11" fmla="*/ 42 h 42"/>
              <a:gd name="T12" fmla="*/ 23 w 47"/>
              <a:gd name="T13" fmla="*/ 42 h 42"/>
              <a:gd name="T14" fmla="*/ 23 w 47"/>
              <a:gd name="T15" fmla="*/ 0 h 42"/>
              <a:gd name="T16" fmla="*/ 23 w 47"/>
              <a:gd name="T17" fmla="*/ 0 h 42"/>
              <a:gd name="T18" fmla="*/ 23 w 47"/>
              <a:gd name="T19" fmla="*/ 42 h 42"/>
              <a:gd name="T20" fmla="*/ 23 w 47"/>
              <a:gd name="T21" fmla="*/ 42 h 42"/>
              <a:gd name="T22" fmla="*/ 23 w 47"/>
              <a:gd name="T23" fmla="*/ 42 h 42"/>
              <a:gd name="T24" fmla="*/ 42 w 47"/>
              <a:gd name="T25" fmla="*/ 42 h 42"/>
              <a:gd name="T26" fmla="*/ 47 w 47"/>
              <a:gd name="T27" fmla="*/ 0 h 42"/>
              <a:gd name="T28" fmla="*/ 45 w 47"/>
              <a:gd name="T29" fmla="*/ 0 h 42"/>
              <a:gd name="T30" fmla="*/ 40 w 47"/>
              <a:gd name="T31" fmla="*/ 42 h 42"/>
              <a:gd name="T32" fmla="*/ 42 w 47"/>
              <a:gd name="T33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" h="42">
                <a:moveTo>
                  <a:pt x="5" y="42"/>
                </a:moveTo>
                <a:lnTo>
                  <a:pt x="0" y="0"/>
                </a:lnTo>
                <a:lnTo>
                  <a:pt x="1" y="0"/>
                </a:lnTo>
                <a:lnTo>
                  <a:pt x="6" y="42"/>
                </a:lnTo>
                <a:lnTo>
                  <a:pt x="5" y="42"/>
                </a:lnTo>
                <a:lnTo>
                  <a:pt x="5" y="42"/>
                </a:lnTo>
                <a:close/>
                <a:moveTo>
                  <a:pt x="23" y="42"/>
                </a:moveTo>
                <a:lnTo>
                  <a:pt x="23" y="0"/>
                </a:lnTo>
                <a:lnTo>
                  <a:pt x="23" y="0"/>
                </a:lnTo>
                <a:lnTo>
                  <a:pt x="23" y="42"/>
                </a:lnTo>
                <a:lnTo>
                  <a:pt x="23" y="42"/>
                </a:lnTo>
                <a:lnTo>
                  <a:pt x="23" y="42"/>
                </a:lnTo>
                <a:close/>
                <a:moveTo>
                  <a:pt x="42" y="42"/>
                </a:moveTo>
                <a:lnTo>
                  <a:pt x="47" y="0"/>
                </a:lnTo>
                <a:lnTo>
                  <a:pt x="45" y="0"/>
                </a:lnTo>
                <a:lnTo>
                  <a:pt x="40" y="42"/>
                </a:lnTo>
                <a:lnTo>
                  <a:pt x="42" y="42"/>
                </a:lnTo>
                <a:close/>
              </a:path>
            </a:pathLst>
          </a:cu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3" name="Freeform 228"/>
          <p:cNvSpPr/>
          <p:nvPr/>
        </p:nvSpPr>
        <p:spPr bwMode="auto">
          <a:xfrm>
            <a:off x="8001298" y="1977281"/>
            <a:ext cx="466723" cy="552451"/>
          </a:xfrm>
          <a:custGeom>
            <a:avLst/>
            <a:gdLst>
              <a:gd name="T0" fmla="*/ 163 w 176"/>
              <a:gd name="T1" fmla="*/ 41 h 208"/>
              <a:gd name="T2" fmla="*/ 167 w 176"/>
              <a:gd name="T3" fmla="*/ 116 h 208"/>
              <a:gd name="T4" fmla="*/ 88 w 176"/>
              <a:gd name="T5" fmla="*/ 208 h 208"/>
              <a:gd name="T6" fmla="*/ 9 w 176"/>
              <a:gd name="T7" fmla="*/ 116 h 208"/>
              <a:gd name="T8" fmla="*/ 12 w 176"/>
              <a:gd name="T9" fmla="*/ 42 h 208"/>
              <a:gd name="T10" fmla="*/ 70 w 176"/>
              <a:gd name="T11" fmla="*/ 4 h 208"/>
              <a:gd name="T12" fmla="*/ 88 w 176"/>
              <a:gd name="T13" fmla="*/ 7 h 208"/>
              <a:gd name="T14" fmla="*/ 103 w 176"/>
              <a:gd name="T15" fmla="*/ 4 h 208"/>
              <a:gd name="T16" fmla="*/ 163 w 176"/>
              <a:gd name="T17" fmla="*/ 41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" h="208">
                <a:moveTo>
                  <a:pt x="163" y="41"/>
                </a:moveTo>
                <a:cubicBezTo>
                  <a:pt x="175" y="62"/>
                  <a:pt x="176" y="89"/>
                  <a:pt x="167" y="116"/>
                </a:cubicBezTo>
                <a:cubicBezTo>
                  <a:pt x="149" y="169"/>
                  <a:pt x="104" y="208"/>
                  <a:pt x="88" y="208"/>
                </a:cubicBezTo>
                <a:cubicBezTo>
                  <a:pt x="72" y="208"/>
                  <a:pt x="27" y="169"/>
                  <a:pt x="9" y="116"/>
                </a:cubicBezTo>
                <a:cubicBezTo>
                  <a:pt x="0" y="90"/>
                  <a:pt x="1" y="63"/>
                  <a:pt x="12" y="42"/>
                </a:cubicBezTo>
                <a:cubicBezTo>
                  <a:pt x="21" y="24"/>
                  <a:pt x="48" y="2"/>
                  <a:pt x="70" y="4"/>
                </a:cubicBezTo>
                <a:cubicBezTo>
                  <a:pt x="75" y="5"/>
                  <a:pt x="82" y="5"/>
                  <a:pt x="88" y="7"/>
                </a:cubicBezTo>
                <a:cubicBezTo>
                  <a:pt x="92" y="5"/>
                  <a:pt x="99" y="5"/>
                  <a:pt x="103" y="4"/>
                </a:cubicBezTo>
                <a:cubicBezTo>
                  <a:pt x="125" y="0"/>
                  <a:pt x="154" y="24"/>
                  <a:pt x="163" y="41"/>
                </a:cubicBezTo>
                <a:close/>
              </a:path>
            </a:pathLst>
          </a:cu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229"/>
          <p:cNvSpPr/>
          <p:nvPr/>
        </p:nvSpPr>
        <p:spPr bwMode="auto">
          <a:xfrm>
            <a:off x="8202910" y="2626570"/>
            <a:ext cx="63500" cy="47625"/>
          </a:xfrm>
          <a:custGeom>
            <a:avLst/>
            <a:gdLst>
              <a:gd name="T0" fmla="*/ 24 w 24"/>
              <a:gd name="T1" fmla="*/ 0 h 18"/>
              <a:gd name="T2" fmla="*/ 24 w 24"/>
              <a:gd name="T3" fmla="*/ 2 h 18"/>
              <a:gd name="T4" fmla="*/ 18 w 24"/>
              <a:gd name="T5" fmla="*/ 18 h 18"/>
              <a:gd name="T6" fmla="*/ 6 w 24"/>
              <a:gd name="T7" fmla="*/ 18 h 18"/>
              <a:gd name="T8" fmla="*/ 0 w 24"/>
              <a:gd name="T9" fmla="*/ 2 h 18"/>
              <a:gd name="T10" fmla="*/ 0 w 24"/>
              <a:gd name="T11" fmla="*/ 0 h 18"/>
              <a:gd name="T12" fmla="*/ 24 w 24"/>
              <a:gd name="T1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8">
                <a:moveTo>
                  <a:pt x="24" y="0"/>
                </a:moveTo>
                <a:cubicBezTo>
                  <a:pt x="24" y="1"/>
                  <a:pt x="24" y="1"/>
                  <a:pt x="24" y="2"/>
                </a:cubicBezTo>
                <a:cubicBezTo>
                  <a:pt x="24" y="9"/>
                  <a:pt x="21" y="15"/>
                  <a:pt x="18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3" y="15"/>
                  <a:pt x="0" y="9"/>
                  <a:pt x="0" y="2"/>
                </a:cubicBezTo>
                <a:cubicBezTo>
                  <a:pt x="0" y="1"/>
                  <a:pt x="0" y="1"/>
                  <a:pt x="0" y="0"/>
                </a:cubicBezTo>
                <a:lnTo>
                  <a:pt x="24" y="0"/>
                </a:lnTo>
                <a:close/>
              </a:path>
            </a:pathLst>
          </a:cu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Rectangle 230"/>
          <p:cNvSpPr>
            <a:spLocks noChangeArrowheads="1"/>
          </p:cNvSpPr>
          <p:nvPr/>
        </p:nvSpPr>
        <p:spPr bwMode="auto">
          <a:xfrm>
            <a:off x="8194972" y="2634508"/>
            <a:ext cx="79375" cy="1588"/>
          </a:xfrm>
          <a:prstGeom prst="rect">
            <a:avLst/>
          </a:pr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Oval 231"/>
          <p:cNvSpPr>
            <a:spLocks noChangeArrowheads="1"/>
          </p:cNvSpPr>
          <p:nvPr/>
        </p:nvSpPr>
        <p:spPr bwMode="auto">
          <a:xfrm>
            <a:off x="8198147" y="2639270"/>
            <a:ext cx="20637" cy="20638"/>
          </a:xfrm>
          <a:prstGeom prst="ellipse">
            <a:avLst/>
          </a:pr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Oval 232"/>
          <p:cNvSpPr>
            <a:spLocks noChangeArrowheads="1"/>
          </p:cNvSpPr>
          <p:nvPr/>
        </p:nvSpPr>
        <p:spPr bwMode="auto">
          <a:xfrm>
            <a:off x="8223547" y="2639270"/>
            <a:ext cx="22225" cy="20638"/>
          </a:xfrm>
          <a:prstGeom prst="ellipse">
            <a:avLst/>
          </a:pr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Oval 233"/>
          <p:cNvSpPr>
            <a:spLocks noChangeArrowheads="1"/>
          </p:cNvSpPr>
          <p:nvPr/>
        </p:nvSpPr>
        <p:spPr bwMode="auto">
          <a:xfrm>
            <a:off x="8250535" y="2639270"/>
            <a:ext cx="22225" cy="20638"/>
          </a:xfrm>
          <a:prstGeom prst="ellipse">
            <a:avLst/>
          </a:pr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9" name="Rectangle 234"/>
          <p:cNvSpPr>
            <a:spLocks noChangeArrowheads="1"/>
          </p:cNvSpPr>
          <p:nvPr/>
        </p:nvSpPr>
        <p:spPr bwMode="auto">
          <a:xfrm>
            <a:off x="8206085" y="2626570"/>
            <a:ext cx="1587" cy="23813"/>
          </a:xfrm>
          <a:prstGeom prst="rect">
            <a:avLst/>
          </a:pr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0" name="Rectangle 235"/>
          <p:cNvSpPr>
            <a:spLocks noChangeArrowheads="1"/>
          </p:cNvSpPr>
          <p:nvPr/>
        </p:nvSpPr>
        <p:spPr bwMode="auto">
          <a:xfrm>
            <a:off x="8234660" y="2626570"/>
            <a:ext cx="1587" cy="23813"/>
          </a:xfrm>
          <a:prstGeom prst="rect">
            <a:avLst/>
          </a:pr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Rectangle 236"/>
          <p:cNvSpPr>
            <a:spLocks noChangeArrowheads="1"/>
          </p:cNvSpPr>
          <p:nvPr/>
        </p:nvSpPr>
        <p:spPr bwMode="auto">
          <a:xfrm>
            <a:off x="8261647" y="2626570"/>
            <a:ext cx="3175" cy="23813"/>
          </a:xfrm>
          <a:prstGeom prst="rect">
            <a:avLst/>
          </a:pr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37"/>
          <p:cNvSpPr/>
          <p:nvPr/>
        </p:nvSpPr>
        <p:spPr bwMode="auto">
          <a:xfrm>
            <a:off x="8033048" y="1983631"/>
            <a:ext cx="403224" cy="546101"/>
          </a:xfrm>
          <a:custGeom>
            <a:avLst/>
            <a:gdLst>
              <a:gd name="T0" fmla="*/ 125 w 152"/>
              <a:gd name="T1" fmla="*/ 19 h 206"/>
              <a:gd name="T2" fmla="*/ 142 w 152"/>
              <a:gd name="T3" fmla="*/ 114 h 206"/>
              <a:gd name="T4" fmla="*/ 76 w 152"/>
              <a:gd name="T5" fmla="*/ 206 h 206"/>
              <a:gd name="T6" fmla="*/ 10 w 152"/>
              <a:gd name="T7" fmla="*/ 114 h 206"/>
              <a:gd name="T8" fmla="*/ 27 w 152"/>
              <a:gd name="T9" fmla="*/ 20 h 206"/>
              <a:gd name="T10" fmla="*/ 65 w 152"/>
              <a:gd name="T11" fmla="*/ 3 h 206"/>
              <a:gd name="T12" fmla="*/ 76 w 152"/>
              <a:gd name="T13" fmla="*/ 5 h 206"/>
              <a:gd name="T14" fmla="*/ 86 w 152"/>
              <a:gd name="T15" fmla="*/ 2 h 206"/>
              <a:gd name="T16" fmla="*/ 125 w 152"/>
              <a:gd name="T17" fmla="*/ 19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206">
                <a:moveTo>
                  <a:pt x="125" y="19"/>
                </a:moveTo>
                <a:cubicBezTo>
                  <a:pt x="147" y="40"/>
                  <a:pt x="152" y="78"/>
                  <a:pt x="142" y="114"/>
                </a:cubicBezTo>
                <a:cubicBezTo>
                  <a:pt x="127" y="167"/>
                  <a:pt x="89" y="206"/>
                  <a:pt x="76" y="206"/>
                </a:cubicBezTo>
                <a:cubicBezTo>
                  <a:pt x="63" y="206"/>
                  <a:pt x="25" y="167"/>
                  <a:pt x="10" y="114"/>
                </a:cubicBezTo>
                <a:cubicBezTo>
                  <a:pt x="0" y="78"/>
                  <a:pt x="5" y="41"/>
                  <a:pt x="27" y="20"/>
                </a:cubicBezTo>
                <a:cubicBezTo>
                  <a:pt x="37" y="10"/>
                  <a:pt x="50" y="0"/>
                  <a:pt x="65" y="3"/>
                </a:cubicBezTo>
                <a:cubicBezTo>
                  <a:pt x="68" y="3"/>
                  <a:pt x="73" y="3"/>
                  <a:pt x="76" y="5"/>
                </a:cubicBezTo>
                <a:cubicBezTo>
                  <a:pt x="79" y="3"/>
                  <a:pt x="83" y="3"/>
                  <a:pt x="86" y="2"/>
                </a:cubicBezTo>
                <a:cubicBezTo>
                  <a:pt x="100" y="0"/>
                  <a:pt x="116" y="11"/>
                  <a:pt x="125" y="19"/>
                </a:cubicBezTo>
                <a:close/>
              </a:path>
            </a:pathLst>
          </a:custGeom>
          <a:solidFill>
            <a:srgbClr val="AEE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38"/>
          <p:cNvSpPr/>
          <p:nvPr/>
        </p:nvSpPr>
        <p:spPr bwMode="auto">
          <a:xfrm>
            <a:off x="8094960" y="1977281"/>
            <a:ext cx="280987" cy="552451"/>
          </a:xfrm>
          <a:custGeom>
            <a:avLst/>
            <a:gdLst>
              <a:gd name="T0" fmla="*/ 91 w 106"/>
              <a:gd name="T1" fmla="*/ 26 h 208"/>
              <a:gd name="T2" fmla="*/ 100 w 106"/>
              <a:gd name="T3" fmla="*/ 116 h 208"/>
              <a:gd name="T4" fmla="*/ 53 w 106"/>
              <a:gd name="T5" fmla="*/ 208 h 208"/>
              <a:gd name="T6" fmla="*/ 6 w 106"/>
              <a:gd name="T7" fmla="*/ 116 h 208"/>
              <a:gd name="T8" fmla="*/ 16 w 106"/>
              <a:gd name="T9" fmla="*/ 25 h 208"/>
              <a:gd name="T10" fmla="*/ 50 w 106"/>
              <a:gd name="T11" fmla="*/ 5 h 208"/>
              <a:gd name="T12" fmla="*/ 53 w 106"/>
              <a:gd name="T13" fmla="*/ 6 h 208"/>
              <a:gd name="T14" fmla="*/ 56 w 106"/>
              <a:gd name="T15" fmla="*/ 5 h 208"/>
              <a:gd name="T16" fmla="*/ 91 w 106"/>
              <a:gd name="T17" fmla="*/ 2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08">
                <a:moveTo>
                  <a:pt x="91" y="26"/>
                </a:moveTo>
                <a:cubicBezTo>
                  <a:pt x="104" y="47"/>
                  <a:pt x="106" y="82"/>
                  <a:pt x="100" y="116"/>
                </a:cubicBezTo>
                <a:cubicBezTo>
                  <a:pt x="89" y="169"/>
                  <a:pt x="62" y="208"/>
                  <a:pt x="53" y="208"/>
                </a:cubicBezTo>
                <a:cubicBezTo>
                  <a:pt x="44" y="208"/>
                  <a:pt x="17" y="169"/>
                  <a:pt x="6" y="116"/>
                </a:cubicBezTo>
                <a:cubicBezTo>
                  <a:pt x="0" y="82"/>
                  <a:pt x="3" y="47"/>
                  <a:pt x="16" y="25"/>
                </a:cubicBezTo>
                <a:cubicBezTo>
                  <a:pt x="23" y="13"/>
                  <a:pt x="37" y="2"/>
                  <a:pt x="50" y="5"/>
                </a:cubicBezTo>
                <a:cubicBezTo>
                  <a:pt x="51" y="5"/>
                  <a:pt x="52" y="5"/>
                  <a:pt x="53" y="6"/>
                </a:cubicBezTo>
                <a:cubicBezTo>
                  <a:pt x="54" y="5"/>
                  <a:pt x="55" y="5"/>
                  <a:pt x="56" y="5"/>
                </a:cubicBezTo>
                <a:cubicBezTo>
                  <a:pt x="69" y="0"/>
                  <a:pt x="84" y="14"/>
                  <a:pt x="91" y="26"/>
                </a:cubicBezTo>
                <a:close/>
              </a:path>
            </a:pathLst>
          </a:cu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39"/>
          <p:cNvSpPr/>
          <p:nvPr/>
        </p:nvSpPr>
        <p:spPr bwMode="auto">
          <a:xfrm>
            <a:off x="8171160" y="1985219"/>
            <a:ext cx="127000" cy="544514"/>
          </a:xfrm>
          <a:custGeom>
            <a:avLst/>
            <a:gdLst>
              <a:gd name="T0" fmla="*/ 33 w 48"/>
              <a:gd name="T1" fmla="*/ 6 h 205"/>
              <a:gd name="T2" fmla="*/ 44 w 48"/>
              <a:gd name="T3" fmla="*/ 113 h 205"/>
              <a:gd name="T4" fmla="*/ 24 w 48"/>
              <a:gd name="T5" fmla="*/ 205 h 205"/>
              <a:gd name="T6" fmla="*/ 4 w 48"/>
              <a:gd name="T7" fmla="*/ 113 h 205"/>
              <a:gd name="T8" fmla="*/ 15 w 48"/>
              <a:gd name="T9" fmla="*/ 6 h 205"/>
              <a:gd name="T10" fmla="*/ 33 w 48"/>
              <a:gd name="T11" fmla="*/ 6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205">
                <a:moveTo>
                  <a:pt x="33" y="6"/>
                </a:moveTo>
                <a:cubicBezTo>
                  <a:pt x="44" y="21"/>
                  <a:pt x="48" y="68"/>
                  <a:pt x="44" y="113"/>
                </a:cubicBezTo>
                <a:cubicBezTo>
                  <a:pt x="40" y="166"/>
                  <a:pt x="28" y="205"/>
                  <a:pt x="24" y="205"/>
                </a:cubicBezTo>
                <a:cubicBezTo>
                  <a:pt x="20" y="205"/>
                  <a:pt x="8" y="166"/>
                  <a:pt x="4" y="113"/>
                </a:cubicBezTo>
                <a:cubicBezTo>
                  <a:pt x="0" y="68"/>
                  <a:pt x="4" y="20"/>
                  <a:pt x="15" y="6"/>
                </a:cubicBezTo>
                <a:cubicBezTo>
                  <a:pt x="20" y="0"/>
                  <a:pt x="28" y="0"/>
                  <a:pt x="33" y="6"/>
                </a:cubicBezTo>
                <a:close/>
              </a:path>
            </a:pathLst>
          </a:custGeom>
          <a:solidFill>
            <a:srgbClr val="AEE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5" name="Freeform 240"/>
          <p:cNvSpPr/>
          <p:nvPr/>
        </p:nvSpPr>
        <p:spPr bwMode="auto">
          <a:xfrm>
            <a:off x="8112423" y="2439245"/>
            <a:ext cx="244474" cy="101600"/>
          </a:xfrm>
          <a:custGeom>
            <a:avLst/>
            <a:gdLst>
              <a:gd name="T0" fmla="*/ 154 w 154"/>
              <a:gd name="T1" fmla="*/ 0 h 64"/>
              <a:gd name="T2" fmla="*/ 104 w 154"/>
              <a:gd name="T3" fmla="*/ 64 h 64"/>
              <a:gd name="T4" fmla="*/ 50 w 154"/>
              <a:gd name="T5" fmla="*/ 64 h 64"/>
              <a:gd name="T6" fmla="*/ 0 w 154"/>
              <a:gd name="T7" fmla="*/ 0 h 64"/>
              <a:gd name="T8" fmla="*/ 154 w 154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64">
                <a:moveTo>
                  <a:pt x="154" y="0"/>
                </a:moveTo>
                <a:lnTo>
                  <a:pt x="104" y="64"/>
                </a:lnTo>
                <a:lnTo>
                  <a:pt x="50" y="64"/>
                </a:lnTo>
                <a:lnTo>
                  <a:pt x="0" y="0"/>
                </a:lnTo>
                <a:lnTo>
                  <a:pt x="154" y="0"/>
                </a:lnTo>
                <a:close/>
              </a:path>
            </a:pathLst>
          </a:cu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6" name="Rectangle 241"/>
          <p:cNvSpPr>
            <a:spLocks noChangeArrowheads="1"/>
          </p:cNvSpPr>
          <p:nvPr/>
        </p:nvSpPr>
        <p:spPr bwMode="auto">
          <a:xfrm>
            <a:off x="8194972" y="2540845"/>
            <a:ext cx="79375" cy="20638"/>
          </a:xfrm>
          <a:prstGeom prst="rect">
            <a:avLst/>
          </a:prstGeom>
          <a:solidFill>
            <a:srgbClr val="FF8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Freeform 242"/>
          <p:cNvSpPr>
            <a:spLocks noEditPoints="1"/>
          </p:cNvSpPr>
          <p:nvPr/>
        </p:nvSpPr>
        <p:spPr bwMode="auto">
          <a:xfrm>
            <a:off x="5056495" y="2469407"/>
            <a:ext cx="39687" cy="36513"/>
          </a:xfrm>
          <a:custGeom>
            <a:avLst/>
            <a:gdLst>
              <a:gd name="T0" fmla="*/ 2 w 25"/>
              <a:gd name="T1" fmla="*/ 23 h 23"/>
              <a:gd name="T2" fmla="*/ 0 w 25"/>
              <a:gd name="T3" fmla="*/ 0 h 23"/>
              <a:gd name="T4" fmla="*/ 0 w 25"/>
              <a:gd name="T5" fmla="*/ 0 h 23"/>
              <a:gd name="T6" fmla="*/ 3 w 25"/>
              <a:gd name="T7" fmla="*/ 23 h 23"/>
              <a:gd name="T8" fmla="*/ 2 w 25"/>
              <a:gd name="T9" fmla="*/ 23 h 23"/>
              <a:gd name="T10" fmla="*/ 2 w 25"/>
              <a:gd name="T11" fmla="*/ 23 h 23"/>
              <a:gd name="T12" fmla="*/ 12 w 25"/>
              <a:gd name="T13" fmla="*/ 23 h 23"/>
              <a:gd name="T14" fmla="*/ 12 w 25"/>
              <a:gd name="T15" fmla="*/ 0 h 23"/>
              <a:gd name="T16" fmla="*/ 12 w 25"/>
              <a:gd name="T17" fmla="*/ 0 h 23"/>
              <a:gd name="T18" fmla="*/ 12 w 25"/>
              <a:gd name="T19" fmla="*/ 23 h 23"/>
              <a:gd name="T20" fmla="*/ 12 w 25"/>
              <a:gd name="T21" fmla="*/ 23 h 23"/>
              <a:gd name="T22" fmla="*/ 12 w 25"/>
              <a:gd name="T23" fmla="*/ 23 h 23"/>
              <a:gd name="T24" fmla="*/ 22 w 25"/>
              <a:gd name="T25" fmla="*/ 23 h 23"/>
              <a:gd name="T26" fmla="*/ 25 w 25"/>
              <a:gd name="T27" fmla="*/ 0 h 23"/>
              <a:gd name="T28" fmla="*/ 23 w 25"/>
              <a:gd name="T29" fmla="*/ 0 h 23"/>
              <a:gd name="T30" fmla="*/ 20 w 25"/>
              <a:gd name="T31" fmla="*/ 23 h 23"/>
              <a:gd name="T32" fmla="*/ 22 w 25"/>
              <a:gd name="T3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" h="23">
                <a:moveTo>
                  <a:pt x="2" y="23"/>
                </a:moveTo>
                <a:lnTo>
                  <a:pt x="0" y="0"/>
                </a:lnTo>
                <a:lnTo>
                  <a:pt x="0" y="0"/>
                </a:lnTo>
                <a:lnTo>
                  <a:pt x="3" y="23"/>
                </a:lnTo>
                <a:lnTo>
                  <a:pt x="2" y="23"/>
                </a:lnTo>
                <a:lnTo>
                  <a:pt x="2" y="23"/>
                </a:lnTo>
                <a:close/>
                <a:moveTo>
                  <a:pt x="12" y="23"/>
                </a:moveTo>
                <a:lnTo>
                  <a:pt x="12" y="0"/>
                </a:lnTo>
                <a:lnTo>
                  <a:pt x="12" y="0"/>
                </a:lnTo>
                <a:lnTo>
                  <a:pt x="12" y="23"/>
                </a:lnTo>
                <a:lnTo>
                  <a:pt x="12" y="23"/>
                </a:lnTo>
                <a:lnTo>
                  <a:pt x="12" y="23"/>
                </a:lnTo>
                <a:close/>
                <a:moveTo>
                  <a:pt x="22" y="23"/>
                </a:moveTo>
                <a:lnTo>
                  <a:pt x="25" y="0"/>
                </a:lnTo>
                <a:lnTo>
                  <a:pt x="23" y="0"/>
                </a:lnTo>
                <a:lnTo>
                  <a:pt x="20" y="23"/>
                </a:lnTo>
                <a:lnTo>
                  <a:pt x="22" y="23"/>
                </a:lnTo>
                <a:close/>
              </a:path>
            </a:pathLst>
          </a:cu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8" name="Freeform 243"/>
          <p:cNvSpPr/>
          <p:nvPr/>
        </p:nvSpPr>
        <p:spPr bwMode="auto">
          <a:xfrm>
            <a:off x="4946958" y="2147144"/>
            <a:ext cx="258762" cy="306388"/>
          </a:xfrm>
          <a:custGeom>
            <a:avLst/>
            <a:gdLst>
              <a:gd name="T0" fmla="*/ 90 w 97"/>
              <a:gd name="T1" fmla="*/ 23 h 115"/>
              <a:gd name="T2" fmla="*/ 92 w 97"/>
              <a:gd name="T3" fmla="*/ 64 h 115"/>
              <a:gd name="T4" fmla="*/ 48 w 97"/>
              <a:gd name="T5" fmla="*/ 115 h 115"/>
              <a:gd name="T6" fmla="*/ 4 w 97"/>
              <a:gd name="T7" fmla="*/ 64 h 115"/>
              <a:gd name="T8" fmla="*/ 6 w 97"/>
              <a:gd name="T9" fmla="*/ 24 h 115"/>
              <a:gd name="T10" fmla="*/ 38 w 97"/>
              <a:gd name="T11" fmla="*/ 3 h 115"/>
              <a:gd name="T12" fmla="*/ 48 w 97"/>
              <a:gd name="T13" fmla="*/ 4 h 115"/>
              <a:gd name="T14" fmla="*/ 57 w 97"/>
              <a:gd name="T15" fmla="*/ 2 h 115"/>
              <a:gd name="T16" fmla="*/ 90 w 97"/>
              <a:gd name="T17" fmla="*/ 2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" h="115">
                <a:moveTo>
                  <a:pt x="90" y="23"/>
                </a:moveTo>
                <a:cubicBezTo>
                  <a:pt x="96" y="34"/>
                  <a:pt x="97" y="50"/>
                  <a:pt x="92" y="64"/>
                </a:cubicBezTo>
                <a:cubicBezTo>
                  <a:pt x="82" y="94"/>
                  <a:pt x="57" y="115"/>
                  <a:pt x="48" y="115"/>
                </a:cubicBezTo>
                <a:cubicBezTo>
                  <a:pt x="39" y="115"/>
                  <a:pt x="14" y="94"/>
                  <a:pt x="4" y="64"/>
                </a:cubicBezTo>
                <a:cubicBezTo>
                  <a:pt x="0" y="50"/>
                  <a:pt x="0" y="35"/>
                  <a:pt x="6" y="24"/>
                </a:cubicBezTo>
                <a:cubicBezTo>
                  <a:pt x="11" y="14"/>
                  <a:pt x="26" y="1"/>
                  <a:pt x="38" y="3"/>
                </a:cubicBezTo>
                <a:cubicBezTo>
                  <a:pt x="41" y="3"/>
                  <a:pt x="45" y="3"/>
                  <a:pt x="48" y="4"/>
                </a:cubicBezTo>
                <a:cubicBezTo>
                  <a:pt x="51" y="3"/>
                  <a:pt x="54" y="3"/>
                  <a:pt x="57" y="2"/>
                </a:cubicBezTo>
                <a:cubicBezTo>
                  <a:pt x="68" y="0"/>
                  <a:pt x="84" y="13"/>
                  <a:pt x="90" y="23"/>
                </a:cubicBezTo>
                <a:close/>
              </a:path>
            </a:pathLst>
          </a:cu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9" name="Freeform 244"/>
          <p:cNvSpPr/>
          <p:nvPr/>
        </p:nvSpPr>
        <p:spPr bwMode="auto">
          <a:xfrm>
            <a:off x="5059670" y="2505920"/>
            <a:ext cx="33337" cy="26988"/>
          </a:xfrm>
          <a:custGeom>
            <a:avLst/>
            <a:gdLst>
              <a:gd name="T0" fmla="*/ 13 w 13"/>
              <a:gd name="T1" fmla="*/ 0 h 10"/>
              <a:gd name="T2" fmla="*/ 13 w 13"/>
              <a:gd name="T3" fmla="*/ 1 h 10"/>
              <a:gd name="T4" fmla="*/ 9 w 13"/>
              <a:gd name="T5" fmla="*/ 10 h 10"/>
              <a:gd name="T6" fmla="*/ 3 w 13"/>
              <a:gd name="T7" fmla="*/ 10 h 10"/>
              <a:gd name="T8" fmla="*/ 0 w 13"/>
              <a:gd name="T9" fmla="*/ 1 h 10"/>
              <a:gd name="T10" fmla="*/ 0 w 13"/>
              <a:gd name="T11" fmla="*/ 0 h 10"/>
              <a:gd name="T12" fmla="*/ 13 w 13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0">
                <a:moveTo>
                  <a:pt x="13" y="0"/>
                </a:moveTo>
                <a:cubicBezTo>
                  <a:pt x="13" y="0"/>
                  <a:pt x="13" y="1"/>
                  <a:pt x="13" y="1"/>
                </a:cubicBezTo>
                <a:cubicBezTo>
                  <a:pt x="13" y="5"/>
                  <a:pt x="11" y="8"/>
                  <a:pt x="9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8"/>
                  <a:pt x="0" y="5"/>
                  <a:pt x="0" y="1"/>
                </a:cubicBezTo>
                <a:cubicBezTo>
                  <a:pt x="0" y="1"/>
                  <a:pt x="0" y="0"/>
                  <a:pt x="0" y="0"/>
                </a:cubicBezTo>
                <a:lnTo>
                  <a:pt x="13" y="0"/>
                </a:lnTo>
                <a:close/>
              </a:path>
            </a:pathLst>
          </a:cu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Rectangle 245"/>
          <p:cNvSpPr>
            <a:spLocks noChangeArrowheads="1"/>
          </p:cNvSpPr>
          <p:nvPr/>
        </p:nvSpPr>
        <p:spPr bwMode="auto">
          <a:xfrm>
            <a:off x="5053320" y="2512270"/>
            <a:ext cx="42862" cy="1588"/>
          </a:xfrm>
          <a:prstGeom prst="rect">
            <a:avLst/>
          </a:pr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Oval 246"/>
          <p:cNvSpPr>
            <a:spLocks noChangeArrowheads="1"/>
          </p:cNvSpPr>
          <p:nvPr/>
        </p:nvSpPr>
        <p:spPr bwMode="auto">
          <a:xfrm>
            <a:off x="5053320" y="2513857"/>
            <a:ext cx="11112" cy="11113"/>
          </a:xfrm>
          <a:prstGeom prst="ellipse">
            <a:avLst/>
          </a:pr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Oval 247"/>
          <p:cNvSpPr>
            <a:spLocks noChangeArrowheads="1"/>
          </p:cNvSpPr>
          <p:nvPr/>
        </p:nvSpPr>
        <p:spPr bwMode="auto">
          <a:xfrm>
            <a:off x="5069195" y="2513857"/>
            <a:ext cx="11112" cy="11113"/>
          </a:xfrm>
          <a:prstGeom prst="ellipse">
            <a:avLst/>
          </a:pr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Oval 248"/>
          <p:cNvSpPr>
            <a:spLocks noChangeArrowheads="1"/>
          </p:cNvSpPr>
          <p:nvPr/>
        </p:nvSpPr>
        <p:spPr bwMode="auto">
          <a:xfrm>
            <a:off x="5085070" y="2513857"/>
            <a:ext cx="11112" cy="11113"/>
          </a:xfrm>
          <a:prstGeom prst="ellipse">
            <a:avLst/>
          </a:pr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Rectangle 249"/>
          <p:cNvSpPr>
            <a:spLocks noChangeArrowheads="1"/>
          </p:cNvSpPr>
          <p:nvPr/>
        </p:nvSpPr>
        <p:spPr bwMode="auto">
          <a:xfrm>
            <a:off x="5059670" y="2505920"/>
            <a:ext cx="1587" cy="14288"/>
          </a:xfrm>
          <a:prstGeom prst="rect">
            <a:avLst/>
          </a:pr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Rectangle 250"/>
          <p:cNvSpPr>
            <a:spLocks noChangeArrowheads="1"/>
          </p:cNvSpPr>
          <p:nvPr/>
        </p:nvSpPr>
        <p:spPr bwMode="auto">
          <a:xfrm>
            <a:off x="5075545" y="2505920"/>
            <a:ext cx="1587" cy="14288"/>
          </a:xfrm>
          <a:prstGeom prst="rect">
            <a:avLst/>
          </a:pr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Rectangle 251"/>
          <p:cNvSpPr>
            <a:spLocks noChangeArrowheads="1"/>
          </p:cNvSpPr>
          <p:nvPr/>
        </p:nvSpPr>
        <p:spPr bwMode="auto">
          <a:xfrm>
            <a:off x="5088245" y="2505920"/>
            <a:ext cx="3175" cy="14288"/>
          </a:xfrm>
          <a:prstGeom prst="rect">
            <a:avLst/>
          </a:pr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52"/>
          <p:cNvSpPr/>
          <p:nvPr/>
        </p:nvSpPr>
        <p:spPr bwMode="auto">
          <a:xfrm>
            <a:off x="4962833" y="2150319"/>
            <a:ext cx="223837" cy="303213"/>
          </a:xfrm>
          <a:custGeom>
            <a:avLst/>
            <a:gdLst>
              <a:gd name="T0" fmla="*/ 69 w 84"/>
              <a:gd name="T1" fmla="*/ 11 h 114"/>
              <a:gd name="T2" fmla="*/ 79 w 84"/>
              <a:gd name="T3" fmla="*/ 63 h 114"/>
              <a:gd name="T4" fmla="*/ 42 w 84"/>
              <a:gd name="T5" fmla="*/ 114 h 114"/>
              <a:gd name="T6" fmla="*/ 5 w 84"/>
              <a:gd name="T7" fmla="*/ 63 h 114"/>
              <a:gd name="T8" fmla="*/ 15 w 84"/>
              <a:gd name="T9" fmla="*/ 11 h 114"/>
              <a:gd name="T10" fmla="*/ 36 w 84"/>
              <a:gd name="T11" fmla="*/ 2 h 114"/>
              <a:gd name="T12" fmla="*/ 42 w 84"/>
              <a:gd name="T13" fmla="*/ 3 h 114"/>
              <a:gd name="T14" fmla="*/ 48 w 84"/>
              <a:gd name="T15" fmla="*/ 2 h 114"/>
              <a:gd name="T16" fmla="*/ 69 w 84"/>
              <a:gd name="T17" fmla="*/ 11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" h="114">
                <a:moveTo>
                  <a:pt x="69" y="11"/>
                </a:moveTo>
                <a:cubicBezTo>
                  <a:pt x="81" y="23"/>
                  <a:pt x="84" y="43"/>
                  <a:pt x="79" y="63"/>
                </a:cubicBezTo>
                <a:cubicBezTo>
                  <a:pt x="70" y="93"/>
                  <a:pt x="49" y="114"/>
                  <a:pt x="42" y="114"/>
                </a:cubicBezTo>
                <a:cubicBezTo>
                  <a:pt x="35" y="114"/>
                  <a:pt x="14" y="93"/>
                  <a:pt x="5" y="63"/>
                </a:cubicBezTo>
                <a:cubicBezTo>
                  <a:pt x="0" y="44"/>
                  <a:pt x="3" y="23"/>
                  <a:pt x="15" y="11"/>
                </a:cubicBezTo>
                <a:cubicBezTo>
                  <a:pt x="20" y="6"/>
                  <a:pt x="28" y="0"/>
                  <a:pt x="36" y="2"/>
                </a:cubicBezTo>
                <a:cubicBezTo>
                  <a:pt x="38" y="2"/>
                  <a:pt x="40" y="2"/>
                  <a:pt x="42" y="3"/>
                </a:cubicBezTo>
                <a:cubicBezTo>
                  <a:pt x="44" y="2"/>
                  <a:pt x="46" y="2"/>
                  <a:pt x="48" y="2"/>
                </a:cubicBezTo>
                <a:cubicBezTo>
                  <a:pt x="56" y="0"/>
                  <a:pt x="64" y="6"/>
                  <a:pt x="69" y="11"/>
                </a:cubicBezTo>
                <a:close/>
              </a:path>
            </a:pathLst>
          </a:custGeom>
          <a:solidFill>
            <a:srgbClr val="AEE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53"/>
          <p:cNvSpPr/>
          <p:nvPr/>
        </p:nvSpPr>
        <p:spPr bwMode="auto">
          <a:xfrm>
            <a:off x="4997758" y="2147144"/>
            <a:ext cx="157162" cy="306388"/>
          </a:xfrm>
          <a:custGeom>
            <a:avLst/>
            <a:gdLst>
              <a:gd name="T0" fmla="*/ 50 w 59"/>
              <a:gd name="T1" fmla="*/ 15 h 115"/>
              <a:gd name="T2" fmla="*/ 55 w 59"/>
              <a:gd name="T3" fmla="*/ 64 h 115"/>
              <a:gd name="T4" fmla="*/ 29 w 59"/>
              <a:gd name="T5" fmla="*/ 115 h 115"/>
              <a:gd name="T6" fmla="*/ 3 w 59"/>
              <a:gd name="T7" fmla="*/ 64 h 115"/>
              <a:gd name="T8" fmla="*/ 8 w 59"/>
              <a:gd name="T9" fmla="*/ 14 h 115"/>
              <a:gd name="T10" fmla="*/ 27 w 59"/>
              <a:gd name="T11" fmla="*/ 3 h 115"/>
              <a:gd name="T12" fmla="*/ 29 w 59"/>
              <a:gd name="T13" fmla="*/ 4 h 115"/>
              <a:gd name="T14" fmla="*/ 31 w 59"/>
              <a:gd name="T15" fmla="*/ 3 h 115"/>
              <a:gd name="T16" fmla="*/ 50 w 59"/>
              <a:gd name="T17" fmla="*/ 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115">
                <a:moveTo>
                  <a:pt x="50" y="15"/>
                </a:moveTo>
                <a:cubicBezTo>
                  <a:pt x="57" y="26"/>
                  <a:pt x="59" y="46"/>
                  <a:pt x="55" y="64"/>
                </a:cubicBezTo>
                <a:cubicBezTo>
                  <a:pt x="49" y="94"/>
                  <a:pt x="34" y="115"/>
                  <a:pt x="29" y="115"/>
                </a:cubicBezTo>
                <a:cubicBezTo>
                  <a:pt x="24" y="115"/>
                  <a:pt x="9" y="94"/>
                  <a:pt x="3" y="64"/>
                </a:cubicBezTo>
                <a:cubicBezTo>
                  <a:pt x="0" y="46"/>
                  <a:pt x="1" y="26"/>
                  <a:pt x="8" y="14"/>
                </a:cubicBezTo>
                <a:cubicBezTo>
                  <a:pt x="13" y="8"/>
                  <a:pt x="20" y="1"/>
                  <a:pt x="27" y="3"/>
                </a:cubicBezTo>
                <a:cubicBezTo>
                  <a:pt x="28" y="3"/>
                  <a:pt x="28" y="3"/>
                  <a:pt x="29" y="4"/>
                </a:cubicBezTo>
                <a:cubicBezTo>
                  <a:pt x="30" y="3"/>
                  <a:pt x="30" y="3"/>
                  <a:pt x="31" y="3"/>
                </a:cubicBezTo>
                <a:cubicBezTo>
                  <a:pt x="38" y="0"/>
                  <a:pt x="46" y="8"/>
                  <a:pt x="50" y="15"/>
                </a:cubicBezTo>
                <a:close/>
              </a:path>
            </a:pathLst>
          </a:cu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54"/>
          <p:cNvSpPr/>
          <p:nvPr/>
        </p:nvSpPr>
        <p:spPr bwMode="auto">
          <a:xfrm>
            <a:off x="5040620" y="2153494"/>
            <a:ext cx="68262" cy="300038"/>
          </a:xfrm>
          <a:custGeom>
            <a:avLst/>
            <a:gdLst>
              <a:gd name="T0" fmla="*/ 18 w 26"/>
              <a:gd name="T1" fmla="*/ 3 h 113"/>
              <a:gd name="T2" fmla="*/ 24 w 26"/>
              <a:gd name="T3" fmla="*/ 62 h 113"/>
              <a:gd name="T4" fmla="*/ 13 w 26"/>
              <a:gd name="T5" fmla="*/ 113 h 113"/>
              <a:gd name="T6" fmla="*/ 2 w 26"/>
              <a:gd name="T7" fmla="*/ 62 h 113"/>
              <a:gd name="T8" fmla="*/ 8 w 26"/>
              <a:gd name="T9" fmla="*/ 3 h 113"/>
              <a:gd name="T10" fmla="*/ 18 w 26"/>
              <a:gd name="T11" fmla="*/ 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113">
                <a:moveTo>
                  <a:pt x="18" y="3"/>
                </a:moveTo>
                <a:cubicBezTo>
                  <a:pt x="24" y="11"/>
                  <a:pt x="26" y="37"/>
                  <a:pt x="24" y="62"/>
                </a:cubicBezTo>
                <a:cubicBezTo>
                  <a:pt x="22" y="92"/>
                  <a:pt x="15" y="113"/>
                  <a:pt x="13" y="113"/>
                </a:cubicBezTo>
                <a:cubicBezTo>
                  <a:pt x="11" y="113"/>
                  <a:pt x="4" y="92"/>
                  <a:pt x="2" y="62"/>
                </a:cubicBezTo>
                <a:cubicBezTo>
                  <a:pt x="0" y="37"/>
                  <a:pt x="2" y="11"/>
                  <a:pt x="8" y="3"/>
                </a:cubicBezTo>
                <a:cubicBezTo>
                  <a:pt x="11" y="0"/>
                  <a:pt x="15" y="0"/>
                  <a:pt x="18" y="3"/>
                </a:cubicBezTo>
                <a:close/>
              </a:path>
            </a:pathLst>
          </a:custGeom>
          <a:solidFill>
            <a:srgbClr val="AEE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55"/>
          <p:cNvSpPr/>
          <p:nvPr/>
        </p:nvSpPr>
        <p:spPr bwMode="auto">
          <a:xfrm>
            <a:off x="5008870" y="2405907"/>
            <a:ext cx="131762" cy="52388"/>
          </a:xfrm>
          <a:custGeom>
            <a:avLst/>
            <a:gdLst>
              <a:gd name="T0" fmla="*/ 83 w 83"/>
              <a:gd name="T1" fmla="*/ 0 h 33"/>
              <a:gd name="T2" fmla="*/ 57 w 83"/>
              <a:gd name="T3" fmla="*/ 33 h 33"/>
              <a:gd name="T4" fmla="*/ 27 w 83"/>
              <a:gd name="T5" fmla="*/ 33 h 33"/>
              <a:gd name="T6" fmla="*/ 0 w 83"/>
              <a:gd name="T7" fmla="*/ 0 h 33"/>
              <a:gd name="T8" fmla="*/ 83 w 83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33">
                <a:moveTo>
                  <a:pt x="83" y="0"/>
                </a:moveTo>
                <a:lnTo>
                  <a:pt x="57" y="33"/>
                </a:lnTo>
                <a:lnTo>
                  <a:pt x="27" y="33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Rectangle 256"/>
          <p:cNvSpPr>
            <a:spLocks noChangeArrowheads="1"/>
          </p:cNvSpPr>
          <p:nvPr/>
        </p:nvSpPr>
        <p:spPr bwMode="auto">
          <a:xfrm>
            <a:off x="5053320" y="2458295"/>
            <a:ext cx="46037" cy="14288"/>
          </a:xfrm>
          <a:prstGeom prst="rect">
            <a:avLst/>
          </a:pr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57"/>
          <p:cNvSpPr/>
          <p:nvPr/>
        </p:nvSpPr>
        <p:spPr bwMode="auto">
          <a:xfrm>
            <a:off x="2138680" y="2886921"/>
            <a:ext cx="715960" cy="520701"/>
          </a:xfrm>
          <a:custGeom>
            <a:avLst/>
            <a:gdLst>
              <a:gd name="T0" fmla="*/ 52 w 270"/>
              <a:gd name="T1" fmla="*/ 150 h 196"/>
              <a:gd name="T2" fmla="*/ 52 w 270"/>
              <a:gd name="T3" fmla="*/ 151 h 196"/>
              <a:gd name="T4" fmla="*/ 103 w 270"/>
              <a:gd name="T5" fmla="*/ 189 h 196"/>
              <a:gd name="T6" fmla="*/ 126 w 270"/>
              <a:gd name="T7" fmla="*/ 185 h 196"/>
              <a:gd name="T8" fmla="*/ 161 w 270"/>
              <a:gd name="T9" fmla="*/ 196 h 196"/>
              <a:gd name="T10" fmla="*/ 212 w 270"/>
              <a:gd name="T11" fmla="*/ 157 h 196"/>
              <a:gd name="T12" fmla="*/ 212 w 270"/>
              <a:gd name="T13" fmla="*/ 156 h 196"/>
              <a:gd name="T14" fmla="*/ 270 w 270"/>
              <a:gd name="T15" fmla="*/ 109 h 196"/>
              <a:gd name="T16" fmla="*/ 244 w 270"/>
              <a:gd name="T17" fmla="*/ 70 h 196"/>
              <a:gd name="T18" fmla="*/ 250 w 270"/>
              <a:gd name="T19" fmla="*/ 53 h 196"/>
              <a:gd name="T20" fmla="*/ 199 w 270"/>
              <a:gd name="T21" fmla="*/ 15 h 196"/>
              <a:gd name="T22" fmla="*/ 170 w 270"/>
              <a:gd name="T23" fmla="*/ 22 h 196"/>
              <a:gd name="T24" fmla="*/ 113 w 270"/>
              <a:gd name="T25" fmla="*/ 0 h 196"/>
              <a:gd name="T26" fmla="*/ 43 w 270"/>
              <a:gd name="T27" fmla="*/ 53 h 196"/>
              <a:gd name="T28" fmla="*/ 43 w 270"/>
              <a:gd name="T29" fmla="*/ 58 h 196"/>
              <a:gd name="T30" fmla="*/ 0 w 270"/>
              <a:gd name="T31" fmla="*/ 103 h 196"/>
              <a:gd name="T32" fmla="*/ 52 w 270"/>
              <a:gd name="T33" fmla="*/ 15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0" h="196">
                <a:moveTo>
                  <a:pt x="52" y="150"/>
                </a:moveTo>
                <a:cubicBezTo>
                  <a:pt x="52" y="150"/>
                  <a:pt x="52" y="150"/>
                  <a:pt x="52" y="151"/>
                </a:cubicBezTo>
                <a:cubicBezTo>
                  <a:pt x="52" y="172"/>
                  <a:pt x="75" y="189"/>
                  <a:pt x="103" y="189"/>
                </a:cubicBezTo>
                <a:cubicBezTo>
                  <a:pt x="111" y="189"/>
                  <a:pt x="119" y="188"/>
                  <a:pt x="126" y="185"/>
                </a:cubicBezTo>
                <a:cubicBezTo>
                  <a:pt x="135" y="192"/>
                  <a:pt x="147" y="196"/>
                  <a:pt x="161" y="196"/>
                </a:cubicBezTo>
                <a:cubicBezTo>
                  <a:pt x="189" y="196"/>
                  <a:pt x="212" y="179"/>
                  <a:pt x="212" y="157"/>
                </a:cubicBezTo>
                <a:cubicBezTo>
                  <a:pt x="212" y="157"/>
                  <a:pt x="212" y="156"/>
                  <a:pt x="212" y="156"/>
                </a:cubicBezTo>
                <a:cubicBezTo>
                  <a:pt x="245" y="154"/>
                  <a:pt x="270" y="134"/>
                  <a:pt x="270" y="109"/>
                </a:cubicBezTo>
                <a:cubicBezTo>
                  <a:pt x="270" y="93"/>
                  <a:pt x="260" y="79"/>
                  <a:pt x="244" y="70"/>
                </a:cubicBezTo>
                <a:cubicBezTo>
                  <a:pt x="248" y="65"/>
                  <a:pt x="250" y="59"/>
                  <a:pt x="250" y="53"/>
                </a:cubicBezTo>
                <a:cubicBezTo>
                  <a:pt x="250" y="32"/>
                  <a:pt x="227" y="15"/>
                  <a:pt x="199" y="15"/>
                </a:cubicBezTo>
                <a:cubicBezTo>
                  <a:pt x="188" y="15"/>
                  <a:pt x="178" y="17"/>
                  <a:pt x="170" y="22"/>
                </a:cubicBezTo>
                <a:cubicBezTo>
                  <a:pt x="157" y="9"/>
                  <a:pt x="136" y="0"/>
                  <a:pt x="113" y="0"/>
                </a:cubicBezTo>
                <a:cubicBezTo>
                  <a:pt x="74" y="0"/>
                  <a:pt x="43" y="24"/>
                  <a:pt x="43" y="53"/>
                </a:cubicBezTo>
                <a:cubicBezTo>
                  <a:pt x="43" y="55"/>
                  <a:pt x="43" y="56"/>
                  <a:pt x="43" y="58"/>
                </a:cubicBezTo>
                <a:cubicBezTo>
                  <a:pt x="18" y="64"/>
                  <a:pt x="0" y="82"/>
                  <a:pt x="0" y="103"/>
                </a:cubicBezTo>
                <a:cubicBezTo>
                  <a:pt x="0" y="126"/>
                  <a:pt x="23" y="146"/>
                  <a:pt x="52" y="150"/>
                </a:cubicBezTo>
                <a:close/>
              </a:path>
            </a:pathLst>
          </a:custGeom>
          <a:solidFill>
            <a:srgbClr val="CC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3" name="Freeform 258"/>
          <p:cNvSpPr/>
          <p:nvPr/>
        </p:nvSpPr>
        <p:spPr bwMode="auto">
          <a:xfrm>
            <a:off x="5750230" y="2145556"/>
            <a:ext cx="477836" cy="344488"/>
          </a:xfrm>
          <a:custGeom>
            <a:avLst/>
            <a:gdLst>
              <a:gd name="T0" fmla="*/ 34 w 180"/>
              <a:gd name="T1" fmla="*/ 99 h 130"/>
              <a:gd name="T2" fmla="*/ 34 w 180"/>
              <a:gd name="T3" fmla="*/ 100 h 130"/>
              <a:gd name="T4" fmla="*/ 68 w 180"/>
              <a:gd name="T5" fmla="*/ 126 h 130"/>
              <a:gd name="T6" fmla="*/ 84 w 180"/>
              <a:gd name="T7" fmla="*/ 123 h 130"/>
              <a:gd name="T8" fmla="*/ 107 w 180"/>
              <a:gd name="T9" fmla="*/ 130 h 130"/>
              <a:gd name="T10" fmla="*/ 141 w 180"/>
              <a:gd name="T11" fmla="*/ 105 h 130"/>
              <a:gd name="T12" fmla="*/ 141 w 180"/>
              <a:gd name="T13" fmla="*/ 103 h 130"/>
              <a:gd name="T14" fmla="*/ 180 w 180"/>
              <a:gd name="T15" fmla="*/ 72 h 130"/>
              <a:gd name="T16" fmla="*/ 163 w 180"/>
              <a:gd name="T17" fmla="*/ 46 h 130"/>
              <a:gd name="T18" fmla="*/ 166 w 180"/>
              <a:gd name="T19" fmla="*/ 35 h 130"/>
              <a:gd name="T20" fmla="*/ 132 w 180"/>
              <a:gd name="T21" fmla="*/ 9 h 130"/>
              <a:gd name="T22" fmla="*/ 113 w 180"/>
              <a:gd name="T23" fmla="*/ 14 h 130"/>
              <a:gd name="T24" fmla="*/ 75 w 180"/>
              <a:gd name="T25" fmla="*/ 0 h 130"/>
              <a:gd name="T26" fmla="*/ 28 w 180"/>
              <a:gd name="T27" fmla="*/ 35 h 130"/>
              <a:gd name="T28" fmla="*/ 29 w 180"/>
              <a:gd name="T29" fmla="*/ 38 h 130"/>
              <a:gd name="T30" fmla="*/ 0 w 180"/>
              <a:gd name="T31" fmla="*/ 68 h 130"/>
              <a:gd name="T32" fmla="*/ 34 w 180"/>
              <a:gd name="T33" fmla="*/ 9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" h="130">
                <a:moveTo>
                  <a:pt x="34" y="99"/>
                </a:moveTo>
                <a:cubicBezTo>
                  <a:pt x="34" y="100"/>
                  <a:pt x="34" y="100"/>
                  <a:pt x="34" y="100"/>
                </a:cubicBezTo>
                <a:cubicBezTo>
                  <a:pt x="34" y="114"/>
                  <a:pt x="49" y="126"/>
                  <a:pt x="68" y="126"/>
                </a:cubicBezTo>
                <a:cubicBezTo>
                  <a:pt x="74" y="126"/>
                  <a:pt x="79" y="125"/>
                  <a:pt x="84" y="123"/>
                </a:cubicBezTo>
                <a:cubicBezTo>
                  <a:pt x="90" y="127"/>
                  <a:pt x="98" y="130"/>
                  <a:pt x="107" y="130"/>
                </a:cubicBezTo>
                <a:cubicBezTo>
                  <a:pt x="126" y="130"/>
                  <a:pt x="141" y="119"/>
                  <a:pt x="141" y="105"/>
                </a:cubicBezTo>
                <a:cubicBezTo>
                  <a:pt x="141" y="104"/>
                  <a:pt x="141" y="104"/>
                  <a:pt x="141" y="103"/>
                </a:cubicBezTo>
                <a:cubicBezTo>
                  <a:pt x="163" y="102"/>
                  <a:pt x="180" y="89"/>
                  <a:pt x="180" y="72"/>
                </a:cubicBezTo>
                <a:cubicBezTo>
                  <a:pt x="180" y="61"/>
                  <a:pt x="173" y="52"/>
                  <a:pt x="163" y="46"/>
                </a:cubicBezTo>
                <a:cubicBezTo>
                  <a:pt x="165" y="43"/>
                  <a:pt x="166" y="39"/>
                  <a:pt x="166" y="35"/>
                </a:cubicBezTo>
                <a:cubicBezTo>
                  <a:pt x="166" y="21"/>
                  <a:pt x="151" y="9"/>
                  <a:pt x="132" y="9"/>
                </a:cubicBezTo>
                <a:cubicBezTo>
                  <a:pt x="125" y="9"/>
                  <a:pt x="118" y="11"/>
                  <a:pt x="113" y="14"/>
                </a:cubicBezTo>
                <a:cubicBezTo>
                  <a:pt x="104" y="5"/>
                  <a:pt x="91" y="0"/>
                  <a:pt x="75" y="0"/>
                </a:cubicBezTo>
                <a:cubicBezTo>
                  <a:pt x="49" y="0"/>
                  <a:pt x="28" y="15"/>
                  <a:pt x="28" y="35"/>
                </a:cubicBezTo>
                <a:cubicBezTo>
                  <a:pt x="28" y="36"/>
                  <a:pt x="28" y="37"/>
                  <a:pt x="29" y="38"/>
                </a:cubicBezTo>
                <a:cubicBezTo>
                  <a:pt x="12" y="42"/>
                  <a:pt x="0" y="54"/>
                  <a:pt x="0" y="68"/>
                </a:cubicBezTo>
                <a:cubicBezTo>
                  <a:pt x="0" y="84"/>
                  <a:pt x="15" y="97"/>
                  <a:pt x="34" y="99"/>
                </a:cubicBezTo>
                <a:close/>
              </a:path>
            </a:pathLst>
          </a:custGeom>
          <a:solidFill>
            <a:srgbClr val="CC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59"/>
          <p:cNvSpPr/>
          <p:nvPr/>
        </p:nvSpPr>
        <p:spPr bwMode="auto">
          <a:xfrm>
            <a:off x="2853053" y="3510810"/>
            <a:ext cx="6723040" cy="3363921"/>
          </a:xfrm>
          <a:custGeom>
            <a:avLst/>
            <a:gdLst>
              <a:gd name="T0" fmla="*/ 1266 w 2532"/>
              <a:gd name="T1" fmla="*/ 0 h 1266"/>
              <a:gd name="T2" fmla="*/ 2532 w 2532"/>
              <a:gd name="T3" fmla="*/ 1266 h 1266"/>
              <a:gd name="T4" fmla="*/ 0 w 2532"/>
              <a:gd name="T5" fmla="*/ 1266 h 1266"/>
              <a:gd name="T6" fmla="*/ 1266 w 2532"/>
              <a:gd name="T7" fmla="*/ 0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32" h="1266">
                <a:moveTo>
                  <a:pt x="1266" y="0"/>
                </a:moveTo>
                <a:cubicBezTo>
                  <a:pt x="1965" y="0"/>
                  <a:pt x="2532" y="567"/>
                  <a:pt x="2532" y="1266"/>
                </a:cubicBezTo>
                <a:cubicBezTo>
                  <a:pt x="0" y="1266"/>
                  <a:pt x="0" y="1266"/>
                  <a:pt x="0" y="1266"/>
                </a:cubicBezTo>
                <a:cubicBezTo>
                  <a:pt x="0" y="567"/>
                  <a:pt x="567" y="0"/>
                  <a:pt x="1266" y="0"/>
                </a:cubicBezTo>
                <a:close/>
              </a:path>
            </a:pathLst>
          </a:custGeom>
          <a:solidFill>
            <a:srgbClr val="4AC1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60"/>
          <p:cNvSpPr/>
          <p:nvPr/>
        </p:nvSpPr>
        <p:spPr bwMode="auto">
          <a:xfrm>
            <a:off x="2830828" y="3490172"/>
            <a:ext cx="6765902" cy="3384559"/>
          </a:xfrm>
          <a:custGeom>
            <a:avLst/>
            <a:gdLst>
              <a:gd name="T0" fmla="*/ 1274 w 2548"/>
              <a:gd name="T1" fmla="*/ 0 h 1274"/>
              <a:gd name="T2" fmla="*/ 2174 w 2548"/>
              <a:gd name="T3" fmla="*/ 373 h 1274"/>
              <a:gd name="T4" fmla="*/ 2548 w 2548"/>
              <a:gd name="T5" fmla="*/ 1274 h 1274"/>
              <a:gd name="T6" fmla="*/ 2532 w 2548"/>
              <a:gd name="T7" fmla="*/ 1274 h 1274"/>
              <a:gd name="T8" fmla="*/ 2532 w 2548"/>
              <a:gd name="T9" fmla="*/ 1266 h 1274"/>
              <a:gd name="T10" fmla="*/ 2164 w 2548"/>
              <a:gd name="T11" fmla="*/ 384 h 1274"/>
              <a:gd name="T12" fmla="*/ 1274 w 2548"/>
              <a:gd name="T13" fmla="*/ 16 h 1274"/>
              <a:gd name="T14" fmla="*/ 384 w 2548"/>
              <a:gd name="T15" fmla="*/ 384 h 1274"/>
              <a:gd name="T16" fmla="*/ 16 w 2548"/>
              <a:gd name="T17" fmla="*/ 1266 h 1274"/>
              <a:gd name="T18" fmla="*/ 16 w 2548"/>
              <a:gd name="T19" fmla="*/ 1274 h 1274"/>
              <a:gd name="T20" fmla="*/ 0 w 2548"/>
              <a:gd name="T21" fmla="*/ 1274 h 1274"/>
              <a:gd name="T22" fmla="*/ 373 w 2548"/>
              <a:gd name="T23" fmla="*/ 373 h 1274"/>
              <a:gd name="T24" fmla="*/ 1274 w 2548"/>
              <a:gd name="T25" fmla="*/ 0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48" h="1274">
                <a:moveTo>
                  <a:pt x="1274" y="0"/>
                </a:moveTo>
                <a:cubicBezTo>
                  <a:pt x="1626" y="0"/>
                  <a:pt x="1944" y="143"/>
                  <a:pt x="2174" y="373"/>
                </a:cubicBezTo>
                <a:cubicBezTo>
                  <a:pt x="2405" y="604"/>
                  <a:pt x="2548" y="922"/>
                  <a:pt x="2548" y="1274"/>
                </a:cubicBezTo>
                <a:cubicBezTo>
                  <a:pt x="2532" y="1274"/>
                  <a:pt x="2532" y="1274"/>
                  <a:pt x="2532" y="1274"/>
                </a:cubicBezTo>
                <a:cubicBezTo>
                  <a:pt x="2532" y="1266"/>
                  <a:pt x="2532" y="1266"/>
                  <a:pt x="2532" y="1266"/>
                </a:cubicBezTo>
                <a:cubicBezTo>
                  <a:pt x="2530" y="922"/>
                  <a:pt x="2390" y="610"/>
                  <a:pt x="2164" y="384"/>
                </a:cubicBezTo>
                <a:cubicBezTo>
                  <a:pt x="1936" y="157"/>
                  <a:pt x="1621" y="16"/>
                  <a:pt x="1274" y="16"/>
                </a:cubicBezTo>
                <a:cubicBezTo>
                  <a:pt x="926" y="16"/>
                  <a:pt x="612" y="157"/>
                  <a:pt x="384" y="384"/>
                </a:cubicBezTo>
                <a:cubicBezTo>
                  <a:pt x="158" y="610"/>
                  <a:pt x="18" y="922"/>
                  <a:pt x="16" y="1266"/>
                </a:cubicBezTo>
                <a:cubicBezTo>
                  <a:pt x="16" y="1274"/>
                  <a:pt x="16" y="1274"/>
                  <a:pt x="16" y="1274"/>
                </a:cubicBezTo>
                <a:cubicBezTo>
                  <a:pt x="0" y="1274"/>
                  <a:pt x="0" y="1274"/>
                  <a:pt x="0" y="1274"/>
                </a:cubicBezTo>
                <a:cubicBezTo>
                  <a:pt x="0" y="922"/>
                  <a:pt x="143" y="604"/>
                  <a:pt x="373" y="373"/>
                </a:cubicBezTo>
                <a:cubicBezTo>
                  <a:pt x="604" y="143"/>
                  <a:pt x="922" y="0"/>
                  <a:pt x="1274" y="0"/>
                </a:cubicBezTo>
                <a:close/>
              </a:path>
            </a:pathLst>
          </a:custGeom>
          <a:solidFill>
            <a:srgbClr val="3091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10" name="Group 306"/>
          <p:cNvGrpSpPr>
            <a:grpSpLocks noChangeAspect="1"/>
          </p:cNvGrpSpPr>
          <p:nvPr/>
        </p:nvGrpSpPr>
        <p:grpSpPr bwMode="auto">
          <a:xfrm>
            <a:off x="835350" y="2233613"/>
            <a:ext cx="450850" cy="325437"/>
            <a:chOff x="688" y="1407"/>
            <a:chExt cx="284" cy="205"/>
          </a:xfrm>
        </p:grpSpPr>
        <p:sp>
          <p:nvSpPr>
            <p:cNvPr id="311" name="AutoShape 305"/>
            <p:cNvSpPr>
              <a:spLocks noChangeAspect="1" noChangeArrowheads="1" noTextEdit="1"/>
            </p:cNvSpPr>
            <p:nvPr/>
          </p:nvSpPr>
          <p:spPr bwMode="auto">
            <a:xfrm>
              <a:off x="688" y="1407"/>
              <a:ext cx="28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307"/>
            <p:cNvSpPr/>
            <p:nvPr/>
          </p:nvSpPr>
          <p:spPr bwMode="auto">
            <a:xfrm>
              <a:off x="690" y="1405"/>
              <a:ext cx="282" cy="205"/>
            </a:xfrm>
            <a:custGeom>
              <a:avLst/>
              <a:gdLst>
                <a:gd name="T0" fmla="*/ 22 w 116"/>
                <a:gd name="T1" fmla="*/ 64 h 84"/>
                <a:gd name="T2" fmla="*/ 22 w 116"/>
                <a:gd name="T3" fmla="*/ 65 h 84"/>
                <a:gd name="T4" fmla="*/ 44 w 116"/>
                <a:gd name="T5" fmla="*/ 81 h 84"/>
                <a:gd name="T6" fmla="*/ 54 w 116"/>
                <a:gd name="T7" fmla="*/ 79 h 84"/>
                <a:gd name="T8" fmla="*/ 69 w 116"/>
                <a:gd name="T9" fmla="*/ 84 h 84"/>
                <a:gd name="T10" fmla="*/ 91 w 116"/>
                <a:gd name="T11" fmla="*/ 68 h 84"/>
                <a:gd name="T12" fmla="*/ 91 w 116"/>
                <a:gd name="T13" fmla="*/ 67 h 84"/>
                <a:gd name="T14" fmla="*/ 116 w 116"/>
                <a:gd name="T15" fmla="*/ 47 h 84"/>
                <a:gd name="T16" fmla="*/ 105 w 116"/>
                <a:gd name="T17" fmla="*/ 30 h 84"/>
                <a:gd name="T18" fmla="*/ 107 w 116"/>
                <a:gd name="T19" fmla="*/ 23 h 84"/>
                <a:gd name="T20" fmla="*/ 85 w 116"/>
                <a:gd name="T21" fmla="*/ 6 h 84"/>
                <a:gd name="T22" fmla="*/ 73 w 116"/>
                <a:gd name="T23" fmla="*/ 9 h 84"/>
                <a:gd name="T24" fmla="*/ 48 w 116"/>
                <a:gd name="T25" fmla="*/ 0 h 84"/>
                <a:gd name="T26" fmla="*/ 18 w 116"/>
                <a:gd name="T27" fmla="*/ 23 h 84"/>
                <a:gd name="T28" fmla="*/ 18 w 116"/>
                <a:gd name="T29" fmla="*/ 25 h 84"/>
                <a:gd name="T30" fmla="*/ 0 w 116"/>
                <a:gd name="T31" fmla="*/ 44 h 84"/>
                <a:gd name="T32" fmla="*/ 22 w 116"/>
                <a:gd name="T33" fmla="*/ 6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6" h="84">
                  <a:moveTo>
                    <a:pt x="22" y="64"/>
                  </a:moveTo>
                  <a:cubicBezTo>
                    <a:pt x="22" y="64"/>
                    <a:pt x="22" y="65"/>
                    <a:pt x="22" y="65"/>
                  </a:cubicBezTo>
                  <a:cubicBezTo>
                    <a:pt x="22" y="74"/>
                    <a:pt x="32" y="81"/>
                    <a:pt x="44" y="81"/>
                  </a:cubicBezTo>
                  <a:cubicBezTo>
                    <a:pt x="48" y="81"/>
                    <a:pt x="51" y="81"/>
                    <a:pt x="54" y="79"/>
                  </a:cubicBezTo>
                  <a:cubicBezTo>
                    <a:pt x="58" y="82"/>
                    <a:pt x="63" y="84"/>
                    <a:pt x="69" y="84"/>
                  </a:cubicBezTo>
                  <a:cubicBezTo>
                    <a:pt x="81" y="84"/>
                    <a:pt x="91" y="77"/>
                    <a:pt x="91" y="68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105" y="66"/>
                    <a:pt x="116" y="57"/>
                    <a:pt x="116" y="47"/>
                  </a:cubicBezTo>
                  <a:cubicBezTo>
                    <a:pt x="116" y="40"/>
                    <a:pt x="112" y="34"/>
                    <a:pt x="105" y="30"/>
                  </a:cubicBezTo>
                  <a:cubicBezTo>
                    <a:pt x="106" y="28"/>
                    <a:pt x="107" y="25"/>
                    <a:pt x="107" y="23"/>
                  </a:cubicBezTo>
                  <a:cubicBezTo>
                    <a:pt x="107" y="14"/>
                    <a:pt x="97" y="6"/>
                    <a:pt x="85" y="6"/>
                  </a:cubicBezTo>
                  <a:cubicBezTo>
                    <a:pt x="81" y="6"/>
                    <a:pt x="76" y="7"/>
                    <a:pt x="73" y="9"/>
                  </a:cubicBezTo>
                  <a:cubicBezTo>
                    <a:pt x="67" y="4"/>
                    <a:pt x="58" y="0"/>
                    <a:pt x="48" y="0"/>
                  </a:cubicBezTo>
                  <a:cubicBezTo>
                    <a:pt x="32" y="0"/>
                    <a:pt x="18" y="10"/>
                    <a:pt x="18" y="23"/>
                  </a:cubicBezTo>
                  <a:cubicBezTo>
                    <a:pt x="18" y="24"/>
                    <a:pt x="18" y="24"/>
                    <a:pt x="18" y="25"/>
                  </a:cubicBezTo>
                  <a:cubicBezTo>
                    <a:pt x="8" y="28"/>
                    <a:pt x="0" y="35"/>
                    <a:pt x="0" y="44"/>
                  </a:cubicBezTo>
                  <a:cubicBezTo>
                    <a:pt x="0" y="54"/>
                    <a:pt x="9" y="63"/>
                    <a:pt x="22" y="64"/>
                  </a:cubicBezTo>
                  <a:close/>
                </a:path>
              </a:pathLst>
            </a:custGeom>
            <a:solidFill>
              <a:srgbClr val="CCF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13" name="文本框 312"/>
          <p:cNvSpPr txBox="1"/>
          <p:nvPr/>
        </p:nvSpPr>
        <p:spPr>
          <a:xfrm>
            <a:off x="4151430" y="4700756"/>
            <a:ext cx="4131142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C#</a:t>
            </a:r>
            <a:r>
              <a:rPr lang="zh-CN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爱旅行</a:t>
            </a:r>
          </a:p>
          <a:p>
            <a:pPr algn="ctr"/>
            <a:r>
              <a:rPr lang="zh-CN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微信小程序</a:t>
            </a:r>
          </a:p>
        </p:txBody>
      </p:sp>
      <p:grpSp>
        <p:nvGrpSpPr>
          <p:cNvPr id="315" name="Group 310"/>
          <p:cNvGrpSpPr>
            <a:grpSpLocks noChangeAspect="1"/>
          </p:cNvGrpSpPr>
          <p:nvPr/>
        </p:nvGrpSpPr>
        <p:grpSpPr bwMode="auto">
          <a:xfrm>
            <a:off x="9815838" y="1905000"/>
            <a:ext cx="754062" cy="539750"/>
            <a:chOff x="6345" y="1200"/>
            <a:chExt cx="475" cy="340"/>
          </a:xfrm>
        </p:grpSpPr>
        <p:sp>
          <p:nvSpPr>
            <p:cNvPr id="316" name="AutoShape 309"/>
            <p:cNvSpPr>
              <a:spLocks noChangeAspect="1" noChangeArrowheads="1" noTextEdit="1"/>
            </p:cNvSpPr>
            <p:nvPr/>
          </p:nvSpPr>
          <p:spPr bwMode="auto">
            <a:xfrm>
              <a:off x="6345" y="1200"/>
              <a:ext cx="47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311"/>
            <p:cNvSpPr/>
            <p:nvPr/>
          </p:nvSpPr>
          <p:spPr bwMode="auto">
            <a:xfrm>
              <a:off x="6345" y="1198"/>
              <a:ext cx="473" cy="344"/>
            </a:xfrm>
            <a:custGeom>
              <a:avLst/>
              <a:gdLst>
                <a:gd name="T0" fmla="*/ 38 w 197"/>
                <a:gd name="T1" fmla="*/ 109 h 143"/>
                <a:gd name="T2" fmla="*/ 38 w 197"/>
                <a:gd name="T3" fmla="*/ 110 h 143"/>
                <a:gd name="T4" fmla="*/ 75 w 197"/>
                <a:gd name="T5" fmla="*/ 138 h 143"/>
                <a:gd name="T6" fmla="*/ 92 w 197"/>
                <a:gd name="T7" fmla="*/ 135 h 143"/>
                <a:gd name="T8" fmla="*/ 118 w 197"/>
                <a:gd name="T9" fmla="*/ 143 h 143"/>
                <a:gd name="T10" fmla="*/ 155 w 197"/>
                <a:gd name="T11" fmla="*/ 115 h 143"/>
                <a:gd name="T12" fmla="*/ 155 w 197"/>
                <a:gd name="T13" fmla="*/ 113 h 143"/>
                <a:gd name="T14" fmla="*/ 197 w 197"/>
                <a:gd name="T15" fmla="*/ 79 h 143"/>
                <a:gd name="T16" fmla="*/ 178 w 197"/>
                <a:gd name="T17" fmla="*/ 51 h 143"/>
                <a:gd name="T18" fmla="*/ 182 w 197"/>
                <a:gd name="T19" fmla="*/ 38 h 143"/>
                <a:gd name="T20" fmla="*/ 145 w 197"/>
                <a:gd name="T21" fmla="*/ 10 h 143"/>
                <a:gd name="T22" fmla="*/ 124 w 197"/>
                <a:gd name="T23" fmla="*/ 15 h 143"/>
                <a:gd name="T24" fmla="*/ 82 w 197"/>
                <a:gd name="T25" fmla="*/ 0 h 143"/>
                <a:gd name="T26" fmla="*/ 31 w 197"/>
                <a:gd name="T27" fmla="*/ 38 h 143"/>
                <a:gd name="T28" fmla="*/ 31 w 197"/>
                <a:gd name="T29" fmla="*/ 42 h 143"/>
                <a:gd name="T30" fmla="*/ 0 w 197"/>
                <a:gd name="T31" fmla="*/ 75 h 143"/>
                <a:gd name="T32" fmla="*/ 38 w 197"/>
                <a:gd name="T33" fmla="*/ 10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43">
                  <a:moveTo>
                    <a:pt x="38" y="109"/>
                  </a:moveTo>
                  <a:cubicBezTo>
                    <a:pt x="38" y="109"/>
                    <a:pt x="38" y="109"/>
                    <a:pt x="38" y="110"/>
                  </a:cubicBezTo>
                  <a:cubicBezTo>
                    <a:pt x="38" y="125"/>
                    <a:pt x="54" y="138"/>
                    <a:pt x="75" y="138"/>
                  </a:cubicBezTo>
                  <a:cubicBezTo>
                    <a:pt x="81" y="138"/>
                    <a:pt x="86" y="137"/>
                    <a:pt x="92" y="135"/>
                  </a:cubicBezTo>
                  <a:cubicBezTo>
                    <a:pt x="98" y="140"/>
                    <a:pt x="107" y="143"/>
                    <a:pt x="118" y="143"/>
                  </a:cubicBezTo>
                  <a:cubicBezTo>
                    <a:pt x="138" y="143"/>
                    <a:pt x="155" y="130"/>
                    <a:pt x="155" y="115"/>
                  </a:cubicBezTo>
                  <a:cubicBezTo>
                    <a:pt x="155" y="114"/>
                    <a:pt x="155" y="114"/>
                    <a:pt x="155" y="113"/>
                  </a:cubicBezTo>
                  <a:cubicBezTo>
                    <a:pt x="179" y="112"/>
                    <a:pt x="197" y="97"/>
                    <a:pt x="197" y="79"/>
                  </a:cubicBezTo>
                  <a:cubicBezTo>
                    <a:pt x="197" y="67"/>
                    <a:pt x="190" y="57"/>
                    <a:pt x="178" y="51"/>
                  </a:cubicBezTo>
                  <a:cubicBezTo>
                    <a:pt x="181" y="47"/>
                    <a:pt x="182" y="43"/>
                    <a:pt x="182" y="38"/>
                  </a:cubicBezTo>
                  <a:cubicBezTo>
                    <a:pt x="182" y="23"/>
                    <a:pt x="166" y="10"/>
                    <a:pt x="145" y="10"/>
                  </a:cubicBezTo>
                  <a:cubicBezTo>
                    <a:pt x="137" y="10"/>
                    <a:pt x="130" y="12"/>
                    <a:pt x="124" y="15"/>
                  </a:cubicBezTo>
                  <a:cubicBezTo>
                    <a:pt x="114" y="6"/>
                    <a:pt x="99" y="0"/>
                    <a:pt x="82" y="0"/>
                  </a:cubicBezTo>
                  <a:cubicBezTo>
                    <a:pt x="54" y="0"/>
                    <a:pt x="31" y="17"/>
                    <a:pt x="31" y="38"/>
                  </a:cubicBezTo>
                  <a:cubicBezTo>
                    <a:pt x="31" y="40"/>
                    <a:pt x="31" y="41"/>
                    <a:pt x="31" y="42"/>
                  </a:cubicBezTo>
                  <a:cubicBezTo>
                    <a:pt x="13" y="46"/>
                    <a:pt x="0" y="59"/>
                    <a:pt x="0" y="75"/>
                  </a:cubicBezTo>
                  <a:cubicBezTo>
                    <a:pt x="0" y="92"/>
                    <a:pt x="16" y="106"/>
                    <a:pt x="38" y="109"/>
                  </a:cubicBezTo>
                  <a:close/>
                </a:path>
              </a:pathLst>
            </a:custGeom>
            <a:solidFill>
              <a:srgbClr val="CCF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243898" y="1637665"/>
            <a:ext cx="5741035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88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320</Words>
  <Application>Microsoft Office PowerPoint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汉仪粗宋简</vt:lpstr>
      <vt:lpstr>宋体</vt:lpstr>
      <vt:lpstr>微软雅黑</vt:lpstr>
      <vt:lpstr>新宋体</vt:lpstr>
      <vt:lpstr>张海山锐线体2.0</vt:lpstr>
      <vt:lpstr>Arial</vt:lpstr>
      <vt:lpstr>Calibri</vt:lpstr>
      <vt:lpstr>Calibri Light</vt:lpstr>
      <vt:lpstr>David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Sheng Prayer</dc:creator>
  <cp:lastModifiedBy>Hugh Allen</cp:lastModifiedBy>
  <cp:revision>35</cp:revision>
  <dcterms:created xsi:type="dcterms:W3CDTF">2014-08-05T09:41:00Z</dcterms:created>
  <dcterms:modified xsi:type="dcterms:W3CDTF">2018-12-29T08:19:08Z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