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70" r:id="rId4"/>
    <p:sldId id="256" r:id="rId5"/>
    <p:sldId id="264" r:id="rId6"/>
    <p:sldId id="261" r:id="rId7"/>
    <p:sldId id="310" r:id="rId8"/>
    <p:sldId id="301" r:id="rId9"/>
    <p:sldId id="302" r:id="rId10"/>
    <p:sldId id="280" r:id="rId11"/>
    <p:sldId id="265" r:id="rId12"/>
    <p:sldId id="311" r:id="rId13"/>
    <p:sldId id="312" r:id="rId14"/>
    <p:sldId id="313" r:id="rId15"/>
    <p:sldId id="314" r:id="rId16"/>
    <p:sldId id="315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50" autoAdjust="0"/>
    <p:restoredTop sz="94660"/>
  </p:normalViewPr>
  <p:slideViewPr>
    <p:cSldViewPr>
      <p:cViewPr varScale="1">
        <p:scale>
          <a:sx n="93" d="100"/>
          <a:sy n="93" d="100"/>
        </p:scale>
        <p:origin x="84" y="19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7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200" dirty="0" err="1" smtClean="0"/>
              <a:t>Chào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mừng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các</a:t>
            </a:r>
            <a:r>
              <a:rPr lang="en-US" altLang="ko-KR" sz="1200" dirty="0" smtClean="0"/>
              <a:t> </a:t>
            </a:r>
            <a:r>
              <a:rPr lang="en-US" altLang="ko-KR" sz="1200" err="1" smtClean="0"/>
              <a:t>bạn</a:t>
            </a:r>
            <a:r>
              <a:rPr lang="en-US" altLang="ko-KR" sz="1200" smtClean="0"/>
              <a:t> </a:t>
            </a:r>
            <a:r>
              <a:rPr lang="en-US" altLang="ko-KR" sz="1200" smtClean="0"/>
              <a:t>đến với phần thuyết trình </a:t>
            </a:r>
            <a:r>
              <a:rPr lang="en-US" altLang="ko-KR" sz="1200" err="1" smtClean="0"/>
              <a:t>Nhóm</a:t>
            </a:r>
            <a:r>
              <a:rPr lang="en-US" altLang="ko-KR" sz="1200" smtClean="0"/>
              <a:t> </a:t>
            </a:r>
            <a:r>
              <a:rPr lang="en-US" altLang="ko-KR" sz="1200" smtClean="0"/>
              <a:t>20.</a:t>
            </a:r>
            <a:endParaRPr lang="en-US" altLang="ko-KR" sz="1200" dirty="0"/>
          </a:p>
        </p:txBody>
      </p:sp>
      <p:sp>
        <p:nvSpPr>
          <p:cNvPr id="6" name="Round Same Side Corner Rectangle 8">
            <a:extLst>
              <a:ext uri="{FF2B5EF4-FFF2-40B4-BE49-F238E27FC236}">
                <a16:creationId xmlns="" xmlns:a16="http://schemas.microsoft.com/office/drawing/2014/main" id="{1EAB0980-56BF-4709-80E6-050748A9609C}"/>
              </a:ext>
            </a:extLst>
          </p:cNvPr>
          <p:cNvSpPr/>
          <p:nvPr/>
        </p:nvSpPr>
        <p:spPr>
          <a:xfrm>
            <a:off x="4237742" y="1788248"/>
            <a:ext cx="288945" cy="58781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 Same Side Corner Rectangle 20">
            <a:extLst>
              <a:ext uri="{FF2B5EF4-FFF2-40B4-BE49-F238E27FC236}">
                <a16:creationId xmlns="" xmlns:a16="http://schemas.microsoft.com/office/drawing/2014/main" id="{6DA4E80F-AE63-4E69-990A-E096A42F4299}"/>
              </a:ext>
            </a:extLst>
          </p:cNvPr>
          <p:cNvSpPr/>
          <p:nvPr/>
        </p:nvSpPr>
        <p:spPr>
          <a:xfrm rot="10800000">
            <a:off x="4477107" y="1783955"/>
            <a:ext cx="360041" cy="59324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79184"/>
            <a:ext cx="9144000" cy="576064"/>
          </a:xfrm>
        </p:spPr>
        <p:txBody>
          <a:bodyPr/>
          <a:lstStyle/>
          <a:p>
            <a:r>
              <a:rPr lang="en-US" sz="2800" b="1" smtClean="0"/>
              <a:t>Giao Diện Môn Học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17543"/>
            <a:ext cx="9144000" cy="288032"/>
          </a:xfrm>
        </p:spPr>
        <p:txBody>
          <a:bodyPr/>
          <a:lstStyle/>
          <a:p>
            <a:pPr lvl="0"/>
            <a:r>
              <a:rPr lang="en-US" altLang="ko-KR" smtClean="0"/>
              <a:t>Thêm,sửa,xóa môn học.</a:t>
            </a:r>
            <a:endParaRPr lang="en-US" altLang="ko-KR" dirty="0"/>
          </a:p>
        </p:txBody>
      </p:sp>
      <p:sp>
        <p:nvSpPr>
          <p:cNvPr id="29" name="TextBox 28"/>
          <p:cNvSpPr txBox="1"/>
          <p:nvPr/>
        </p:nvSpPr>
        <p:spPr>
          <a:xfrm>
            <a:off x="312187" y="469875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Hình 1. Chưa có dữ liệu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2908" y="467857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Hình 3. Đã chứa dữ liệu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26797" y="469875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Hình 2. Nhập dữ liệu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0972"/>
            <a:ext cx="1959153" cy="3342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97" y="1072804"/>
            <a:ext cx="2102036" cy="3572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03" y="960850"/>
            <a:ext cx="2231719" cy="37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1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mtClean="0"/>
              <a:t>Giao Diện Môn Học</a:t>
            </a:r>
            <a:endParaRPr lang="en-US" sz="280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Chức năng sửa và xóa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6171" y="4587974"/>
            <a:ext cx="27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Hình 1. Chọn Môn Học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6652" y="4587974"/>
            <a:ext cx="27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Hình 2. Chọn chức năng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76388"/>
            <a:ext cx="2078571" cy="3611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70" y="987574"/>
            <a:ext cx="2043954" cy="347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666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79184"/>
            <a:ext cx="9144000" cy="576064"/>
          </a:xfrm>
        </p:spPr>
        <p:txBody>
          <a:bodyPr/>
          <a:lstStyle/>
          <a:p>
            <a:r>
              <a:rPr lang="en-US" sz="2800" b="1" smtClean="0"/>
              <a:t>Giao Diện Thông Tin Chấm Thi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17543"/>
            <a:ext cx="9144000" cy="288032"/>
          </a:xfrm>
        </p:spPr>
        <p:txBody>
          <a:bodyPr/>
          <a:lstStyle/>
          <a:p>
            <a:pPr lvl="0"/>
            <a:r>
              <a:rPr lang="en-US" altLang="ko-KR" smtClean="0"/>
              <a:t>Thêm,sửa,xóa,Thông Tin Chấm Thi.</a:t>
            </a:r>
            <a:endParaRPr lang="en-US" altLang="ko-KR" dirty="0"/>
          </a:p>
        </p:txBody>
      </p:sp>
      <p:sp>
        <p:nvSpPr>
          <p:cNvPr id="29" name="TextBox 28"/>
          <p:cNvSpPr txBox="1"/>
          <p:nvPr/>
        </p:nvSpPr>
        <p:spPr>
          <a:xfrm>
            <a:off x="312187" y="469875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Hình 1. Chưa có dữ liệu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2908" y="467857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Hình 3. Đã chứa dữ liệu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26797" y="469875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Hình 2. Nhập dữ liệu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073"/>
            <a:ext cx="2199209" cy="3537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77" y="938766"/>
            <a:ext cx="2119995" cy="3759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040832"/>
            <a:ext cx="2041735" cy="35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9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mtClean="0"/>
              <a:t>Giao Diện Thông Tin Chấm Thi </a:t>
            </a:r>
            <a:endParaRPr lang="en-US" sz="280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Chức năng sửa và xóa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6171" y="4587974"/>
            <a:ext cx="27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Hình 1. Chọn Bài Thi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6652" y="4587974"/>
            <a:ext cx="27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Hình 1. Chọn chức năng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78555"/>
            <a:ext cx="2059228" cy="3487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78555"/>
            <a:ext cx="2001617" cy="34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754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Giao Diện Thống kê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31590"/>
            <a:ext cx="3485091" cy="38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Cảm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ơn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các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bạn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đã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lắng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nghe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phần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thuyết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trình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của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chúng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tôi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8148" y="2499742"/>
            <a:ext cx="5634372" cy="1080120"/>
          </a:xfrm>
        </p:spPr>
        <p:txBody>
          <a:bodyPr/>
          <a:lstStyle/>
          <a:p>
            <a:pPr lvl="0"/>
            <a:r>
              <a:rPr lang="en-US" altLang="ko-KR" sz="2800" dirty="0" err="1" smtClean="0">
                <a:solidFill>
                  <a:srgbClr val="FF0000"/>
                </a:solidFill>
                <a:ea typeface="맑은 고딕" pitchFamily="50" charset="-127"/>
              </a:rPr>
              <a:t>Ứng</a:t>
            </a:r>
            <a:r>
              <a:rPr lang="en-US" altLang="ko-KR" sz="28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2800" err="1" smtClean="0">
                <a:solidFill>
                  <a:srgbClr val="FF0000"/>
                </a:solidFill>
                <a:ea typeface="맑은 고딕" pitchFamily="50" charset="-127"/>
              </a:rPr>
              <a:t>dụng</a:t>
            </a:r>
            <a:r>
              <a:rPr lang="en-US" altLang="ko-KR" sz="280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2800" smtClean="0">
                <a:solidFill>
                  <a:srgbClr val="FF0000"/>
                </a:solidFill>
                <a:ea typeface="맑은 고딕" pitchFamily="50" charset="-127"/>
              </a:rPr>
              <a:t>Quản Lý Chấm Thi</a:t>
            </a:r>
            <a:r>
              <a:rPr lang="en-US" altLang="ko-KR" sz="280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ea typeface="맑은 고딕" pitchFamily="50" charset="-127"/>
              </a:rPr>
              <a:t>! 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3137" y="3460261"/>
            <a:ext cx="5219924" cy="576064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err="1" smtClean="0"/>
              <a:t>Nhóm</a:t>
            </a:r>
            <a:r>
              <a:rPr lang="en-US" altLang="ko-KR" sz="1200" b="1" smtClean="0"/>
              <a:t> </a:t>
            </a:r>
            <a:r>
              <a:rPr lang="en-US" altLang="ko-KR" sz="1200" b="1" smtClean="0"/>
              <a:t>20:</a:t>
            </a:r>
            <a:endParaRPr lang="en-US" altLang="ko-KR" sz="1200" b="1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1200" b="1" smtClean="0"/>
              <a:t>Nguyễn Hoàng Long (Leader)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1200" b="1" smtClean="0"/>
              <a:t>Cao Đại Đạt</a:t>
            </a:r>
            <a:endParaRPr lang="en-US" altLang="ko-KR" sz="1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332960" y="264375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08104" y="123478"/>
            <a:ext cx="350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Trường</a:t>
            </a:r>
            <a:r>
              <a:rPr lang="en-US" dirty="0" smtClean="0"/>
              <a:t> CĐ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8184" y="49281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Khoa</a:t>
            </a:r>
            <a:r>
              <a:rPr lang="en-US" sz="1200" dirty="0" smtClean="0"/>
              <a:t> CNTT – Project Di </a:t>
            </a:r>
            <a:r>
              <a:rPr lang="en-US" sz="1200" dirty="0" err="1" smtClean="0"/>
              <a:t>động</a:t>
            </a:r>
            <a:r>
              <a:rPr lang="en-US" sz="1200" dirty="0" smtClean="0"/>
              <a:t> 2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31309"/>
            <a:ext cx="272592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79912" y="2194659"/>
            <a:ext cx="4930200" cy="473576"/>
          </a:xfrm>
        </p:spPr>
        <p:txBody>
          <a:bodyPr/>
          <a:lstStyle/>
          <a:p>
            <a:r>
              <a:rPr lang="en-US" altLang="ko-KR" smtClean="0"/>
              <a:t>Quản Lý Chấm Thi</a:t>
            </a:r>
            <a:r>
              <a:rPr lang="en-US" altLang="ko-KR" smtClean="0"/>
              <a:t>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13800" y="2803014"/>
            <a:ext cx="4930200" cy="288032"/>
          </a:xfrm>
        </p:spPr>
        <p:txBody>
          <a:bodyPr/>
          <a:lstStyle/>
          <a:p>
            <a:pPr lvl="0"/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Ứng</a:t>
            </a:r>
            <a:r>
              <a:rPr lang="en-US" altLang="ko-KR" sz="1800" dirty="0" smtClean="0"/>
              <a:t> </a:t>
            </a:r>
            <a:r>
              <a:rPr lang="en-US" altLang="ko-KR" sz="1800" err="1" smtClean="0"/>
              <a:t>dụng</a:t>
            </a:r>
            <a:r>
              <a:rPr lang="en-US" altLang="ko-KR" sz="1800" smtClean="0"/>
              <a:t> </a:t>
            </a:r>
            <a:r>
              <a:rPr lang="en-US" altLang="ko-KR" sz="1800" smtClean="0">
                <a:solidFill>
                  <a:srgbClr val="FF0000"/>
                </a:solidFill>
              </a:rPr>
              <a:t>quản lý chấm thi</a:t>
            </a:r>
            <a:r>
              <a:rPr lang="en-US" altLang="ko-KR" sz="1800" smtClean="0"/>
              <a:t> </a:t>
            </a:r>
            <a:r>
              <a:rPr lang="en-US" altLang="ko-KR" sz="1800" dirty="0" err="1" smtClean="0"/>
              <a:t>là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gì</a:t>
            </a:r>
            <a:r>
              <a:rPr lang="en-US" altLang="ko-KR" sz="1800" dirty="0" smtClean="0"/>
              <a:t> ?</a:t>
            </a:r>
            <a:endParaRPr lang="en-US" altLang="ko-KR" sz="18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ounded Rectangle 7">
            <a:extLst>
              <a:ext uri="{FF2B5EF4-FFF2-40B4-BE49-F238E27FC236}">
                <a16:creationId xmlns="" xmlns:a16="http://schemas.microsoft.com/office/drawing/2014/main" id="{86F6F63C-DDAC-464A-9D5D-31A606C54F57}"/>
              </a:ext>
            </a:extLst>
          </p:cNvPr>
          <p:cNvSpPr/>
          <p:nvPr/>
        </p:nvSpPr>
        <p:spPr>
          <a:xfrm>
            <a:off x="8244408" y="2190946"/>
            <a:ext cx="339699" cy="576064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067944" y="3137721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 smtClean="0"/>
              <a:t>Đối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tượng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sử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dụng</a:t>
            </a:r>
            <a:r>
              <a:rPr lang="en-US" altLang="ko-KR" sz="1800" dirty="0" smtClean="0"/>
              <a:t> ?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10341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solidFill>
                  <a:srgbClr val="FF0000"/>
                </a:solidFill>
                <a:cs typeface="Arial" pitchFamily="34" charset="0"/>
              </a:rPr>
              <a:t>Chức</a:t>
            </a:r>
            <a:r>
              <a:rPr lang="en-US" sz="2800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cs typeface="Arial" pitchFamily="34" charset="0"/>
              </a:rPr>
              <a:t>năng</a:t>
            </a:r>
            <a:r>
              <a:rPr lang="en-US" sz="2800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cs typeface="Arial" pitchFamily="34" charset="0"/>
              </a:rPr>
              <a:t>chính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20069" y="1673660"/>
            <a:ext cx="3545808" cy="328642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1797900" y="1523473"/>
            <a:ext cx="121266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2181302" y="1708594"/>
            <a:ext cx="372639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u="sng" smtClean="0"/>
              <a:t> </a:t>
            </a:r>
            <a:r>
              <a:rPr lang="en-US" sz="1200" b="1" u="sng" smtClean="0"/>
              <a:t>Thêm, sửa, xóa giáo viên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14272" y="2091220"/>
            <a:ext cx="3585346" cy="357422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07661" y="2545069"/>
            <a:ext cx="3600112" cy="353708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04303" y="2962130"/>
            <a:ext cx="3607861" cy="330497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1742088" y="2100567"/>
            <a:ext cx="316131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2189256" y="2129214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u="sng" smtClean="0"/>
              <a:t>Thêm. sửa, xóa môn học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1691440" y="2457126"/>
            <a:ext cx="31613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1729963" y="2946366"/>
            <a:ext cx="316131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298107" y="1681606"/>
            <a:ext cx="3545808" cy="328642"/>
            <a:chOff x="1151472" y="3187501"/>
            <a:chExt cx="6552728" cy="914400"/>
          </a:xfrm>
        </p:grpSpPr>
        <p:sp>
          <p:nvSpPr>
            <p:cNvPr id="57" name="Pentagon 5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Pentagon 5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Diamond 5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60" name="직사각형 39"/>
          <p:cNvSpPr/>
          <p:nvPr/>
        </p:nvSpPr>
        <p:spPr>
          <a:xfrm>
            <a:off x="5498484" y="1653314"/>
            <a:ext cx="121266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240395" y="2120032"/>
            <a:ext cx="3585346" cy="357422"/>
            <a:chOff x="1151472" y="3187501"/>
            <a:chExt cx="6552728" cy="914400"/>
          </a:xfrm>
        </p:grpSpPr>
        <p:sp>
          <p:nvSpPr>
            <p:cNvPr id="63" name="Pentagon 6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Pentagon 6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Diamond 6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285699" y="2553015"/>
            <a:ext cx="3600112" cy="353708"/>
            <a:chOff x="1151472" y="3187501"/>
            <a:chExt cx="6552728" cy="914400"/>
          </a:xfrm>
        </p:grpSpPr>
        <p:sp>
          <p:nvSpPr>
            <p:cNvPr id="67" name="Pentagon 6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Pentagon 6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Diamond 6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292310" y="2990620"/>
            <a:ext cx="3607861" cy="330497"/>
            <a:chOff x="1151472" y="3187501"/>
            <a:chExt cx="6552728" cy="914400"/>
          </a:xfrm>
        </p:grpSpPr>
        <p:sp>
          <p:nvSpPr>
            <p:cNvPr id="71" name="Pentagon 7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  <p:sp>
          <p:nvSpPr>
            <p:cNvPr id="72" name="Pentagon 71"/>
            <p:cNvSpPr/>
            <p:nvPr/>
          </p:nvSpPr>
          <p:spPr>
            <a:xfrm>
              <a:off x="1633824" y="3284700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  <p:sp>
          <p:nvSpPr>
            <p:cNvPr id="73" name="Diamond 7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</p:grpSp>
      <p:sp>
        <p:nvSpPr>
          <p:cNvPr id="74" name="직사각형 39"/>
          <p:cNvSpPr/>
          <p:nvPr/>
        </p:nvSpPr>
        <p:spPr>
          <a:xfrm>
            <a:off x="5392640" y="2108513"/>
            <a:ext cx="316131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TextBox 10"/>
          <p:cNvSpPr txBox="1"/>
          <p:nvPr/>
        </p:nvSpPr>
        <p:spPr bwMode="auto">
          <a:xfrm>
            <a:off x="5867294" y="213716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u="sng" smtClean="0"/>
              <a:t>Animation, Sensor, run drawable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직사각형 39"/>
          <p:cNvSpPr/>
          <p:nvPr/>
        </p:nvSpPr>
        <p:spPr>
          <a:xfrm>
            <a:off x="5415229" y="2487628"/>
            <a:ext cx="31613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8" name="직사각형 39"/>
          <p:cNvSpPr/>
          <p:nvPr/>
        </p:nvSpPr>
        <p:spPr>
          <a:xfrm>
            <a:off x="5372539" y="2904950"/>
            <a:ext cx="316131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8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5758" y="2578780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u="sng"/>
              <a:t>Thêm. sửa, </a:t>
            </a:r>
            <a:r>
              <a:rPr lang="en-US" altLang="ko-KR" sz="1200" b="1" u="sng"/>
              <a:t>xóa </a:t>
            </a:r>
            <a:r>
              <a:rPr lang="en-US" altLang="ko-KR" sz="1200" b="1" u="sng" smtClean="0"/>
              <a:t>thông tin chấm thi</a:t>
            </a:r>
            <a:endParaRPr lang="en-US" altLang="ko-KR" sz="1200" b="1" u="sng" dirty="0"/>
          </a:p>
        </p:txBody>
      </p:sp>
      <p:sp>
        <p:nvSpPr>
          <p:cNvPr id="25" name="Rectangle 24"/>
          <p:cNvSpPr/>
          <p:nvPr/>
        </p:nvSpPr>
        <p:spPr>
          <a:xfrm>
            <a:off x="2194602" y="2979183"/>
            <a:ext cx="870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u="sng" smtClean="0"/>
              <a:t>Thống kê</a:t>
            </a:r>
            <a:endParaRPr lang="en-US" altLang="ko-KR" sz="1200" b="1" u="sng" dirty="0"/>
          </a:p>
        </p:txBody>
      </p:sp>
      <p:sp>
        <p:nvSpPr>
          <p:cNvPr id="86" name="Rectangle 85"/>
          <p:cNvSpPr/>
          <p:nvPr/>
        </p:nvSpPr>
        <p:spPr>
          <a:xfrm>
            <a:off x="5820629" y="1723316"/>
            <a:ext cx="1475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u="sng" smtClean="0"/>
              <a:t>Navigation Dawer</a:t>
            </a:r>
            <a:endParaRPr lang="en-US" altLang="ko-KR" sz="1200" b="1" u="sng" dirty="0"/>
          </a:p>
        </p:txBody>
      </p:sp>
      <p:sp>
        <p:nvSpPr>
          <p:cNvPr id="27" name="Rectangle 26"/>
          <p:cNvSpPr/>
          <p:nvPr/>
        </p:nvSpPr>
        <p:spPr>
          <a:xfrm>
            <a:off x="5774050" y="2561210"/>
            <a:ext cx="258231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ko-KR" sz="1200" b="1" u="sng" smtClean="0"/>
              <a:t>Style, string,…..</a:t>
            </a:r>
            <a:endParaRPr lang="en-US" altLang="ko-KR" sz="1200" b="1" u="sng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Animation and Sensor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00797"/>
            <a:ext cx="9144000" cy="288032"/>
          </a:xfrm>
        </p:spPr>
        <p:txBody>
          <a:bodyPr/>
          <a:lstStyle/>
          <a:p>
            <a:r>
              <a:rPr lang="en-US" sz="1600" b="1" smtClean="0">
                <a:solidFill>
                  <a:srgbClr val="FF0000"/>
                </a:solidFill>
              </a:rPr>
              <a:t>Màn hình loading</a:t>
            </a:r>
            <a:endParaRPr lang="en-US" sz="1600" b="1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988829"/>
            <a:ext cx="2376264" cy="38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0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mtClean="0"/>
              <a:t>Trang Chủ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 smtClean="0"/>
              <a:t>Đăng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nhập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ứng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dụng</a:t>
            </a:r>
            <a:endParaRPr lang="en-US" altLang="ko-KR" dirty="0"/>
          </a:p>
        </p:txBody>
      </p:sp>
      <p:grpSp>
        <p:nvGrpSpPr>
          <p:cNvPr id="39" name="Group 38"/>
          <p:cNvGrpSpPr/>
          <p:nvPr/>
        </p:nvGrpSpPr>
        <p:grpSpPr>
          <a:xfrm>
            <a:off x="4672940" y="2719230"/>
            <a:ext cx="2664297" cy="716746"/>
            <a:chOff x="3105603" y="3017006"/>
            <a:chExt cx="1752191" cy="716746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3105603" y="3272087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 năng này sẽ được chuyển đến giao diện thông tin chấm bài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05604" y="3017006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accent2"/>
                  </a:solidFill>
                  <a:cs typeface="Arial" pitchFamily="34" charset="0"/>
                </a:rPr>
                <a:t>+ </a:t>
              </a:r>
              <a:r>
                <a:rPr lang="en-US" altLang="ko-KR" sz="1400" b="1" smtClean="0">
                  <a:solidFill>
                    <a:schemeClr val="accent2"/>
                  </a:solidFill>
                  <a:cs typeface="Arial" pitchFamily="34" charset="0"/>
                </a:rPr>
                <a:t>Thông Tin Chấm Bài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19967" y="1299714"/>
            <a:ext cx="2688337" cy="715449"/>
            <a:chOff x="480308" y="1880365"/>
            <a:chExt cx="1768001" cy="715449"/>
          </a:xfrm>
          <a:noFill/>
        </p:grpSpPr>
        <p:sp>
          <p:nvSpPr>
            <p:cNvPr id="47" name="TextBox 46"/>
            <p:cNvSpPr txBox="1"/>
            <p:nvPr/>
          </p:nvSpPr>
          <p:spPr>
            <a:xfrm>
              <a:off x="496119" y="2134149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này</a:t>
              </a:r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sẽ được chuyển đến giao diện danh sách giáo viên.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0308" y="1880365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accent3"/>
                  </a:solidFill>
                  <a:cs typeface="Arial" pitchFamily="34" charset="0"/>
                </a:rPr>
                <a:t>+ 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16011" y="3435976"/>
            <a:ext cx="2664298" cy="716746"/>
            <a:chOff x="3105600" y="2093584"/>
            <a:chExt cx="1752192" cy="716746"/>
          </a:xfrm>
          <a:noFill/>
        </p:grpSpPr>
        <p:sp>
          <p:nvSpPr>
            <p:cNvPr id="54" name="TextBox 53"/>
            <p:cNvSpPr txBox="1"/>
            <p:nvPr/>
          </p:nvSpPr>
          <p:spPr>
            <a:xfrm>
              <a:off x="3105600" y="2348665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 năng này sẽ chuyển đến giao diện thống kê.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05602" y="2093584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accent1"/>
                  </a:solidFill>
                  <a:cs typeface="Arial" pitchFamily="34" charset="0"/>
                </a:rPr>
                <a:t>+ </a:t>
              </a:r>
              <a:r>
                <a:rPr lang="en-US" altLang="ko-KR" sz="1400" b="1" smtClean="0">
                  <a:solidFill>
                    <a:schemeClr val="accent1"/>
                  </a:solidFill>
                  <a:cs typeface="Arial" pitchFamily="34" charset="0"/>
                </a:rPr>
                <a:t>Thông Kế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644008" y="1982306"/>
            <a:ext cx="2664296" cy="716746"/>
            <a:chOff x="435655" y="2343050"/>
            <a:chExt cx="1752190" cy="716746"/>
          </a:xfrm>
          <a:noFill/>
        </p:grpSpPr>
        <p:sp>
          <p:nvSpPr>
            <p:cNvPr id="61" name="TextBox 60"/>
            <p:cNvSpPr txBox="1"/>
            <p:nvPr/>
          </p:nvSpPr>
          <p:spPr>
            <a:xfrm>
              <a:off x="435655" y="259813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 năng này sẽ được chuyển đến giao diện danh sách giáo viên.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5655" y="234305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accent4"/>
                  </a:solidFill>
                  <a:cs typeface="Arial" pitchFamily="34" charset="0"/>
                </a:rPr>
                <a:t>+ </a:t>
              </a:r>
              <a:r>
                <a:rPr lang="en-US" altLang="ko-KR" sz="1400" b="1" smtClean="0">
                  <a:solidFill>
                    <a:schemeClr val="accent4"/>
                  </a:solidFill>
                  <a:cs typeface="Arial" pitchFamily="34" charset="0"/>
                </a:rPr>
                <a:t>Môn Học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88740"/>
            <a:ext cx="2210142" cy="38472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60032" y="1238159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Giáo</a:t>
            </a:r>
            <a:r>
              <a:rPr lang="en-US" sz="1600" smtClean="0">
                <a:solidFill>
                  <a:srgbClr val="FF0000"/>
                </a:solidFill>
              </a:rPr>
              <a:t> </a:t>
            </a:r>
            <a:r>
              <a:rPr lang="en-US" sz="1400" smtClean="0">
                <a:solidFill>
                  <a:srgbClr val="FF0000"/>
                </a:solidFill>
              </a:rPr>
              <a:t>Viên</a:t>
            </a:r>
            <a:endParaRPr lang="en-US" sz="160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722882" y="4205418"/>
            <a:ext cx="2664298" cy="716746"/>
            <a:chOff x="3105600" y="2093584"/>
            <a:chExt cx="1752192" cy="716746"/>
          </a:xfrm>
          <a:noFill/>
        </p:grpSpPr>
        <p:sp>
          <p:nvSpPr>
            <p:cNvPr id="22" name="TextBox 21"/>
            <p:cNvSpPr txBox="1"/>
            <p:nvPr/>
          </p:nvSpPr>
          <p:spPr>
            <a:xfrm>
              <a:off x="3105600" y="2348665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Sẽ mở ra một thanh bảng chọn bên phía tay trái màn hình trang chủ.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05602" y="2093584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accent1"/>
                  </a:solidFill>
                  <a:cs typeface="Arial" pitchFamily="34" charset="0"/>
                </a:rPr>
                <a:t>+ Navigation Dawer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4086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b="1" smtClean="0"/>
              <a:t>Navigation Dawer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smtClean="0"/>
              <a:t>Thanh bảng chọn</a:t>
            </a:r>
            <a:endParaRPr lang="en-US" altLang="ko-KR" dirty="0"/>
          </a:p>
        </p:txBody>
      </p:sp>
      <p:grpSp>
        <p:nvGrpSpPr>
          <p:cNvPr id="46" name="Group 45"/>
          <p:cNvGrpSpPr/>
          <p:nvPr/>
        </p:nvGrpSpPr>
        <p:grpSpPr>
          <a:xfrm>
            <a:off x="4572000" y="1040200"/>
            <a:ext cx="2664296" cy="504056"/>
            <a:chOff x="496119" y="1879068"/>
            <a:chExt cx="1752190" cy="532080"/>
          </a:xfrm>
          <a:noFill/>
        </p:grpSpPr>
        <p:sp>
          <p:nvSpPr>
            <p:cNvPr id="47" name="TextBox 46"/>
            <p:cNvSpPr txBox="1"/>
            <p:nvPr/>
          </p:nvSpPr>
          <p:spPr>
            <a:xfrm>
              <a:off x="496119" y="2134149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Quay trở lại giao diện trang chủ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6119" y="1879068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accent3"/>
                  </a:solidFill>
                  <a:cs typeface="Arial" pitchFamily="34" charset="0"/>
                </a:rPr>
                <a:t>Trang Chủ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17257"/>
            <a:ext cx="2736304" cy="43077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604245" y="1573413"/>
            <a:ext cx="2664296" cy="703311"/>
            <a:chOff x="496119" y="1879068"/>
            <a:chExt cx="1752190" cy="742413"/>
          </a:xfrm>
          <a:noFill/>
        </p:grpSpPr>
        <p:sp>
          <p:nvSpPr>
            <p:cNvPr id="10" name="TextBox 9"/>
            <p:cNvSpPr txBox="1"/>
            <p:nvPr/>
          </p:nvSpPr>
          <p:spPr>
            <a:xfrm>
              <a:off x="496119" y="2134149"/>
              <a:ext cx="1752190" cy="487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Di chuyển đến giao diện danh sách giáo viên.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6119" y="1879068"/>
              <a:ext cx="1752190" cy="324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accent3"/>
                  </a:solidFill>
                  <a:cs typeface="Arial" pitchFamily="34" charset="0"/>
                </a:rPr>
                <a:t>Giáo Viên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7105" y="2227862"/>
            <a:ext cx="2664296" cy="703312"/>
            <a:chOff x="496119" y="1879067"/>
            <a:chExt cx="1752190" cy="742414"/>
          </a:xfrm>
          <a:noFill/>
        </p:grpSpPr>
        <p:sp>
          <p:nvSpPr>
            <p:cNvPr id="13" name="TextBox 12"/>
            <p:cNvSpPr txBox="1"/>
            <p:nvPr/>
          </p:nvSpPr>
          <p:spPr>
            <a:xfrm>
              <a:off x="496119" y="2134149"/>
              <a:ext cx="1752190" cy="487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Di chuyển đến giao diện danh sách môn học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6119" y="1879067"/>
              <a:ext cx="1752190" cy="324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accent3"/>
                  </a:solidFill>
                  <a:cs typeface="Arial" pitchFamily="34" charset="0"/>
                </a:rPr>
                <a:t>Môn học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8340" y="2804285"/>
            <a:ext cx="2664296" cy="703311"/>
            <a:chOff x="496119" y="1879068"/>
            <a:chExt cx="1752190" cy="742413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134149"/>
              <a:ext cx="1752190" cy="487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Di chuyển đến giao diện danh sách thông tin chấm bài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1879068"/>
              <a:ext cx="1752190" cy="324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accent3"/>
                  </a:solidFill>
                  <a:cs typeface="Arial" pitchFamily="34" charset="0"/>
                </a:rPr>
                <a:t>Thông tin chấm bài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0" y="3400951"/>
            <a:ext cx="2664296" cy="518644"/>
            <a:chOff x="496119" y="1879069"/>
            <a:chExt cx="1752190" cy="547479"/>
          </a:xfrm>
          <a:noFill/>
        </p:grpSpPr>
        <p:sp>
          <p:nvSpPr>
            <p:cNvPr id="19" name="TextBox 18"/>
            <p:cNvSpPr txBox="1"/>
            <p:nvPr/>
          </p:nvSpPr>
          <p:spPr>
            <a:xfrm>
              <a:off x="496119" y="2134149"/>
              <a:ext cx="1752190" cy="292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Di chuyển đến giao diện thống kê.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6119" y="1879069"/>
              <a:ext cx="1752190" cy="324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accent3"/>
                  </a:solidFill>
                  <a:cs typeface="Arial" pitchFamily="34" charset="0"/>
                </a:rPr>
                <a:t>Thông Kê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04245" y="3884978"/>
            <a:ext cx="2664296" cy="703311"/>
            <a:chOff x="496119" y="1879068"/>
            <a:chExt cx="1752190" cy="742413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134149"/>
              <a:ext cx="1752190" cy="487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Di chuyển đến giao diện đổi ngôn ngữ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1879068"/>
              <a:ext cx="1752190" cy="324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accent3"/>
                  </a:solidFill>
                  <a:cs typeface="Arial" pitchFamily="34" charset="0"/>
                </a:rPr>
                <a:t>Đổi ngôn ngữ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4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79184"/>
            <a:ext cx="9144000" cy="576064"/>
          </a:xfrm>
        </p:spPr>
        <p:txBody>
          <a:bodyPr/>
          <a:lstStyle/>
          <a:p>
            <a:r>
              <a:rPr lang="en-US" sz="2800" b="1" smtClean="0"/>
              <a:t>Giao Diện Giáo Viên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17543"/>
            <a:ext cx="9144000" cy="288032"/>
          </a:xfrm>
        </p:spPr>
        <p:txBody>
          <a:bodyPr/>
          <a:lstStyle/>
          <a:p>
            <a:pPr lvl="0"/>
            <a:r>
              <a:rPr lang="en-US" altLang="ko-KR" smtClean="0"/>
              <a:t>Thêm,sửa,xóa,giáo viên.</a:t>
            </a:r>
            <a:endParaRPr lang="en-US" altLang="ko-KR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22" y="927687"/>
            <a:ext cx="2232248" cy="371118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12187" y="469875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Hình 1. Chưa có dữ liệu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52" y="934750"/>
            <a:ext cx="2180433" cy="371118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942908" y="467857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Hình 3. Đã chứa dữ liệu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974088"/>
            <a:ext cx="2088233" cy="368239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26797" y="469875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Hình 2. Nhập dữ liệu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79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smtClean="0"/>
              <a:t>Giao Diện Giáo Viên</a:t>
            </a:r>
            <a:endParaRPr lang="en-US" sz="280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Chức năng sửa và xóa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7574"/>
            <a:ext cx="2448272" cy="36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987574"/>
            <a:ext cx="2592288" cy="36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171" y="4587974"/>
            <a:ext cx="27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Hình 1. Chọn giáo viên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6652" y="4587974"/>
            <a:ext cx="27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Hình 1. Chọn chức năng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465</Words>
  <Application>Microsoft Office PowerPoint</Application>
  <PresentationFormat>On-screen Show (16:9)</PresentationFormat>
  <Paragraphs>88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boy nhok</cp:lastModifiedBy>
  <cp:revision>134</cp:revision>
  <dcterms:created xsi:type="dcterms:W3CDTF">2016-12-05T23:26:54Z</dcterms:created>
  <dcterms:modified xsi:type="dcterms:W3CDTF">2020-08-11T10:29:57Z</dcterms:modified>
</cp:coreProperties>
</file>