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9" d="100"/>
          <a:sy n="99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F21D-2B08-46C8-9347-9E8E4240A4CD}" type="datetimeFigureOut">
              <a:rPr lang="de-CH" smtClean="0"/>
              <a:t>27.10.2015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CA0-B7D5-4A0C-A741-750DA562C2B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9320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F21D-2B08-46C8-9347-9E8E4240A4CD}" type="datetimeFigureOut">
              <a:rPr lang="de-CH" smtClean="0"/>
              <a:t>27.10.2015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CA0-B7D5-4A0C-A741-750DA562C2B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26529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F21D-2B08-46C8-9347-9E8E4240A4CD}" type="datetimeFigureOut">
              <a:rPr lang="de-CH" smtClean="0"/>
              <a:t>27.10.2015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CA0-B7D5-4A0C-A741-750DA562C2B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0080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F21D-2B08-46C8-9347-9E8E4240A4CD}" type="datetimeFigureOut">
              <a:rPr lang="de-CH" smtClean="0"/>
              <a:t>27.10.2015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CA0-B7D5-4A0C-A741-750DA562C2B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71823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F21D-2B08-46C8-9347-9E8E4240A4CD}" type="datetimeFigureOut">
              <a:rPr lang="de-CH" smtClean="0"/>
              <a:t>27.10.2015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CA0-B7D5-4A0C-A741-750DA562C2B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619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F21D-2B08-46C8-9347-9E8E4240A4CD}" type="datetimeFigureOut">
              <a:rPr lang="de-CH" smtClean="0"/>
              <a:t>27.10.2015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CA0-B7D5-4A0C-A741-750DA562C2B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27764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F21D-2B08-46C8-9347-9E8E4240A4CD}" type="datetimeFigureOut">
              <a:rPr lang="de-CH" smtClean="0"/>
              <a:t>27.10.2015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CA0-B7D5-4A0C-A741-750DA562C2B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47571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F21D-2B08-46C8-9347-9E8E4240A4CD}" type="datetimeFigureOut">
              <a:rPr lang="de-CH" smtClean="0"/>
              <a:t>27.10.2015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CA0-B7D5-4A0C-A741-750DA562C2B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0390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F21D-2B08-46C8-9347-9E8E4240A4CD}" type="datetimeFigureOut">
              <a:rPr lang="de-CH" smtClean="0"/>
              <a:t>27.10.2015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CA0-B7D5-4A0C-A741-750DA562C2B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43759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F21D-2B08-46C8-9347-9E8E4240A4CD}" type="datetimeFigureOut">
              <a:rPr lang="de-CH" smtClean="0"/>
              <a:t>27.10.2015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CA0-B7D5-4A0C-A741-750DA562C2B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897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F21D-2B08-46C8-9347-9E8E4240A4CD}" type="datetimeFigureOut">
              <a:rPr lang="de-CH" smtClean="0"/>
              <a:t>27.10.2015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CA0-B7D5-4A0C-A741-750DA562C2B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6673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EF21D-2B08-46C8-9347-9E8E4240A4CD}" type="datetimeFigureOut">
              <a:rPr lang="de-CH" smtClean="0"/>
              <a:t>27.10.2015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B8CA0-B7D5-4A0C-A741-750DA562C2B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300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170151" y="1187891"/>
            <a:ext cx="4924424" cy="2492646"/>
            <a:chOff x="66675" y="2492816"/>
            <a:chExt cx="6383942" cy="2807934"/>
          </a:xfrm>
        </p:grpSpPr>
        <p:pic>
          <p:nvPicPr>
            <p:cNvPr id="21" name="Picture 20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75" y="2601891"/>
              <a:ext cx="2134800" cy="1843200"/>
            </a:xfrm>
            <a:prstGeom prst="rect">
              <a:avLst/>
            </a:prstGeom>
            <a:scene3d>
              <a:camera prst="isometricRightUp">
                <a:rot lat="2100000" lon="18300000" rev="0"/>
              </a:camera>
              <a:lightRig rig="threePt" dir="t"/>
            </a:scene3d>
          </p:spPr>
        </p:pic>
        <p:sp>
          <p:nvSpPr>
            <p:cNvPr id="4" name="Rectangle 3"/>
            <p:cNvSpPr/>
            <p:nvPr/>
          </p:nvSpPr>
          <p:spPr>
            <a:xfrm>
              <a:off x="1046362" y="2537358"/>
              <a:ext cx="2133600" cy="184414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50800" dir="5400000" algn="ctr" rotWithShape="0">
                <a:schemeClr val="bg1"/>
              </a:outerShdw>
            </a:effectLst>
            <a:scene3d>
              <a:camera prst="isometricRightUp">
                <a:rot lat="2100000" lon="18300000" rev="0"/>
              </a:camera>
              <a:lightRig rig="threePt" dir="t"/>
            </a:scene3d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97957" y="2911213"/>
              <a:ext cx="1257300" cy="115358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50800" dir="5400000" algn="ctr" rotWithShape="0">
                <a:schemeClr val="bg1"/>
              </a:outerShdw>
            </a:effectLst>
            <a:scene3d>
              <a:camera prst="isometricRightUp">
                <a:rot lat="2100000" lon="18300000" rev="0"/>
              </a:camera>
              <a:lightRig rig="threePt" dir="t"/>
            </a:scene3d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103637" y="3241280"/>
              <a:ext cx="695325" cy="58869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50800" dir="5400000" algn="ctr" rotWithShape="0">
                <a:schemeClr val="bg1"/>
              </a:outerShdw>
            </a:effectLst>
            <a:scene3d>
              <a:camera prst="isometricRightUp">
                <a:rot lat="2100000" lon="18300000" rev="0"/>
              </a:camera>
              <a:lightRig rig="threePt" dir="t"/>
            </a:scene3d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2783062" y="3404891"/>
              <a:ext cx="441375" cy="118600"/>
              <a:chOff x="4095005" y="2290466"/>
              <a:chExt cx="441375" cy="118600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4095005" y="2290466"/>
                <a:ext cx="108000" cy="1090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4256930" y="2290466"/>
                <a:ext cx="108000" cy="1090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4428380" y="2299991"/>
                <a:ext cx="108000" cy="1090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3946602" y="3523491"/>
              <a:ext cx="491405" cy="39747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50800" dir="5400000" algn="ctr" rotWithShape="0">
                <a:schemeClr val="bg1"/>
              </a:outerShdw>
            </a:effectLst>
            <a:scene3d>
              <a:camera prst="isometricRightUp">
                <a:rot lat="2100000" lon="18300000" rev="0"/>
              </a:camera>
              <a:lightRig rig="threePt" dir="t"/>
            </a:scene3d>
            <a:sp3d extrusionH="889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086327" y="2546882"/>
              <a:ext cx="2133600" cy="184414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50800" dir="5400000" algn="ctr" rotWithShape="0">
                <a:schemeClr val="bg1"/>
              </a:outerShdw>
            </a:effectLst>
            <a:scene3d>
              <a:camera prst="isometricRightUp">
                <a:rot lat="2100000" lon="18300000" rev="0"/>
              </a:camera>
              <a:lightRig rig="threePt" dir="t"/>
            </a:scene3d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2" name="Picture 21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5817" y="2492816"/>
              <a:ext cx="2134800" cy="1843200"/>
            </a:xfrm>
            <a:prstGeom prst="rect">
              <a:avLst/>
            </a:prstGeom>
            <a:scene3d>
              <a:camera prst="isometricRightUp">
                <a:rot lat="2100000" lon="18300000" rev="0"/>
              </a:camera>
              <a:lightRig rig="threePt" dir="t"/>
            </a:scene3d>
          </p:spPr>
        </p:pic>
        <p:grpSp>
          <p:nvGrpSpPr>
            <p:cNvPr id="32" name="Group 31"/>
            <p:cNvGrpSpPr/>
            <p:nvPr/>
          </p:nvGrpSpPr>
          <p:grpSpPr>
            <a:xfrm>
              <a:off x="859757" y="4693472"/>
              <a:ext cx="4455193" cy="181705"/>
              <a:chOff x="564482" y="4741097"/>
              <a:chExt cx="4588645" cy="207197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 flipV="1">
                <a:off x="564482" y="4914901"/>
                <a:ext cx="4588645" cy="2386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574007" y="4762500"/>
                <a:ext cx="0" cy="1857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5143602" y="4741097"/>
                <a:ext cx="0" cy="1857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859757" y="4884702"/>
              <a:ext cx="4331359" cy="416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Fully convolutional network (FCN)</a:t>
              </a:r>
              <a:endParaRPr lang="de-CH" dirty="0"/>
            </a:p>
          </p:txBody>
        </p:sp>
      </p:grpSp>
      <p:pic>
        <p:nvPicPr>
          <p:cNvPr id="84" name="Picture 83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775" y="968406"/>
            <a:ext cx="1922400" cy="1742400"/>
          </a:xfrm>
          <a:prstGeom prst="rect">
            <a:avLst/>
          </a:prstGeom>
          <a:scene3d>
            <a:camera prst="isometricRightUp">
              <a:rot lat="2100000" lon="18300000" rev="0"/>
            </a:camera>
            <a:lightRig rig="threePt" dir="t"/>
          </a:scene3d>
        </p:spPr>
      </p:pic>
      <p:grpSp>
        <p:nvGrpSpPr>
          <p:cNvPr id="90" name="Group 89"/>
          <p:cNvGrpSpPr/>
          <p:nvPr/>
        </p:nvGrpSpPr>
        <p:grpSpPr>
          <a:xfrm>
            <a:off x="5062606" y="1214724"/>
            <a:ext cx="4746475" cy="2444262"/>
            <a:chOff x="66675" y="2537358"/>
            <a:chExt cx="6153252" cy="2753431"/>
          </a:xfrm>
        </p:grpSpPr>
        <p:sp>
          <p:nvSpPr>
            <p:cNvPr id="97" name="Rectangle 96"/>
            <p:cNvSpPr/>
            <p:nvPr/>
          </p:nvSpPr>
          <p:spPr>
            <a:xfrm>
              <a:off x="4086327" y="2546882"/>
              <a:ext cx="2133600" cy="184414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50800" dir="5400000" algn="ctr" rotWithShape="0">
                <a:schemeClr val="bg1"/>
              </a:outerShdw>
            </a:effectLst>
            <a:scene3d>
              <a:camera prst="isometricRightUp">
                <a:rot lat="2100000" lon="18300000" rev="0"/>
              </a:camera>
              <a:lightRig rig="threePt" dir="t"/>
            </a:scene3d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91" name="Picture 90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75" y="2601891"/>
              <a:ext cx="2134800" cy="1843200"/>
            </a:xfrm>
            <a:prstGeom prst="rect">
              <a:avLst/>
            </a:prstGeom>
            <a:scene3d>
              <a:camera prst="isometricRightUp">
                <a:rot lat="2100000" lon="18300000" rev="0"/>
              </a:camera>
              <a:lightRig rig="threePt" dir="t"/>
            </a:scene3d>
          </p:spPr>
        </p:pic>
        <p:sp>
          <p:nvSpPr>
            <p:cNvPr id="92" name="Rectangle 91"/>
            <p:cNvSpPr/>
            <p:nvPr/>
          </p:nvSpPr>
          <p:spPr>
            <a:xfrm>
              <a:off x="1046362" y="2537358"/>
              <a:ext cx="2133600" cy="184414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50800" dir="5400000" algn="ctr" rotWithShape="0">
                <a:schemeClr val="bg1"/>
              </a:outerShdw>
            </a:effectLst>
            <a:scene3d>
              <a:camera prst="isometricRightUp">
                <a:rot lat="2100000" lon="18300000" rev="0"/>
              </a:camera>
              <a:lightRig rig="threePt" dir="t"/>
            </a:scene3d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697957" y="2911213"/>
              <a:ext cx="1257300" cy="115358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50800" dir="5400000" algn="ctr" rotWithShape="0">
                <a:schemeClr val="bg1"/>
              </a:outerShdw>
            </a:effectLst>
            <a:scene3d>
              <a:camera prst="isometricRightUp">
                <a:rot lat="2100000" lon="18300000" rev="0"/>
              </a:camera>
              <a:lightRig rig="threePt" dir="t"/>
            </a:scene3d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103637" y="3241280"/>
              <a:ext cx="695325" cy="58869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50800" dir="5400000" algn="ctr" rotWithShape="0">
                <a:schemeClr val="bg1"/>
              </a:outerShdw>
            </a:effectLst>
            <a:scene3d>
              <a:camera prst="isometricRightUp">
                <a:rot lat="2100000" lon="18300000" rev="0"/>
              </a:camera>
              <a:lightRig rig="threePt" dir="t"/>
            </a:scene3d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grpSp>
          <p:nvGrpSpPr>
            <p:cNvPr id="95" name="Group 94"/>
            <p:cNvGrpSpPr/>
            <p:nvPr/>
          </p:nvGrpSpPr>
          <p:grpSpPr>
            <a:xfrm>
              <a:off x="2783062" y="3404891"/>
              <a:ext cx="441375" cy="118600"/>
              <a:chOff x="4095005" y="2290466"/>
              <a:chExt cx="441375" cy="118600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4095005" y="2290466"/>
                <a:ext cx="108000" cy="1090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4256930" y="2290466"/>
                <a:ext cx="108000" cy="1090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4428380" y="2299991"/>
                <a:ext cx="108000" cy="1090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sp>
          <p:nvSpPr>
            <p:cNvPr id="96" name="Rectangle 95"/>
            <p:cNvSpPr/>
            <p:nvPr/>
          </p:nvSpPr>
          <p:spPr>
            <a:xfrm>
              <a:off x="3946602" y="3523491"/>
              <a:ext cx="491405" cy="39747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50800" dir="5400000" algn="ctr" rotWithShape="0">
                <a:schemeClr val="bg1"/>
              </a:outerShdw>
            </a:effectLst>
            <a:scene3d>
              <a:camera prst="isometricRightUp">
                <a:rot lat="2100000" lon="18300000" rev="0"/>
              </a:camera>
              <a:lightRig rig="threePt" dir="t"/>
            </a:scene3d>
            <a:sp3d extrusionH="889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859757" y="4704194"/>
              <a:ext cx="4927521" cy="170975"/>
              <a:chOff x="564482" y="4753332"/>
              <a:chExt cx="5075115" cy="194962"/>
            </a:xfrm>
          </p:grpSpPr>
          <p:cxnSp>
            <p:nvCxnSpPr>
              <p:cNvPr id="101" name="Straight Connector 100"/>
              <p:cNvCxnSpPr/>
              <p:nvPr/>
            </p:nvCxnSpPr>
            <p:spPr>
              <a:xfrm flipV="1">
                <a:off x="564482" y="4914984"/>
                <a:ext cx="5063377" cy="23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574007" y="4762500"/>
                <a:ext cx="0" cy="1857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5639597" y="4753332"/>
                <a:ext cx="0" cy="1857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TextBox 99"/>
            <p:cNvSpPr txBox="1"/>
            <p:nvPr/>
          </p:nvSpPr>
          <p:spPr>
            <a:xfrm>
              <a:off x="1709924" y="4874741"/>
              <a:ext cx="2940076" cy="416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Heatmap</a:t>
              </a:r>
              <a:r>
                <a:rPr lang="en-US" dirty="0" smtClean="0"/>
                <a:t> FCN (HFCN)</a:t>
              </a:r>
              <a:endParaRPr lang="de-CH" dirty="0"/>
            </a:p>
          </p:txBody>
        </p:sp>
      </p:grpSp>
      <p:pic>
        <p:nvPicPr>
          <p:cNvPr id="87" name="Picture 86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375" y="1155659"/>
            <a:ext cx="1922400" cy="1738800"/>
          </a:xfrm>
          <a:prstGeom prst="rect">
            <a:avLst/>
          </a:prstGeom>
          <a:scene3d>
            <a:camera prst="isometricRightUp">
              <a:rot lat="2100000" lon="18300000" rev="0"/>
            </a:camera>
            <a:lightRig rig="threePt" dir="t"/>
          </a:scene3d>
        </p:spPr>
      </p:pic>
      <p:pic>
        <p:nvPicPr>
          <p:cNvPr id="88" name="Picture 87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91" y="1149539"/>
            <a:ext cx="1922400" cy="1738800"/>
          </a:xfrm>
          <a:prstGeom prst="rect">
            <a:avLst/>
          </a:prstGeom>
          <a:scene3d>
            <a:camera prst="isometricRightUp">
              <a:rot lat="2100000" lon="18300000" rev="0"/>
            </a:camera>
            <a:lightRig rig="threePt" dir="t"/>
          </a:scene3d>
        </p:spPr>
      </p:pic>
      <p:sp>
        <p:nvSpPr>
          <p:cNvPr id="108" name="TextBox 107"/>
          <p:cNvSpPr txBox="1"/>
          <p:nvPr/>
        </p:nvSpPr>
        <p:spPr>
          <a:xfrm>
            <a:off x="10308496" y="2976644"/>
            <a:ext cx="1674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Semantic Strokes</a:t>
            </a:r>
            <a:endParaRPr lang="de-CH" sz="1600" dirty="0"/>
          </a:p>
        </p:txBody>
      </p:sp>
      <p:sp>
        <p:nvSpPr>
          <p:cNvPr id="109" name="Right Arrow 108"/>
          <p:cNvSpPr/>
          <p:nvPr/>
        </p:nvSpPr>
        <p:spPr>
          <a:xfrm flipH="1">
            <a:off x="10247400" y="2613683"/>
            <a:ext cx="309706" cy="1533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4161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ETH Zuerich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Dai  Dengxin</dc:creator>
  <cp:lastModifiedBy>Dai  Dengxin</cp:lastModifiedBy>
  <cp:revision>44</cp:revision>
  <dcterms:created xsi:type="dcterms:W3CDTF">2015-10-27T18:21:14Z</dcterms:created>
  <dcterms:modified xsi:type="dcterms:W3CDTF">2015-10-27T20:38:29Z</dcterms:modified>
</cp:coreProperties>
</file>