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82" r:id="rId12"/>
    <p:sldId id="276" r:id="rId13"/>
    <p:sldId id="283" r:id="rId14"/>
    <p:sldId id="277" r:id="rId15"/>
    <p:sldId id="279" r:id="rId16"/>
    <p:sldId id="281" r:id="rId17"/>
    <p:sldId id="314" r:id="rId18"/>
    <p:sldId id="316" r:id="rId19"/>
    <p:sldId id="286" r:id="rId20"/>
    <p:sldId id="304" r:id="rId21"/>
    <p:sldId id="315" r:id="rId22"/>
    <p:sldId id="287" r:id="rId23"/>
    <p:sldId id="289" r:id="rId24"/>
    <p:sldId id="288" r:id="rId25"/>
    <p:sldId id="284" r:id="rId26"/>
    <p:sldId id="285" r:id="rId27"/>
    <p:sldId id="290" r:id="rId28"/>
    <p:sldId id="291" r:id="rId29"/>
    <p:sldId id="293" r:id="rId30"/>
    <p:sldId id="308" r:id="rId31"/>
    <p:sldId id="294" r:id="rId32"/>
    <p:sldId id="296" r:id="rId33"/>
    <p:sldId id="306" r:id="rId34"/>
    <p:sldId id="309" r:id="rId35"/>
    <p:sldId id="310" r:id="rId36"/>
    <p:sldId id="311" r:id="rId37"/>
    <p:sldId id="317" r:id="rId38"/>
    <p:sldId id="318" r:id="rId39"/>
    <p:sldId id="319" r:id="rId40"/>
    <p:sldId id="321" r:id="rId41"/>
    <p:sldId id="322" r:id="rId42"/>
    <p:sldId id="323" r:id="rId43"/>
    <p:sldId id="312" r:id="rId44"/>
    <p:sldId id="313" r:id="rId45"/>
    <p:sldId id="320" r:id="rId46"/>
    <p:sldId id="295" r:id="rId47"/>
    <p:sldId id="292" r:id="rId48"/>
    <p:sldId id="297" r:id="rId49"/>
    <p:sldId id="299" r:id="rId50"/>
    <p:sldId id="324" r:id="rId51"/>
    <p:sldId id="307" r:id="rId52"/>
    <p:sldId id="298" r:id="rId53"/>
    <p:sldId id="300" r:id="rId54"/>
    <p:sldId id="303" r:id="rId55"/>
    <p:sldId id="301" r:id="rId56"/>
    <p:sldId id="302" r:id="rId57"/>
    <p:sldId id="305" r:id="rId58"/>
    <p:sldId id="28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F97"/>
    <a:srgbClr val="B6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5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966D-36E0-6D4A-8C88-BEDD36F699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95E91-FDBE-C145-8273-617901CC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95E91-FDBE-C145-8273-617901CC34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FEF-F4D2-9642-962B-2F74644A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27FB-71F5-3F40-AEA4-58F2C8A7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75B0-1C89-1447-8D22-88E4804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C14F-B856-474B-A151-5570F65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4BB5-7F16-F843-8822-62CAC9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CF40-4C16-764E-8744-9E36B14D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F6D1C-F003-034A-A305-4C8D26C98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B684-57BD-CF4B-BCBA-340ECF6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4082-4E36-D54A-B790-6F76D7AA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18ED-5EC0-3046-95EC-8E7FC19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9BBA-874F-CF42-8EFE-21798F27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A5FA-A3DE-2E4D-9E28-52603CBE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6DEC-878D-CA46-ABC2-8873CC3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B9B8-4EBF-454A-834F-3DDBFAD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DA84-0041-9942-B60E-95ED49D8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53E-539A-A24E-94AB-9610DDC3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5293-D663-1A40-8A99-6782759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B648-F87A-494D-B75D-8400A256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24EA-A599-384B-9BE7-0901614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53A5-B4C9-834C-95E1-E3DFB106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9E1A-1ECB-0442-B8C8-DC1D4F79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CCD4-02CB-3D49-B3A7-4FC6A1DA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482F-4501-D54D-B6DD-5D44A3EF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3EF8-5D2C-ED4A-8C0B-B810544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FEC8-CED4-4F40-9FC7-8C3208BA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F3CA-C1FB-EB48-89E3-AB2E509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2C99-CE98-6040-BCC4-3ED3ECB6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3F763-94D1-5043-97FA-758F48F7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E217-1A64-A842-A537-661AE3D8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2642-9737-1941-91C6-347989B4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A1-561B-0F46-B6AE-5AA2CFA3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4C23-243E-854F-B29F-44796A91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2CE3-729C-2B4C-BBD7-CB0B6F4C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8E28-B548-604C-9D74-A16D00B00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D4F46-D4B6-CC4B-81BE-11442FCA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AC7ED-064A-6440-AE2E-EA5493513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87CFE-40B2-7747-8B8F-C9E92D3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C14D-753C-9046-B8A1-1B66F059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25FBD-67CF-504D-8CC5-CCC17ED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737E-EB65-E142-866D-C36637C6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2C1DD-11B2-374C-9801-64188CF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ADE3-C4D5-5B4F-95F7-FCB337CD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AE91-F76E-F745-9A5B-FFBB19E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391E-EE02-C348-A7FD-12AA1A92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E8D20-D253-8546-8C94-E792AC7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DEDB-8255-A045-A46A-15317466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30-F05B-D344-872D-B753134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A187-6979-C841-A30D-0A9A588B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31E5-AE99-C349-AE9D-A296DD5B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D03-E2E4-E24A-B35A-DED94EB0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A103F-4186-534F-B6E7-7958F30E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881D-D92D-224D-9286-A1E57580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52B8-69ED-EE4D-9079-35BEF2FC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7E97B-C9EB-3847-8059-22EEB39D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D2DB-6013-A54F-9904-76B7AB87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B13C-1535-2540-BE4B-2C1CEB84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FE48-D6E1-A841-9C6E-5D968DE4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6E08-4AB6-F946-B6B8-C47BB17E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574EB-96F3-A648-AFEF-BD2E8038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3624-5850-FD4D-AA4B-717F389F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9319-00BD-F341-810F-4F577AC46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3D84-21CC-F248-AFCC-A151612E034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4D36-50C3-8E48-A815-528ACEF98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5718-CCBC-1347-9C92-D6CFC3935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0" Type="http://schemas.openxmlformats.org/officeDocument/2006/relationships/image" Target="../media/image107.jp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9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98.png"/><Relationship Id="rId9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00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8.png"/><Relationship Id="rId7" Type="http://schemas.openxmlformats.org/officeDocument/2006/relationships/image" Target="../media/image12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130.png"/><Relationship Id="rId7" Type="http://schemas.openxmlformats.org/officeDocument/2006/relationships/image" Target="../media/image112.jp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jpg"/><Relationship Id="rId5" Type="http://schemas.openxmlformats.org/officeDocument/2006/relationships/image" Target="../media/image110.jpg"/><Relationship Id="rId4" Type="http://schemas.openxmlformats.org/officeDocument/2006/relationships/image" Target="../media/image1140.png"/><Relationship Id="rId9" Type="http://schemas.openxmlformats.org/officeDocument/2006/relationships/image" Target="../media/image1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g"/><Relationship Id="rId3" Type="http://schemas.openxmlformats.org/officeDocument/2006/relationships/image" Target="../media/image1310.png"/><Relationship Id="rId7" Type="http://schemas.openxmlformats.org/officeDocument/2006/relationships/image" Target="../media/image106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07.jp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13" Type="http://schemas.openxmlformats.org/officeDocument/2006/relationships/image" Target="../media/image146.png"/><Relationship Id="rId3" Type="http://schemas.openxmlformats.org/officeDocument/2006/relationships/image" Target="../media/image1360.png"/><Relationship Id="rId7" Type="http://schemas.openxmlformats.org/officeDocument/2006/relationships/image" Target="../media/image1400.png"/><Relationship Id="rId12" Type="http://schemas.openxmlformats.org/officeDocument/2006/relationships/image" Target="../media/image145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11" Type="http://schemas.openxmlformats.org/officeDocument/2006/relationships/image" Target="../media/image1440.png"/><Relationship Id="rId5" Type="http://schemas.openxmlformats.org/officeDocument/2006/relationships/image" Target="../media/image1380.png"/><Relationship Id="rId10" Type="http://schemas.openxmlformats.org/officeDocument/2006/relationships/image" Target="../media/image1430.png"/><Relationship Id="rId4" Type="http://schemas.openxmlformats.org/officeDocument/2006/relationships/image" Target="../media/image1370.png"/><Relationship Id="rId9" Type="http://schemas.openxmlformats.org/officeDocument/2006/relationships/image" Target="../media/image14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3" Type="http://schemas.openxmlformats.org/officeDocument/2006/relationships/image" Target="../media/image148.png"/><Relationship Id="rId7" Type="http://schemas.openxmlformats.org/officeDocument/2006/relationships/image" Target="../media/image152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5" Type="http://schemas.openxmlformats.org/officeDocument/2006/relationships/image" Target="../media/image1500.png"/><Relationship Id="rId4" Type="http://schemas.openxmlformats.org/officeDocument/2006/relationships/image" Target="../media/image14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38BE-3302-7A47-9CDC-D604DDE62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26DF-B89B-CD4C-ABE7-4BC2547F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5648397" y="2081988"/>
            <a:ext cx="5849336" cy="4105002"/>
          </a:xfrm>
          <a:prstGeom prst="roundRect">
            <a:avLst>
              <a:gd name="adj" fmla="val 539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7, strides [2, 2]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blipFill>
                <a:blip r:embed="rId3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strides[1, 1]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blipFill>
                <a:blip r:embed="rId6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blipFill>
                <a:blip r:embed="rId7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blipFill>
                <a:blip r:embed="rId8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55399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55399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55399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855399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55399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855399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53990" y="1911891"/>
            <a:ext cx="0" cy="35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T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8553989" y="5971374"/>
            <a:ext cx="1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6420388" y="1510488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CNN layers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8" y="1510488"/>
                <a:ext cx="4267200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5754179" y="904342"/>
            <a:ext cx="5599619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blipFill>
                <a:blip r:embed="rId11"/>
                <a:stretch>
                  <a:fillRect b="-1142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53988" y="1315822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</p:cNvCxnSpPr>
          <p:nvPr/>
        </p:nvCxnSpPr>
        <p:spPr>
          <a:xfrm flipV="1">
            <a:off x="8553987" y="678044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5411953" y="183600"/>
            <a:ext cx="6284068" cy="66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5648397" y="2081988"/>
            <a:ext cx="5849336" cy="4105002"/>
          </a:xfrm>
          <a:prstGeom prst="roundRect">
            <a:avLst>
              <a:gd name="adj" fmla="val 539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7, strides [2, 2]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blipFill>
                <a:blip r:embed="rId3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strides[1, 1]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blipFill>
                <a:blip r:embed="rId6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blipFill>
                <a:blip r:embed="rId7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blipFill>
                <a:blip r:embed="rId8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55399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55399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55399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855399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55399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855399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53990" y="1911891"/>
            <a:ext cx="0" cy="35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T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8553989" y="5971374"/>
            <a:ext cx="1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5857461" y="1510488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2D convolutions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1510488"/>
                <a:ext cx="5496337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5754179" y="904342"/>
            <a:ext cx="5599619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blipFill>
                <a:blip r:embed="rId11"/>
                <a:stretch>
                  <a:fillRect b="-1142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53988" y="1315822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</p:cNvCxnSpPr>
          <p:nvPr/>
        </p:nvCxnSpPr>
        <p:spPr>
          <a:xfrm flipV="1">
            <a:off x="8553987" y="678044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5411953" y="183600"/>
            <a:ext cx="6284068" cy="66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832560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10010726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579466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10567963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59857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314509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3114953" y="4618886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906979" y="46422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68328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446005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9D7C637-EF6F-5B43-BCD1-249776434315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7832560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A864286-62CF-F241-8751-604038611940}"/>
              </a:ext>
            </a:extLst>
          </p:cNvPr>
          <p:cNvSpPr/>
          <p:nvPr/>
        </p:nvSpPr>
        <p:spPr>
          <a:xfrm>
            <a:off x="10010726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77250-A893-6B44-8A97-0615EFA78D8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8910237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BEA8367-5D58-B049-AB81-830B82098C23}"/>
              </a:ext>
            </a:extLst>
          </p:cNvPr>
          <p:cNvSpPr/>
          <p:nvPr/>
        </p:nvSpPr>
        <p:spPr>
          <a:xfrm>
            <a:off x="9579466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251024-3BF6-8840-9D94-8B1FAE030BD0}"/>
              </a:ext>
            </a:extLst>
          </p:cNvPr>
          <p:cNvCxnSpPr>
            <a:cxnSpLocks/>
            <a:stCxn id="68" idx="0"/>
            <a:endCxn id="75" idx="4"/>
          </p:cNvCxnSpPr>
          <p:nvPr/>
        </p:nvCxnSpPr>
        <p:spPr>
          <a:xfrm flipV="1">
            <a:off x="10567963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C13E32-7047-BA4D-A80D-F6E11A62E7D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10559857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AA481D-7A0B-C844-A328-0B39A0CCF0F7}"/>
              </a:ext>
            </a:extLst>
          </p:cNvPr>
          <p:cNvSpPr/>
          <p:nvPr/>
        </p:nvSpPr>
        <p:spPr>
          <a:xfrm>
            <a:off x="10314509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B895E2-0B0D-8F44-A4A6-7F63FCC931CD}"/>
              </a:ext>
            </a:extLst>
          </p:cNvPr>
          <p:cNvSpPr txBox="1"/>
          <p:nvPr/>
        </p:nvSpPr>
        <p:spPr>
          <a:xfrm>
            <a:off x="7368328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A000D-C043-6C4D-8C0E-98E82BECF537}"/>
              </a:ext>
            </a:extLst>
          </p:cNvPr>
          <p:cNvSpPr txBox="1"/>
          <p:nvPr/>
        </p:nvSpPr>
        <p:spPr>
          <a:xfrm>
            <a:off x="8446005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658059" y="40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6944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1910892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090457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53268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2765369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481226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197083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773360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365411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8497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63409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880826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500488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500487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500486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705687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5705686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5877046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5877044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5877045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082244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082244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998214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9075891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397814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397814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456358" y="3466830"/>
            <a:ext cx="579498" cy="349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10575980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9475491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10144720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11133217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1125111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879763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699326" y="4618886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933582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9011259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1910892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090457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253268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2765369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481226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197083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4773360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365411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488497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163409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880826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500488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500487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500486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5705687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5705686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5877046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5877044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5877045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082244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082244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998214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9075891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8397814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9D7C637-EF6F-5B43-BCD1-249776434315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8397814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494513" y="3474317"/>
            <a:ext cx="503701" cy="70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A864286-62CF-F241-8751-604038611940}"/>
              </a:ext>
            </a:extLst>
          </p:cNvPr>
          <p:cNvSpPr/>
          <p:nvPr/>
        </p:nvSpPr>
        <p:spPr>
          <a:xfrm>
            <a:off x="10575980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77250-A893-6B44-8A97-0615EFA78D8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9475491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BEA8367-5D58-B049-AB81-830B82098C23}"/>
              </a:ext>
            </a:extLst>
          </p:cNvPr>
          <p:cNvSpPr/>
          <p:nvPr/>
        </p:nvSpPr>
        <p:spPr>
          <a:xfrm>
            <a:off x="10144720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251024-3BF6-8840-9D94-8B1FAE030BD0}"/>
              </a:ext>
            </a:extLst>
          </p:cNvPr>
          <p:cNvCxnSpPr>
            <a:cxnSpLocks/>
            <a:stCxn id="68" idx="0"/>
            <a:endCxn id="75" idx="4"/>
          </p:cNvCxnSpPr>
          <p:nvPr/>
        </p:nvCxnSpPr>
        <p:spPr>
          <a:xfrm flipV="1">
            <a:off x="11133217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C13E32-7047-BA4D-A80D-F6E11A62E7D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11125111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AA481D-7A0B-C844-A328-0B39A0CCF0F7}"/>
              </a:ext>
            </a:extLst>
          </p:cNvPr>
          <p:cNvSpPr/>
          <p:nvPr/>
        </p:nvSpPr>
        <p:spPr>
          <a:xfrm>
            <a:off x="10879763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8A15B8-EB3F-7144-92A8-F70EE898AFAB}"/>
              </a:ext>
            </a:extLst>
          </p:cNvPr>
          <p:cNvSpPr txBox="1"/>
          <p:nvPr/>
        </p:nvSpPr>
        <p:spPr>
          <a:xfrm>
            <a:off x="2699326" y="4618886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BBC9FD-CC6F-3747-85A6-A15020F34F84}"/>
              </a:ext>
            </a:extLst>
          </p:cNvPr>
          <p:cNvSpPr txBox="1"/>
          <p:nvPr/>
        </p:nvSpPr>
        <p:spPr>
          <a:xfrm>
            <a:off x="5496842" y="474287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BiRNN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B895E2-0B0D-8F44-A4A6-7F63FCC931CD}"/>
              </a:ext>
            </a:extLst>
          </p:cNvPr>
          <p:cNvSpPr txBox="1"/>
          <p:nvPr/>
        </p:nvSpPr>
        <p:spPr>
          <a:xfrm>
            <a:off x="7933582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A000D-C043-6C4D-8C0E-98E82BECF537}"/>
              </a:ext>
            </a:extLst>
          </p:cNvPr>
          <p:cNvSpPr txBox="1"/>
          <p:nvPr/>
        </p:nvSpPr>
        <p:spPr>
          <a:xfrm>
            <a:off x="9011259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42432" y="40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1EC74D3-8784-4843-B8A5-7FACE9497140}"/>
              </a:ext>
            </a:extLst>
          </p:cNvPr>
          <p:cNvSpPr/>
          <p:nvPr/>
        </p:nvSpPr>
        <p:spPr>
          <a:xfrm>
            <a:off x="7041433" y="2678149"/>
            <a:ext cx="399600" cy="1645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4BAFCC-DA15-C64C-87E8-C61F0D5DFDBA}"/>
              </a:ext>
            </a:extLst>
          </p:cNvPr>
          <p:cNvSpPr txBox="1"/>
          <p:nvPr/>
        </p:nvSpPr>
        <p:spPr>
          <a:xfrm>
            <a:off x="6798102" y="4365317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41338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E798-1149-9340-9315-17A62D7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2191738" y="43071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669330" y="471793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3079729" y="491671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stCxn id="60" idx="0"/>
            <a:endCxn id="41" idx="4"/>
          </p:cNvCxnSpPr>
          <p:nvPr/>
        </p:nvCxnSpPr>
        <p:spPr>
          <a:xfrm rot="5400000" flipH="1" flipV="1">
            <a:off x="2467928" y="5278581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0D46AA-2FF2-9540-9385-1A512F808E1C}"/>
              </a:ext>
            </a:extLst>
          </p:cNvPr>
          <p:cNvSpPr/>
          <p:nvPr/>
        </p:nvSpPr>
        <p:spPr>
          <a:xfrm>
            <a:off x="2396938" y="5685183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stCxn id="60" idx="0"/>
            <a:endCxn id="31" idx="4"/>
          </p:cNvCxnSpPr>
          <p:nvPr/>
        </p:nvCxnSpPr>
        <p:spPr>
          <a:xfrm rot="16200000" flipV="1">
            <a:off x="2023722" y="5091147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3019999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497591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296189" y="5271955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ECF5994-D231-3642-AB46-78D401167AF2}"/>
              </a:ext>
            </a:extLst>
          </p:cNvPr>
          <p:cNvSpPr/>
          <p:nvPr/>
        </p:nvSpPr>
        <p:spPr>
          <a:xfrm>
            <a:off x="3225199" y="5652053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851983" y="5084521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894646" y="430048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4372238" y="471130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4170836" y="5271952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BA3974A-0E52-1144-A676-DCFFFC74BD4D}"/>
              </a:ext>
            </a:extLst>
          </p:cNvPr>
          <p:cNvSpPr/>
          <p:nvPr/>
        </p:nvSpPr>
        <p:spPr>
          <a:xfrm>
            <a:off x="4099846" y="5625546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726630" y="5084518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E55E210-5A5A-0F42-A776-816A855CBFF8}"/>
              </a:ext>
            </a:extLst>
          </p:cNvPr>
          <p:cNvSpPr/>
          <p:nvPr/>
        </p:nvSpPr>
        <p:spPr>
          <a:xfrm>
            <a:off x="6640772" y="5610718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907990" y="491671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809042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5286634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697033" y="491009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5085232" y="5271955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4E73355-8FF2-3846-A708-B8C95E83AFB9}"/>
              </a:ext>
            </a:extLst>
          </p:cNvPr>
          <p:cNvSpPr/>
          <p:nvPr/>
        </p:nvSpPr>
        <p:spPr>
          <a:xfrm>
            <a:off x="5014242" y="5665305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16200000" flipV="1">
            <a:off x="4641026" y="5084521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637303" y="429386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6114895" y="470468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913493" y="5265329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C0DCCEA-EFF9-7149-AE70-81D0F96FF35F}"/>
              </a:ext>
            </a:extLst>
          </p:cNvPr>
          <p:cNvSpPr/>
          <p:nvPr/>
        </p:nvSpPr>
        <p:spPr>
          <a:xfrm>
            <a:off x="5842503" y="5632175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469287" y="5077895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511950" y="429385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989542" y="470467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788140" y="5265326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CD0AA7DB-880E-384F-A04A-B377BE592526}"/>
              </a:ext>
            </a:extLst>
          </p:cNvPr>
          <p:cNvSpPr/>
          <p:nvPr/>
        </p:nvSpPr>
        <p:spPr>
          <a:xfrm>
            <a:off x="6717150" y="5605668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6343934" y="5077892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525294" y="491008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782637" y="491671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602137" y="450589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3430398" y="450589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4305045" y="450589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5219441" y="449927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6047702" y="449926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793088" y="3045188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3225432" y="2749909"/>
            <a:ext cx="728711" cy="2385699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5425552" y="2935487"/>
            <a:ext cx="1126276" cy="241210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782637" y="2504661"/>
            <a:ext cx="0" cy="54052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950098" y="2351647"/>
            <a:ext cx="5665075" cy="352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1741795" y="237671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219387" y="278753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2629786" y="2986321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endCxn id="41" idx="4"/>
          </p:cNvCxnSpPr>
          <p:nvPr/>
        </p:nvCxnSpPr>
        <p:spPr>
          <a:xfrm rot="5400000" flipH="1" flipV="1">
            <a:off x="2017985" y="3348186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1573779" y="3160752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2570056" y="237009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047648" y="278091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2846246" y="3341560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402040" y="3154126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444703" y="237008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3922295" y="278090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3720893" y="3341557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276687" y="3154123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458047" y="2986318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359099" y="237009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4836691" y="278091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247090" y="2979695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4635289" y="3341560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16200000" flipV="1">
            <a:off x="4191083" y="3154126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187360" y="2363466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5664952" y="2774286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463550" y="3334934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019344" y="3147500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062007" y="236346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539599" y="277428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338197" y="3334931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5893991" y="3147497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075351" y="2979692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332694" y="2986318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152194" y="2575501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2980455" y="2575498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3855102" y="2575498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4769498" y="2568875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5597759" y="2568872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343145" y="1114793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2775489" y="819514"/>
            <a:ext cx="728711" cy="2385699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4975609" y="1005092"/>
            <a:ext cx="1126276" cy="241210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332694" y="574266"/>
            <a:ext cx="0" cy="54052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500155" y="421252"/>
            <a:ext cx="5665075" cy="352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6BB2C4D8-A78C-8D42-895E-D4FE268AD428}"/>
              </a:ext>
            </a:extLst>
          </p:cNvPr>
          <p:cNvSpPr/>
          <p:nvPr/>
        </p:nvSpPr>
        <p:spPr>
          <a:xfrm>
            <a:off x="3714750" y="323850"/>
            <a:ext cx="6120094" cy="60388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4520784" y="451836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4931183" y="4723777"/>
            <a:ext cx="345627" cy="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527681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6031600" y="45212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5687209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678639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7196789" y="4723777"/>
            <a:ext cx="344391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754118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 flipV="1">
            <a:off x="6441999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338F61-7035-6B41-BF92-9193DB807716}"/>
              </a:ext>
            </a:extLst>
          </p:cNvPr>
          <p:cNvSpPr/>
          <p:nvPr/>
        </p:nvSpPr>
        <p:spPr>
          <a:xfrm>
            <a:off x="4291789" y="4304226"/>
            <a:ext cx="3856360" cy="853928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5072902" y="3123333"/>
            <a:ext cx="2293930" cy="619318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>
            <a:solidFill>
              <a:schemeClr val="accent1">
                <a:shade val="50000"/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605A60-A526-584D-A4C3-434CD48CB42D}"/>
              </a:ext>
            </a:extLst>
          </p:cNvPr>
          <p:cNvSpPr/>
          <p:nvPr/>
        </p:nvSpPr>
        <p:spPr>
          <a:xfrm>
            <a:off x="4520784" y="181082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92C222-B08E-8A49-A2D6-632915B6F0A5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4931183" y="2016231"/>
            <a:ext cx="345627" cy="1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EE49249-20CE-BF46-A1A8-D5817C5D17F1}"/>
              </a:ext>
            </a:extLst>
          </p:cNvPr>
          <p:cNvSpPr/>
          <p:nvPr/>
        </p:nvSpPr>
        <p:spPr>
          <a:xfrm>
            <a:off x="527681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B7607-3C68-3048-AAA5-E89BF22A0BFE}"/>
              </a:ext>
            </a:extLst>
          </p:cNvPr>
          <p:cNvSpPr/>
          <p:nvPr/>
        </p:nvSpPr>
        <p:spPr>
          <a:xfrm>
            <a:off x="6031600" y="181374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CFD5C5-1384-0446-ACBC-B4589058CED0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5687209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1BB1329-186C-E047-9E25-8D7EE1B8B1FA}"/>
              </a:ext>
            </a:extLst>
          </p:cNvPr>
          <p:cNvSpPr/>
          <p:nvPr/>
        </p:nvSpPr>
        <p:spPr>
          <a:xfrm>
            <a:off x="678639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DD49FB-4CE9-0E40-9B01-EEBAFB98C8B9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7196789" y="2016231"/>
            <a:ext cx="344391" cy="0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F240FEC-FC15-0E4E-8293-1EDD9286AA0B}"/>
              </a:ext>
            </a:extLst>
          </p:cNvPr>
          <p:cNvSpPr/>
          <p:nvPr/>
        </p:nvSpPr>
        <p:spPr>
          <a:xfrm>
            <a:off x="754118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8502FC-D10E-B042-9362-FFCC1CD8EFE0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6441999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C7681-9F32-614A-941E-1EBE2FB86974}"/>
              </a:ext>
            </a:extLst>
          </p:cNvPr>
          <p:cNvCxnSpPr>
            <a:cxnSpLocks/>
            <a:stCxn id="74" idx="0"/>
            <a:endCxn id="145" idx="2"/>
          </p:cNvCxnSpPr>
          <p:nvPr/>
        </p:nvCxnSpPr>
        <p:spPr>
          <a:xfrm flipH="1" flipV="1">
            <a:off x="6219867" y="3742651"/>
            <a:ext cx="102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C91144-9D69-094E-AC5B-4677667059B0}"/>
              </a:ext>
            </a:extLst>
          </p:cNvPr>
          <p:cNvCxnSpPr>
            <a:stCxn id="76" idx="0"/>
            <a:endCxn id="78" idx="4"/>
          </p:cNvCxnSpPr>
          <p:nvPr/>
        </p:nvCxnSpPr>
        <p:spPr>
          <a:xfrm rot="16200000" flipH="1">
            <a:off x="4898589" y="1638218"/>
            <a:ext cx="410816" cy="756026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CB378A22-D23C-1341-BC55-CC153B429290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rot="16200000" flipH="1">
            <a:off x="5652537" y="1640295"/>
            <a:ext cx="413736" cy="754790"/>
          </a:xfrm>
          <a:prstGeom prst="curvedConnector5">
            <a:avLst>
              <a:gd name="adj1" fmla="val -55253"/>
              <a:gd name="adj2" fmla="val 50000"/>
              <a:gd name="adj3" fmla="val 1552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D719221-7C4D-384F-9FB2-DF0EF6E4573E}"/>
              </a:ext>
            </a:extLst>
          </p:cNvPr>
          <p:cNvCxnSpPr>
            <a:cxnSpLocks/>
            <a:stCxn id="79" idx="0"/>
            <a:endCxn id="81" idx="4"/>
          </p:cNvCxnSpPr>
          <p:nvPr/>
        </p:nvCxnSpPr>
        <p:spPr>
          <a:xfrm rot="16200000" flipH="1">
            <a:off x="6410246" y="1640295"/>
            <a:ext cx="407898" cy="754790"/>
          </a:xfrm>
          <a:prstGeom prst="curvedConnector5">
            <a:avLst>
              <a:gd name="adj1" fmla="val -56043"/>
              <a:gd name="adj2" fmla="val 50000"/>
              <a:gd name="adj3" fmla="val 156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242D534-6D1C-BF4D-A51F-C4C50B089168}"/>
              </a:ext>
            </a:extLst>
          </p:cNvPr>
          <p:cNvCxnSpPr>
            <a:cxnSpLocks/>
            <a:stCxn id="81" idx="0"/>
            <a:endCxn id="83" idx="4"/>
          </p:cNvCxnSpPr>
          <p:nvPr/>
        </p:nvCxnSpPr>
        <p:spPr>
          <a:xfrm rot="16200000" flipH="1">
            <a:off x="7163576" y="1638835"/>
            <a:ext cx="410817" cy="754790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BEA5B9-1B2D-7148-BF04-D87E1EAFBC42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4761153" y="2221639"/>
            <a:ext cx="1458714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42A32D-D4F3-8644-A107-5504113FA883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5517179" y="2218721"/>
            <a:ext cx="702688" cy="904612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5913C54-5AA6-A248-A8AB-F17F343822B8}"/>
              </a:ext>
            </a:extLst>
          </p:cNvPr>
          <p:cNvCxnSpPr>
            <a:cxnSpLocks/>
            <a:stCxn id="145" idx="0"/>
            <a:endCxn id="79" idx="4"/>
          </p:cNvCxnSpPr>
          <p:nvPr/>
        </p:nvCxnSpPr>
        <p:spPr>
          <a:xfrm flipV="1">
            <a:off x="6219867" y="2224558"/>
            <a:ext cx="16933" cy="898775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95BF2E-D82B-E148-ACF7-531EA525C6C2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6184697" y="2221639"/>
            <a:ext cx="806893" cy="898776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5644EB4-9C54-9646-B372-77E33BD7492A}"/>
              </a:ext>
            </a:extLst>
          </p:cNvPr>
          <p:cNvSpPr/>
          <p:nvPr/>
        </p:nvSpPr>
        <p:spPr>
          <a:xfrm>
            <a:off x="4274102" y="1495566"/>
            <a:ext cx="3856360" cy="1053005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4881D0-9E09-9346-8EFF-451A7B556443}"/>
              </a:ext>
            </a:extLst>
          </p:cNvPr>
          <p:cNvCxnSpPr>
            <a:cxnSpLocks/>
            <a:stCxn id="145" idx="0"/>
            <a:endCxn id="83" idx="4"/>
          </p:cNvCxnSpPr>
          <p:nvPr/>
        </p:nvCxnSpPr>
        <p:spPr>
          <a:xfrm flipV="1">
            <a:off x="6219867" y="2221639"/>
            <a:ext cx="1526513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6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C3C57C-A35C-594C-9DB6-8912961668BD}"/>
              </a:ext>
            </a:extLst>
          </p:cNvPr>
          <p:cNvSpPr txBox="1"/>
          <p:nvPr/>
        </p:nvSpPr>
        <p:spPr>
          <a:xfrm>
            <a:off x="8247765" y="4345133"/>
            <a:ext cx="158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 Encoder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54FF0-B0C7-9D44-ACE8-176FBBDC0E41}"/>
              </a:ext>
            </a:extLst>
          </p:cNvPr>
          <p:cNvSpPr txBox="1"/>
          <p:nvPr/>
        </p:nvSpPr>
        <p:spPr>
          <a:xfrm>
            <a:off x="8247765" y="1757056"/>
            <a:ext cx="158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85ADEF-0A6A-CA47-8F7A-5F3E66A09661}"/>
              </a:ext>
            </a:extLst>
          </p:cNvPr>
          <p:cNvCxnSpPr>
            <a:cxnSpLocks/>
            <a:stCxn id="135" idx="0"/>
            <a:endCxn id="74" idx="2"/>
          </p:cNvCxnSpPr>
          <p:nvPr/>
        </p:nvCxnSpPr>
        <p:spPr>
          <a:xfrm flipV="1">
            <a:off x="6219969" y="5158154"/>
            <a:ext cx="0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3D0B5-DBD4-1043-9BC4-8EE2C2E7AB50}"/>
              </a:ext>
            </a:extLst>
          </p:cNvPr>
          <p:cNvSpPr txBox="1"/>
          <p:nvPr/>
        </p:nvSpPr>
        <p:spPr>
          <a:xfrm>
            <a:off x="4844422" y="571972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Text Sequence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B3BA86-4A35-4A45-977C-52542EA16C5F}"/>
              </a:ext>
            </a:extLst>
          </p:cNvPr>
          <p:cNvSpPr txBox="1"/>
          <p:nvPr/>
        </p:nvSpPr>
        <p:spPr>
          <a:xfrm>
            <a:off x="4826735" y="45913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Synthesized Audio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942159-BFBB-EB47-BF50-1341F98ADDC7}"/>
              </a:ext>
            </a:extLst>
          </p:cNvPr>
          <p:cNvCxnSpPr>
            <a:cxnSpLocks/>
            <a:stCxn id="127" idx="0"/>
            <a:endCxn id="138" idx="2"/>
          </p:cNvCxnSpPr>
          <p:nvPr/>
        </p:nvCxnSpPr>
        <p:spPr>
          <a:xfrm flipV="1">
            <a:off x="6202282" y="920804"/>
            <a:ext cx="0" cy="5747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8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2E4CEB6-6257-214A-B5AF-536166F380D0}"/>
              </a:ext>
            </a:extLst>
          </p:cNvPr>
          <p:cNvSpPr/>
          <p:nvPr/>
        </p:nvSpPr>
        <p:spPr>
          <a:xfrm>
            <a:off x="1460500" y="1577797"/>
            <a:ext cx="2983579" cy="383240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DA4030-8CD6-A448-8E2D-66F3ED557FAD}"/>
              </a:ext>
            </a:extLst>
          </p:cNvPr>
          <p:cNvSpPr/>
          <p:nvPr/>
        </p:nvSpPr>
        <p:spPr>
          <a:xfrm>
            <a:off x="1460499" y="214502"/>
            <a:ext cx="2983579" cy="65733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6959178" y="451836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7369577" y="4723777"/>
            <a:ext cx="345627" cy="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771520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8469994" y="45212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8125603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922478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9635183" y="4723777"/>
            <a:ext cx="344391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997957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 flipV="1">
            <a:off x="8880393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338F61-7035-6B41-BF92-9193DB807716}"/>
              </a:ext>
            </a:extLst>
          </p:cNvPr>
          <p:cNvSpPr/>
          <p:nvPr/>
        </p:nvSpPr>
        <p:spPr>
          <a:xfrm>
            <a:off x="6730183" y="4304226"/>
            <a:ext cx="3856360" cy="853928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7511296" y="3123333"/>
            <a:ext cx="2293930" cy="619318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>
            <a:solidFill>
              <a:schemeClr val="accent1">
                <a:shade val="50000"/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605A60-A526-584D-A4C3-434CD48CB42D}"/>
              </a:ext>
            </a:extLst>
          </p:cNvPr>
          <p:cNvSpPr/>
          <p:nvPr/>
        </p:nvSpPr>
        <p:spPr>
          <a:xfrm>
            <a:off x="6959178" y="181082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92C222-B08E-8A49-A2D6-632915B6F0A5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7369577" y="2016231"/>
            <a:ext cx="345627" cy="1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EE49249-20CE-BF46-A1A8-D5817C5D17F1}"/>
              </a:ext>
            </a:extLst>
          </p:cNvPr>
          <p:cNvSpPr/>
          <p:nvPr/>
        </p:nvSpPr>
        <p:spPr>
          <a:xfrm>
            <a:off x="771520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B7607-3C68-3048-AAA5-E89BF22A0BFE}"/>
              </a:ext>
            </a:extLst>
          </p:cNvPr>
          <p:cNvSpPr/>
          <p:nvPr/>
        </p:nvSpPr>
        <p:spPr>
          <a:xfrm>
            <a:off x="8469994" y="181374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CFD5C5-1384-0446-ACBC-B4589058CED0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8125603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1BB1329-186C-E047-9E25-8D7EE1B8B1FA}"/>
              </a:ext>
            </a:extLst>
          </p:cNvPr>
          <p:cNvSpPr/>
          <p:nvPr/>
        </p:nvSpPr>
        <p:spPr>
          <a:xfrm>
            <a:off x="922478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DD49FB-4CE9-0E40-9B01-EEBAFB98C8B9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9635183" y="2016231"/>
            <a:ext cx="344391" cy="0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F240FEC-FC15-0E4E-8293-1EDD9286AA0B}"/>
              </a:ext>
            </a:extLst>
          </p:cNvPr>
          <p:cNvSpPr/>
          <p:nvPr/>
        </p:nvSpPr>
        <p:spPr>
          <a:xfrm>
            <a:off x="997957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8502FC-D10E-B042-9362-FFCC1CD8EFE0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8880393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C7681-9F32-614A-941E-1EBE2FB86974}"/>
              </a:ext>
            </a:extLst>
          </p:cNvPr>
          <p:cNvCxnSpPr>
            <a:cxnSpLocks/>
            <a:stCxn id="74" idx="0"/>
            <a:endCxn id="145" idx="2"/>
          </p:cNvCxnSpPr>
          <p:nvPr/>
        </p:nvCxnSpPr>
        <p:spPr>
          <a:xfrm flipH="1" flipV="1">
            <a:off x="8658261" y="3742651"/>
            <a:ext cx="102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C91144-9D69-094E-AC5B-4677667059B0}"/>
              </a:ext>
            </a:extLst>
          </p:cNvPr>
          <p:cNvCxnSpPr>
            <a:stCxn id="76" idx="0"/>
            <a:endCxn id="78" idx="4"/>
          </p:cNvCxnSpPr>
          <p:nvPr/>
        </p:nvCxnSpPr>
        <p:spPr>
          <a:xfrm rot="16200000" flipH="1">
            <a:off x="7336983" y="1638218"/>
            <a:ext cx="410816" cy="756026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CB378A22-D23C-1341-BC55-CC153B429290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rot="16200000" flipH="1">
            <a:off x="8090931" y="1640295"/>
            <a:ext cx="413736" cy="754790"/>
          </a:xfrm>
          <a:prstGeom prst="curvedConnector5">
            <a:avLst>
              <a:gd name="adj1" fmla="val -55253"/>
              <a:gd name="adj2" fmla="val 50000"/>
              <a:gd name="adj3" fmla="val 1552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D719221-7C4D-384F-9FB2-DF0EF6E4573E}"/>
              </a:ext>
            </a:extLst>
          </p:cNvPr>
          <p:cNvCxnSpPr>
            <a:cxnSpLocks/>
            <a:stCxn id="79" idx="0"/>
            <a:endCxn id="81" idx="4"/>
          </p:cNvCxnSpPr>
          <p:nvPr/>
        </p:nvCxnSpPr>
        <p:spPr>
          <a:xfrm rot="16200000" flipH="1">
            <a:off x="8848640" y="1640295"/>
            <a:ext cx="407898" cy="754790"/>
          </a:xfrm>
          <a:prstGeom prst="curvedConnector5">
            <a:avLst>
              <a:gd name="adj1" fmla="val -56043"/>
              <a:gd name="adj2" fmla="val 50000"/>
              <a:gd name="adj3" fmla="val 156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242D534-6D1C-BF4D-A51F-C4C50B089168}"/>
              </a:ext>
            </a:extLst>
          </p:cNvPr>
          <p:cNvCxnSpPr>
            <a:cxnSpLocks/>
            <a:stCxn id="81" idx="0"/>
            <a:endCxn id="83" idx="4"/>
          </p:cNvCxnSpPr>
          <p:nvPr/>
        </p:nvCxnSpPr>
        <p:spPr>
          <a:xfrm rot="16200000" flipH="1">
            <a:off x="9601970" y="1638835"/>
            <a:ext cx="410817" cy="754790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BEA5B9-1B2D-7148-BF04-D87E1EAFBC42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7199547" y="2221639"/>
            <a:ext cx="1458714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42A32D-D4F3-8644-A107-5504113FA883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7955573" y="2218721"/>
            <a:ext cx="702688" cy="904612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5913C54-5AA6-A248-A8AB-F17F343822B8}"/>
              </a:ext>
            </a:extLst>
          </p:cNvPr>
          <p:cNvCxnSpPr>
            <a:cxnSpLocks/>
            <a:stCxn id="145" idx="0"/>
            <a:endCxn id="79" idx="4"/>
          </p:cNvCxnSpPr>
          <p:nvPr/>
        </p:nvCxnSpPr>
        <p:spPr>
          <a:xfrm flipV="1">
            <a:off x="8658261" y="2224558"/>
            <a:ext cx="16933" cy="898775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95BF2E-D82B-E148-ACF7-531EA525C6C2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8623091" y="2221639"/>
            <a:ext cx="806893" cy="898776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5644EB4-9C54-9646-B372-77E33BD7492A}"/>
              </a:ext>
            </a:extLst>
          </p:cNvPr>
          <p:cNvSpPr/>
          <p:nvPr/>
        </p:nvSpPr>
        <p:spPr>
          <a:xfrm>
            <a:off x="6712496" y="1495566"/>
            <a:ext cx="3856360" cy="1053005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4881D0-9E09-9346-8EFF-451A7B556443}"/>
              </a:ext>
            </a:extLst>
          </p:cNvPr>
          <p:cNvCxnSpPr>
            <a:cxnSpLocks/>
            <a:stCxn id="145" idx="0"/>
            <a:endCxn id="83" idx="4"/>
          </p:cNvCxnSpPr>
          <p:nvPr/>
        </p:nvCxnSpPr>
        <p:spPr>
          <a:xfrm flipV="1">
            <a:off x="8658261" y="2221639"/>
            <a:ext cx="1526513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6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C3C57C-A35C-594C-9DB6-8912961668BD}"/>
              </a:ext>
            </a:extLst>
          </p:cNvPr>
          <p:cNvSpPr txBox="1"/>
          <p:nvPr/>
        </p:nvSpPr>
        <p:spPr>
          <a:xfrm>
            <a:off x="10835684" y="4327157"/>
            <a:ext cx="121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 Encoder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54FF0-B0C7-9D44-ACE8-176FBBDC0E41}"/>
              </a:ext>
            </a:extLst>
          </p:cNvPr>
          <p:cNvSpPr txBox="1"/>
          <p:nvPr/>
        </p:nvSpPr>
        <p:spPr>
          <a:xfrm>
            <a:off x="10739274" y="1709572"/>
            <a:ext cx="140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85ADEF-0A6A-CA47-8F7A-5F3E66A09661}"/>
              </a:ext>
            </a:extLst>
          </p:cNvPr>
          <p:cNvCxnSpPr>
            <a:cxnSpLocks/>
            <a:stCxn id="135" idx="0"/>
            <a:endCxn id="74" idx="2"/>
          </p:cNvCxnSpPr>
          <p:nvPr/>
        </p:nvCxnSpPr>
        <p:spPr>
          <a:xfrm flipV="1">
            <a:off x="8658363" y="5158154"/>
            <a:ext cx="0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3D0B5-DBD4-1043-9BC4-8EE2C2E7AB50}"/>
              </a:ext>
            </a:extLst>
          </p:cNvPr>
          <p:cNvSpPr txBox="1"/>
          <p:nvPr/>
        </p:nvSpPr>
        <p:spPr>
          <a:xfrm>
            <a:off x="7282816" y="5719729"/>
            <a:ext cx="275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phoneme Sequence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B3BA86-4A35-4A45-977C-52542EA16C5F}"/>
              </a:ext>
            </a:extLst>
          </p:cNvPr>
          <p:cNvSpPr txBox="1"/>
          <p:nvPr/>
        </p:nvSpPr>
        <p:spPr>
          <a:xfrm>
            <a:off x="7265129" y="45913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Acoustic features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942159-BFBB-EB47-BF50-1341F98ADDC7}"/>
              </a:ext>
            </a:extLst>
          </p:cNvPr>
          <p:cNvCxnSpPr>
            <a:cxnSpLocks/>
            <a:stCxn id="127" idx="0"/>
            <a:endCxn id="138" idx="2"/>
          </p:cNvCxnSpPr>
          <p:nvPr/>
        </p:nvCxnSpPr>
        <p:spPr>
          <a:xfrm flipV="1">
            <a:off x="8640676" y="920804"/>
            <a:ext cx="0" cy="5747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2117447-1959-FE4E-8860-C0BFC44FC944}"/>
              </a:ext>
            </a:extLst>
          </p:cNvPr>
          <p:cNvSpPr/>
          <p:nvPr/>
        </p:nvSpPr>
        <p:spPr>
          <a:xfrm>
            <a:off x="1870568" y="2247281"/>
            <a:ext cx="2148982" cy="445119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Acoustic Parameter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B3AC52-CE9D-2641-A2E4-9691180D67D3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flipV="1">
            <a:off x="2945059" y="4370254"/>
            <a:ext cx="0" cy="34919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A6D2F36-1D39-4F4A-8CC4-7462A9170A1C}"/>
              </a:ext>
            </a:extLst>
          </p:cNvPr>
          <p:cNvSpPr/>
          <p:nvPr/>
        </p:nvSpPr>
        <p:spPr>
          <a:xfrm>
            <a:off x="1870568" y="3922968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Duration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DDD5B-81DD-B24B-B92E-1BE5160231E1}"/>
              </a:ext>
            </a:extLst>
          </p:cNvPr>
          <p:cNvSpPr/>
          <p:nvPr/>
        </p:nvSpPr>
        <p:spPr>
          <a:xfrm>
            <a:off x="1870568" y="4719449"/>
            <a:ext cx="214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Linguistic features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(phoneme</a:t>
            </a:r>
            <a:r>
              <a:rPr lang="en-US" sz="16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C55B65-1D4C-9449-881A-25A42577DD00}"/>
              </a:ext>
            </a:extLst>
          </p:cNvPr>
          <p:cNvSpPr/>
          <p:nvPr/>
        </p:nvSpPr>
        <p:spPr>
          <a:xfrm>
            <a:off x="1870568" y="2996528"/>
            <a:ext cx="214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Linguistic features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(frame</a:t>
            </a:r>
            <a:r>
              <a:rPr lang="en-US" sz="16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CB28C-95D3-CD40-AB5B-F92394231F17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V="1">
            <a:off x="2945059" y="3581303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02B6D5-C9E4-3C48-B10B-6A2F92584986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V="1">
            <a:off x="2945059" y="2692400"/>
            <a:ext cx="0" cy="304128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D2E11EB-4ABD-1A4A-B9EC-7BC6C18B1671}"/>
              </a:ext>
            </a:extLst>
          </p:cNvPr>
          <p:cNvSpPr/>
          <p:nvPr/>
        </p:nvSpPr>
        <p:spPr>
          <a:xfrm>
            <a:off x="1870568" y="1577797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Acoustic features</a:t>
            </a:r>
            <a:endParaRPr lang="en-US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B67F82-387E-F34E-AD11-3B8746C337BA}"/>
              </a:ext>
            </a:extLst>
          </p:cNvPr>
          <p:cNvCxnSpPr>
            <a:cxnSpLocks/>
            <a:stCxn id="42" idx="0"/>
            <a:endCxn id="63" idx="2"/>
          </p:cNvCxnSpPr>
          <p:nvPr/>
        </p:nvCxnSpPr>
        <p:spPr>
          <a:xfrm flipV="1">
            <a:off x="2945059" y="1916351"/>
            <a:ext cx="0" cy="3309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513D38-1A03-DA4D-B6EE-EE9FE26100DA}"/>
              </a:ext>
            </a:extLst>
          </p:cNvPr>
          <p:cNvSpPr/>
          <p:nvPr/>
        </p:nvSpPr>
        <p:spPr>
          <a:xfrm>
            <a:off x="1870568" y="6434840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Input Text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58FF591-D0CA-9443-BB62-D3A432AFE719}"/>
              </a:ext>
            </a:extLst>
          </p:cNvPr>
          <p:cNvSpPr/>
          <p:nvPr/>
        </p:nvSpPr>
        <p:spPr>
          <a:xfrm>
            <a:off x="1870568" y="5645889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Frontend Text Processing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97D027-F851-2144-9E38-CDD90DC2CAD5}"/>
              </a:ext>
            </a:extLst>
          </p:cNvPr>
          <p:cNvCxnSpPr>
            <a:cxnSpLocks/>
            <a:stCxn id="61" idx="0"/>
            <a:endCxn id="8" idx="2"/>
          </p:cNvCxnSpPr>
          <p:nvPr/>
        </p:nvCxnSpPr>
        <p:spPr>
          <a:xfrm flipV="1">
            <a:off x="2945059" y="5304224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6B5486-440E-A14A-90D9-08F022FD80D2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2945059" y="6093175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874070E-04B1-2643-80FE-51D9EBD4AFEB}"/>
              </a:ext>
            </a:extLst>
          </p:cNvPr>
          <p:cNvSpPr/>
          <p:nvPr/>
        </p:nvSpPr>
        <p:spPr>
          <a:xfrm>
            <a:off x="1870568" y="785914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Vocoder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1371E-875C-ED4F-8836-136BD8BB7240}"/>
              </a:ext>
            </a:extLst>
          </p:cNvPr>
          <p:cNvCxnSpPr>
            <a:cxnSpLocks/>
            <a:stCxn id="63" idx="0"/>
            <a:endCxn id="101" idx="2"/>
          </p:cNvCxnSpPr>
          <p:nvPr/>
        </p:nvCxnSpPr>
        <p:spPr>
          <a:xfrm flipV="1">
            <a:off x="2945059" y="1233200"/>
            <a:ext cx="0" cy="3445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478EA5-6A45-7347-A419-B4D48E737D65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2945059" y="459139"/>
            <a:ext cx="0" cy="32677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D671F6-9BB1-6649-AD0E-9EBC199D8E37}"/>
              </a:ext>
            </a:extLst>
          </p:cNvPr>
          <p:cNvSpPr/>
          <p:nvPr/>
        </p:nvSpPr>
        <p:spPr>
          <a:xfrm>
            <a:off x="1870568" y="117474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Waveform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513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/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597C17-825F-3E40-81D1-642EB8FEA5CD}"/>
              </a:ext>
            </a:extLst>
          </p:cNvPr>
          <p:cNvSpPr/>
          <p:nvPr/>
        </p:nvSpPr>
        <p:spPr>
          <a:xfrm>
            <a:off x="4051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6DC8-277E-7D4E-B52B-0EC57B622F5A}"/>
              </a:ext>
            </a:extLst>
          </p:cNvPr>
          <p:cNvSpPr/>
          <p:nvPr/>
        </p:nvSpPr>
        <p:spPr>
          <a:xfrm>
            <a:off x="4711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02CAB-EC1C-0447-9C8E-1D51915A9312}"/>
              </a:ext>
            </a:extLst>
          </p:cNvPr>
          <p:cNvSpPr/>
          <p:nvPr/>
        </p:nvSpPr>
        <p:spPr>
          <a:xfrm>
            <a:off x="53721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DDCAB-4FC6-C64E-B3E9-CC12C0EAC483}"/>
              </a:ext>
            </a:extLst>
          </p:cNvPr>
          <p:cNvSpPr/>
          <p:nvPr/>
        </p:nvSpPr>
        <p:spPr>
          <a:xfrm>
            <a:off x="60325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F2176-AE5F-2C49-A5AF-D49A809E63A9}"/>
              </a:ext>
            </a:extLst>
          </p:cNvPr>
          <p:cNvSpPr/>
          <p:nvPr/>
        </p:nvSpPr>
        <p:spPr>
          <a:xfrm>
            <a:off x="66929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CF9503-8A25-1D42-BAF2-B3EF8AB49751}"/>
              </a:ext>
            </a:extLst>
          </p:cNvPr>
          <p:cNvSpPr/>
          <p:nvPr/>
        </p:nvSpPr>
        <p:spPr>
          <a:xfrm>
            <a:off x="7353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A9942-99C7-4A42-B73A-A3C956655975}"/>
              </a:ext>
            </a:extLst>
          </p:cNvPr>
          <p:cNvSpPr/>
          <p:nvPr/>
        </p:nvSpPr>
        <p:spPr>
          <a:xfrm>
            <a:off x="8013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030DD-F474-E340-97F9-F03DB9FF337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495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CA396-3E27-7C44-98FB-25187E1D0E16}"/>
              </a:ext>
            </a:extLst>
          </p:cNvPr>
          <p:cNvCxnSpPr/>
          <p:nvPr/>
        </p:nvCxnSpPr>
        <p:spPr>
          <a:xfrm>
            <a:off x="51562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C234-0032-9C4E-A2DE-4C9CA967483B}"/>
              </a:ext>
            </a:extLst>
          </p:cNvPr>
          <p:cNvCxnSpPr/>
          <p:nvPr/>
        </p:nvCxnSpPr>
        <p:spPr>
          <a:xfrm>
            <a:off x="58166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1F78B-C7DF-AB4F-8E47-0864C435778D}"/>
              </a:ext>
            </a:extLst>
          </p:cNvPr>
          <p:cNvCxnSpPr/>
          <p:nvPr/>
        </p:nvCxnSpPr>
        <p:spPr>
          <a:xfrm>
            <a:off x="64770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EFC95-D4F8-3243-9B47-960320DBE4C0}"/>
              </a:ext>
            </a:extLst>
          </p:cNvPr>
          <p:cNvCxnSpPr/>
          <p:nvPr/>
        </p:nvCxnSpPr>
        <p:spPr>
          <a:xfrm>
            <a:off x="71374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A81EC4-FF3F-D64F-8BEB-4D7E668A1320}"/>
              </a:ext>
            </a:extLst>
          </p:cNvPr>
          <p:cNvCxnSpPr/>
          <p:nvPr/>
        </p:nvCxnSpPr>
        <p:spPr>
          <a:xfrm>
            <a:off x="7797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/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/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/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/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F805E-B28D-4748-9FA8-EFA10EBACB5A}"/>
                  </a:ext>
                </a:extLst>
              </p:cNvPr>
              <p:cNvSpPr txBox="1"/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F805E-B28D-4748-9FA8-EFA10EBA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BC64FA-D71F-204C-8614-24CA35AEEA70}"/>
                  </a:ext>
                </a:extLst>
              </p:cNvPr>
              <p:cNvSpPr txBox="1"/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BC64FA-D71F-204C-8614-24CA35AE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3CD83A3-FF72-DA49-9790-AEC3E558D625}"/>
              </a:ext>
            </a:extLst>
          </p:cNvPr>
          <p:cNvSpPr/>
          <p:nvPr/>
        </p:nvSpPr>
        <p:spPr>
          <a:xfrm>
            <a:off x="18796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0220C5-B0C9-AC47-8AB3-A6D7A6B82B6E}"/>
              </a:ext>
            </a:extLst>
          </p:cNvPr>
          <p:cNvSpPr/>
          <p:nvPr/>
        </p:nvSpPr>
        <p:spPr>
          <a:xfrm>
            <a:off x="25400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13A442-9D0A-534D-B47A-754621D21452}"/>
              </a:ext>
            </a:extLst>
          </p:cNvPr>
          <p:cNvSpPr/>
          <p:nvPr/>
        </p:nvSpPr>
        <p:spPr>
          <a:xfrm>
            <a:off x="32004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9ED2A-8AED-6947-B87A-EE942CE35008}"/>
              </a:ext>
            </a:extLst>
          </p:cNvPr>
          <p:cNvSpPr/>
          <p:nvPr/>
        </p:nvSpPr>
        <p:spPr>
          <a:xfrm>
            <a:off x="38608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AA90BC-3B92-2E43-BC55-8384F7185040}"/>
              </a:ext>
            </a:extLst>
          </p:cNvPr>
          <p:cNvSpPr/>
          <p:nvPr/>
        </p:nvSpPr>
        <p:spPr>
          <a:xfrm>
            <a:off x="45212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0F3D1E-FD53-654C-9786-A1B230C7BD0D}"/>
              </a:ext>
            </a:extLst>
          </p:cNvPr>
          <p:cNvSpPr/>
          <p:nvPr/>
        </p:nvSpPr>
        <p:spPr>
          <a:xfrm>
            <a:off x="51816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842095-BC5D-F745-93E5-FC118A17788B}"/>
              </a:ext>
            </a:extLst>
          </p:cNvPr>
          <p:cNvSpPr/>
          <p:nvPr/>
        </p:nvSpPr>
        <p:spPr>
          <a:xfrm>
            <a:off x="58420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3D7EF-AB8F-614C-BD25-BA58F7C8B95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23241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6362F-FEBA-1248-A3AC-A60838C2C97E}"/>
              </a:ext>
            </a:extLst>
          </p:cNvPr>
          <p:cNvCxnSpPr/>
          <p:nvPr/>
        </p:nvCxnSpPr>
        <p:spPr>
          <a:xfrm>
            <a:off x="29845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17A6A-B3D6-8A40-B029-423EACE07109}"/>
              </a:ext>
            </a:extLst>
          </p:cNvPr>
          <p:cNvCxnSpPr/>
          <p:nvPr/>
        </p:nvCxnSpPr>
        <p:spPr>
          <a:xfrm>
            <a:off x="36449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92613D-25A1-5443-AF15-2B27A6B06798}"/>
              </a:ext>
            </a:extLst>
          </p:cNvPr>
          <p:cNvCxnSpPr/>
          <p:nvPr/>
        </p:nvCxnSpPr>
        <p:spPr>
          <a:xfrm>
            <a:off x="43053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D90C62-93F7-5440-902C-1CB01A98FFF0}"/>
              </a:ext>
            </a:extLst>
          </p:cNvPr>
          <p:cNvCxnSpPr/>
          <p:nvPr/>
        </p:nvCxnSpPr>
        <p:spPr>
          <a:xfrm>
            <a:off x="49657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75D947-9789-4148-A1F6-E37A92A11E0E}"/>
              </a:ext>
            </a:extLst>
          </p:cNvPr>
          <p:cNvCxnSpPr/>
          <p:nvPr/>
        </p:nvCxnSpPr>
        <p:spPr>
          <a:xfrm>
            <a:off x="56261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/>
              <p:nvPr/>
            </p:nvSpPr>
            <p:spPr>
              <a:xfrm>
                <a:off x="1933696" y="13652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96" y="1365250"/>
                <a:ext cx="3617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/>
              <p:nvPr/>
            </p:nvSpPr>
            <p:spPr>
              <a:xfrm>
                <a:off x="2597150" y="13652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50" y="1365250"/>
                <a:ext cx="355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/>
              <p:nvPr/>
            </p:nvSpPr>
            <p:spPr>
              <a:xfrm>
                <a:off x="3213100" y="13652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1365250"/>
                <a:ext cx="4660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/>
              <p:nvPr/>
            </p:nvSpPr>
            <p:spPr>
              <a:xfrm>
                <a:off x="38735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1365250"/>
                <a:ext cx="4445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/>
              <p:nvPr/>
            </p:nvSpPr>
            <p:spPr>
              <a:xfrm>
                <a:off x="45339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1365250"/>
                <a:ext cx="4445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FF2BFB-7EF2-BB43-B3A0-FC5E7A819AA3}"/>
                  </a:ext>
                </a:extLst>
              </p:cNvPr>
              <p:cNvSpPr txBox="1"/>
              <p:nvPr/>
            </p:nvSpPr>
            <p:spPr>
              <a:xfrm>
                <a:off x="51943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FF2BFB-7EF2-BB43-B3A0-FC5E7A81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1365250"/>
                <a:ext cx="4445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562B8-728B-3540-9355-02E088247D8F}"/>
                  </a:ext>
                </a:extLst>
              </p:cNvPr>
              <p:cNvSpPr txBox="1"/>
              <p:nvPr/>
            </p:nvSpPr>
            <p:spPr>
              <a:xfrm>
                <a:off x="58547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562B8-728B-3540-9355-02E088247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0" y="1365250"/>
                <a:ext cx="4445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83707E-F6E1-4C42-A202-5A2B414B571A}"/>
              </a:ext>
            </a:extLst>
          </p:cNvPr>
          <p:cNvCxnSpPr>
            <a:cxnSpLocks/>
          </p:cNvCxnSpPr>
          <p:nvPr/>
        </p:nvCxnSpPr>
        <p:spPr>
          <a:xfrm flipV="1">
            <a:off x="4260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F2304-475E-D445-A3F9-ECA72501455C}"/>
              </a:ext>
            </a:extLst>
          </p:cNvPr>
          <p:cNvCxnSpPr>
            <a:cxnSpLocks/>
          </p:cNvCxnSpPr>
          <p:nvPr/>
        </p:nvCxnSpPr>
        <p:spPr>
          <a:xfrm flipV="1">
            <a:off x="4921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73C41D-6305-1C4C-83D3-AEC1D0EC5251}"/>
              </a:ext>
            </a:extLst>
          </p:cNvPr>
          <p:cNvCxnSpPr>
            <a:cxnSpLocks/>
          </p:cNvCxnSpPr>
          <p:nvPr/>
        </p:nvCxnSpPr>
        <p:spPr>
          <a:xfrm flipV="1">
            <a:off x="55816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4A1368-6B16-FE4F-96F3-4B2B61655F1A}"/>
              </a:ext>
            </a:extLst>
          </p:cNvPr>
          <p:cNvCxnSpPr>
            <a:cxnSpLocks/>
          </p:cNvCxnSpPr>
          <p:nvPr/>
        </p:nvCxnSpPr>
        <p:spPr>
          <a:xfrm flipV="1">
            <a:off x="62420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80528B-97AC-B34D-B37E-8C083C196E4F}"/>
              </a:ext>
            </a:extLst>
          </p:cNvPr>
          <p:cNvCxnSpPr>
            <a:cxnSpLocks/>
          </p:cNvCxnSpPr>
          <p:nvPr/>
        </p:nvCxnSpPr>
        <p:spPr>
          <a:xfrm flipV="1">
            <a:off x="68897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57912F2-7CEE-9448-A080-7E7BD3C5057B}"/>
              </a:ext>
            </a:extLst>
          </p:cNvPr>
          <p:cNvCxnSpPr>
            <a:cxnSpLocks/>
          </p:cNvCxnSpPr>
          <p:nvPr/>
        </p:nvCxnSpPr>
        <p:spPr>
          <a:xfrm flipV="1">
            <a:off x="7562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040D5F-9837-1243-B11C-0EC05410482E}"/>
              </a:ext>
            </a:extLst>
          </p:cNvPr>
          <p:cNvCxnSpPr>
            <a:cxnSpLocks/>
          </p:cNvCxnSpPr>
          <p:nvPr/>
        </p:nvCxnSpPr>
        <p:spPr>
          <a:xfrm flipV="1">
            <a:off x="8223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E2539D-1F52-4A43-B4FD-6567DCB7EB74}"/>
              </a:ext>
            </a:extLst>
          </p:cNvPr>
          <p:cNvCxnSpPr>
            <a:cxnSpLocks/>
          </p:cNvCxnSpPr>
          <p:nvPr/>
        </p:nvCxnSpPr>
        <p:spPr>
          <a:xfrm flipV="1">
            <a:off x="20891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A40CED-DC7A-3B49-87A4-B81E2C6974FE}"/>
              </a:ext>
            </a:extLst>
          </p:cNvPr>
          <p:cNvCxnSpPr>
            <a:cxnSpLocks/>
          </p:cNvCxnSpPr>
          <p:nvPr/>
        </p:nvCxnSpPr>
        <p:spPr>
          <a:xfrm flipV="1">
            <a:off x="27495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88FA6C-5FD0-ED48-BCDB-5685D4A020F3}"/>
              </a:ext>
            </a:extLst>
          </p:cNvPr>
          <p:cNvCxnSpPr>
            <a:cxnSpLocks/>
          </p:cNvCxnSpPr>
          <p:nvPr/>
        </p:nvCxnSpPr>
        <p:spPr>
          <a:xfrm flipV="1">
            <a:off x="34099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56C0BC-0552-ED48-889C-8253D933D44C}"/>
              </a:ext>
            </a:extLst>
          </p:cNvPr>
          <p:cNvCxnSpPr>
            <a:cxnSpLocks/>
          </p:cNvCxnSpPr>
          <p:nvPr/>
        </p:nvCxnSpPr>
        <p:spPr>
          <a:xfrm flipV="1">
            <a:off x="40703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31CD2A-F145-F64F-B4F2-237BB851781C}"/>
              </a:ext>
            </a:extLst>
          </p:cNvPr>
          <p:cNvCxnSpPr>
            <a:cxnSpLocks/>
          </p:cNvCxnSpPr>
          <p:nvPr/>
        </p:nvCxnSpPr>
        <p:spPr>
          <a:xfrm flipV="1">
            <a:off x="47180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3E217B-9B22-AB4E-B332-6681DD911CFE}"/>
              </a:ext>
            </a:extLst>
          </p:cNvPr>
          <p:cNvCxnSpPr>
            <a:cxnSpLocks/>
          </p:cNvCxnSpPr>
          <p:nvPr/>
        </p:nvCxnSpPr>
        <p:spPr>
          <a:xfrm flipV="1">
            <a:off x="53911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4E65F1-D7EF-ED45-832B-3C4DE9EB0907}"/>
              </a:ext>
            </a:extLst>
          </p:cNvPr>
          <p:cNvCxnSpPr>
            <a:cxnSpLocks/>
          </p:cNvCxnSpPr>
          <p:nvPr/>
        </p:nvCxnSpPr>
        <p:spPr>
          <a:xfrm flipV="1">
            <a:off x="60515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BF167C-9114-3A4A-BC24-C11C22719194}"/>
              </a:ext>
            </a:extLst>
          </p:cNvPr>
          <p:cNvSpPr/>
          <p:nvPr/>
        </p:nvSpPr>
        <p:spPr>
          <a:xfrm>
            <a:off x="55880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862EC8-EC85-E94A-8D1F-BA2E70B44E0F}"/>
              </a:ext>
            </a:extLst>
          </p:cNvPr>
          <p:cNvSpPr/>
          <p:nvPr/>
        </p:nvSpPr>
        <p:spPr>
          <a:xfrm>
            <a:off x="62484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314E1B-96CB-9A49-AE85-A75B34117DF8}"/>
              </a:ext>
            </a:extLst>
          </p:cNvPr>
          <p:cNvSpPr/>
          <p:nvPr/>
        </p:nvSpPr>
        <p:spPr>
          <a:xfrm>
            <a:off x="69088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55151E-2BE8-8C4A-950D-2505F6B704BE}"/>
              </a:ext>
            </a:extLst>
          </p:cNvPr>
          <p:cNvCxnSpPr/>
          <p:nvPr/>
        </p:nvCxnSpPr>
        <p:spPr>
          <a:xfrm>
            <a:off x="6032500" y="35750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51A9DA-F364-DE47-A08F-E4C4B143627D}"/>
              </a:ext>
            </a:extLst>
          </p:cNvPr>
          <p:cNvCxnSpPr/>
          <p:nvPr/>
        </p:nvCxnSpPr>
        <p:spPr>
          <a:xfrm>
            <a:off x="6692900" y="35750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4948C64-2CFF-754B-B6ED-A3FD9CBD6FEF}"/>
              </a:ext>
            </a:extLst>
          </p:cNvPr>
          <p:cNvSpPr/>
          <p:nvPr/>
        </p:nvSpPr>
        <p:spPr>
          <a:xfrm>
            <a:off x="72644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2A7750-AE5C-604D-A283-FA75A761CB90}"/>
              </a:ext>
            </a:extLst>
          </p:cNvPr>
          <p:cNvSpPr/>
          <p:nvPr/>
        </p:nvSpPr>
        <p:spPr>
          <a:xfrm>
            <a:off x="79248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D81B21-0710-1446-8C8C-397BAAEEC826}"/>
              </a:ext>
            </a:extLst>
          </p:cNvPr>
          <p:cNvSpPr/>
          <p:nvPr/>
        </p:nvSpPr>
        <p:spPr>
          <a:xfrm>
            <a:off x="85852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F7E4D5-758F-294E-9728-896911A71FA8}"/>
              </a:ext>
            </a:extLst>
          </p:cNvPr>
          <p:cNvCxnSpPr/>
          <p:nvPr/>
        </p:nvCxnSpPr>
        <p:spPr>
          <a:xfrm>
            <a:off x="7708900" y="23939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DBD592-01B9-4C43-8A86-8BA85C49F38F}"/>
              </a:ext>
            </a:extLst>
          </p:cNvPr>
          <p:cNvCxnSpPr/>
          <p:nvPr/>
        </p:nvCxnSpPr>
        <p:spPr>
          <a:xfrm>
            <a:off x="8369300" y="23939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/>
              <p:nvPr/>
            </p:nvSpPr>
            <p:spPr>
              <a:xfrm>
                <a:off x="72771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581150"/>
                <a:ext cx="4445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/>
              <p:nvPr/>
            </p:nvSpPr>
            <p:spPr>
              <a:xfrm>
                <a:off x="79375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0" y="1581150"/>
                <a:ext cx="4445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4BF4E1-CEA8-C84A-BC81-B8EFCE3DBA62}"/>
                  </a:ext>
                </a:extLst>
              </p:cNvPr>
              <p:cNvSpPr txBox="1"/>
              <p:nvPr/>
            </p:nvSpPr>
            <p:spPr>
              <a:xfrm>
                <a:off x="85979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4BF4E1-CEA8-C84A-BC81-B8EFCE3D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900" y="1581150"/>
                <a:ext cx="4445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3907C-B9A4-CF42-9CA1-ABE50BF8AE6A}"/>
              </a:ext>
            </a:extLst>
          </p:cNvPr>
          <p:cNvCxnSpPr>
            <a:cxnSpLocks/>
          </p:cNvCxnSpPr>
          <p:nvPr/>
        </p:nvCxnSpPr>
        <p:spPr>
          <a:xfrm flipV="1">
            <a:off x="74612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5BAF78-7531-DC4E-B346-CB4DC5EEFE4D}"/>
              </a:ext>
            </a:extLst>
          </p:cNvPr>
          <p:cNvCxnSpPr>
            <a:cxnSpLocks/>
          </p:cNvCxnSpPr>
          <p:nvPr/>
        </p:nvCxnSpPr>
        <p:spPr>
          <a:xfrm flipV="1">
            <a:off x="81343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EF83CA-8A7E-7A4B-9239-A1B8D46B6910}"/>
              </a:ext>
            </a:extLst>
          </p:cNvPr>
          <p:cNvCxnSpPr>
            <a:cxnSpLocks/>
          </p:cNvCxnSpPr>
          <p:nvPr/>
        </p:nvCxnSpPr>
        <p:spPr>
          <a:xfrm flipV="1">
            <a:off x="87947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ADD2D6-6115-8A41-AB9F-C9B83FB0A185}"/>
              </a:ext>
            </a:extLst>
          </p:cNvPr>
          <p:cNvCxnSpPr>
            <a:stCxn id="88" idx="0"/>
            <a:endCxn id="93" idx="3"/>
          </p:cNvCxnSpPr>
          <p:nvPr/>
        </p:nvCxnSpPr>
        <p:spPr>
          <a:xfrm flipV="1">
            <a:off x="5810250" y="2551104"/>
            <a:ext cx="1519246" cy="8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2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80F25-0FC9-234C-88B5-6A5B45FEB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47" y="2947194"/>
            <a:ext cx="1181100" cy="10541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CFCCA-D238-C541-920C-E96874A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4" y="2515599"/>
            <a:ext cx="69317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ED34-E3A5-0B49-9153-91909FFA38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1447" y="3474244"/>
            <a:ext cx="78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AC896-C877-4242-875D-522C0B4F097C}"/>
              </a:ext>
            </a:extLst>
          </p:cNvPr>
          <p:cNvCxnSpPr/>
          <p:nvPr/>
        </p:nvCxnSpPr>
        <p:spPr>
          <a:xfrm>
            <a:off x="4689988" y="3474244"/>
            <a:ext cx="7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01E5A-0AC5-EA4C-90DA-EB55DD5E5943}"/>
              </a:ext>
            </a:extLst>
          </p:cNvPr>
          <p:cNvSpPr/>
          <p:nvPr/>
        </p:nvSpPr>
        <p:spPr>
          <a:xfrm>
            <a:off x="5475355" y="2947194"/>
            <a:ext cx="111717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BBC61E8-22FA-5F40-9B85-B18EE730546D}"/>
              </a:ext>
            </a:extLst>
          </p:cNvPr>
          <p:cNvSpPr txBox="1">
            <a:spLocks/>
          </p:cNvSpPr>
          <p:nvPr/>
        </p:nvSpPr>
        <p:spPr>
          <a:xfrm>
            <a:off x="7377896" y="2441859"/>
            <a:ext cx="1146672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052E4-FB75-D34E-9549-6C69A2F079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92529" y="3400504"/>
            <a:ext cx="785367" cy="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FAEC6F-BAC4-1D46-9165-897431E45409}"/>
              </a:ext>
            </a:extLst>
          </p:cNvPr>
          <p:cNvSpPr/>
          <p:nvPr/>
        </p:nvSpPr>
        <p:spPr>
          <a:xfrm>
            <a:off x="9309935" y="2943304"/>
            <a:ext cx="111717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Emotion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A655D3-9416-6F46-B0E0-E075903247CD}"/>
              </a:ext>
            </a:extLst>
          </p:cNvPr>
          <p:cNvSpPr/>
          <p:nvPr/>
        </p:nvSpPr>
        <p:spPr>
          <a:xfrm>
            <a:off x="1608667" y="2184400"/>
            <a:ext cx="9652000" cy="23537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CFCCA-D238-C541-920C-E96874A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4" y="2439399"/>
            <a:ext cx="69317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ED34-E3A5-0B49-9153-91909FFA38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11447" y="3398044"/>
            <a:ext cx="785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AC896-C877-4242-875D-522C0B4F09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689988" y="3398044"/>
            <a:ext cx="529712" cy="6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01E5A-0AC5-EA4C-90DA-EB55DD5E5943}"/>
              </a:ext>
            </a:extLst>
          </p:cNvPr>
          <p:cNvSpPr/>
          <p:nvPr/>
        </p:nvSpPr>
        <p:spPr>
          <a:xfrm>
            <a:off x="5219700" y="2947194"/>
            <a:ext cx="1465021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BBC61E8-22FA-5F40-9B85-B18EE730546D}"/>
              </a:ext>
            </a:extLst>
          </p:cNvPr>
          <p:cNvSpPr txBox="1">
            <a:spLocks/>
          </p:cNvSpPr>
          <p:nvPr/>
        </p:nvSpPr>
        <p:spPr>
          <a:xfrm>
            <a:off x="7377896" y="2441859"/>
            <a:ext cx="138510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052E4-FB75-D34E-9549-6C69A2F079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684721" y="3400504"/>
            <a:ext cx="693175" cy="3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FAEC6F-BAC4-1D46-9165-897431E45409}"/>
              </a:ext>
            </a:extLst>
          </p:cNvPr>
          <p:cNvSpPr/>
          <p:nvPr/>
        </p:nvSpPr>
        <p:spPr>
          <a:xfrm>
            <a:off x="9614734" y="2947194"/>
            <a:ext cx="1396165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Emotion Category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D4E175-D3A9-9F4A-A8E9-475BD06ABE1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763000" y="3400504"/>
            <a:ext cx="851734" cy="3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F9656-8CCE-D141-836F-8E55BD05DED8}"/>
              </a:ext>
            </a:extLst>
          </p:cNvPr>
          <p:cNvSpPr/>
          <p:nvPr/>
        </p:nvSpPr>
        <p:spPr>
          <a:xfrm>
            <a:off x="1844778" y="2947194"/>
            <a:ext cx="1396165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81454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rgbClr val="4D4543"/>
                </a:solidFill>
              </a:rPr>
              <a:t>Softmax</a:t>
            </a:r>
            <a:r>
              <a:rPr lang="en-US" sz="2400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CNN-layers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75337"/>
            <a:ext cx="2862468" cy="1807518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95226"/>
            <a:ext cx="398040" cy="154454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9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95243"/>
            <a:ext cx="39960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9074"/>
            <a:ext cx="592051" cy="2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79198"/>
            <a:ext cx="1090947" cy="1999751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7501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771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771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93714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1389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3223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79398"/>
            <a:ext cx="1" cy="234494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79957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84273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10261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2095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8829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69957"/>
            <a:ext cx="2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167493" y="2709745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417339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567093" y="3482020"/>
            <a:ext cx="943544" cy="707594"/>
          </a:xfrm>
          <a:prstGeom prst="bentConnector3">
            <a:avLst>
              <a:gd name="adj1" fmla="val 62505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32560" y="2203709"/>
            <a:ext cx="1994270" cy="1278311"/>
          </a:xfrm>
          <a:prstGeom prst="bentConnector3">
            <a:avLst>
              <a:gd name="adj1" fmla="val 16944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9074"/>
            <a:ext cx="295508" cy="294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65357"/>
            <a:ext cx="1369565" cy="67670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717"/>
            <a:ext cx="417504" cy="1189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27234"/>
            <a:ext cx="2367745" cy="700965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rgbClr val="4D4543"/>
                </a:solidFill>
              </a:rPr>
              <a:t>Softmax</a:t>
            </a:r>
            <a:r>
              <a:rPr lang="en-US" sz="2400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86204"/>
            <a:ext cx="1" cy="341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42060"/>
            <a:ext cx="0" cy="4221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64204"/>
            <a:ext cx="522178" cy="522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1"/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75337"/>
            <a:ext cx="2862468" cy="1807518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95226"/>
            <a:ext cx="398040" cy="154454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9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95243"/>
            <a:ext cx="39960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9074"/>
            <a:ext cx="592051" cy="2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79198"/>
            <a:ext cx="1090947" cy="1999751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7501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771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771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93714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1389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3223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79398"/>
            <a:ext cx="1" cy="234494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79957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512409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130748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49087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16432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98093"/>
            <a:ext cx="2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417339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72454"/>
            <a:ext cx="1181100" cy="9896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809084"/>
            <a:ext cx="12003932" cy="35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D0A5E3-C6FE-3045-B5F6-2ABD24773856}"/>
                  </a:ext>
                </a:extLst>
              </p:cNvPr>
              <p:cNvSpPr txBox="1"/>
              <p:nvPr/>
            </p:nvSpPr>
            <p:spPr>
              <a:xfrm>
                <a:off x="7780589" y="2957764"/>
                <a:ext cx="3045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3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D0A5E3-C6FE-3045-B5F6-2ABD2477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89" y="2957764"/>
                <a:ext cx="304571" cy="492443"/>
              </a:xfrm>
              <a:prstGeom prst="rect">
                <a:avLst/>
              </a:prstGeom>
              <a:blipFill>
                <a:blip r:embed="rId3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1CDD4C04-B8E1-CA49-83C1-264BBF07110D}"/>
              </a:ext>
            </a:extLst>
          </p:cNvPr>
          <p:cNvSpPr/>
          <p:nvPr/>
        </p:nvSpPr>
        <p:spPr>
          <a:xfrm>
            <a:off x="73022" y="1681889"/>
            <a:ext cx="12003932" cy="3401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81D9C3-9B3B-1B40-ABEE-C1F8BCC31B56}"/>
                  </a:ext>
                </a:extLst>
              </p:cNvPr>
              <p:cNvSpPr txBox="1"/>
              <p:nvPr/>
            </p:nvSpPr>
            <p:spPr>
              <a:xfrm>
                <a:off x="2915698" y="4618830"/>
                <a:ext cx="2151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𝐶𝑁𝑁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81D9C3-9B3B-1B40-ABEE-C1F8BCC3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98" y="4618830"/>
                <a:ext cx="2151486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43AD54-6550-3947-B777-74AE5D22CAA8}"/>
                  </a:ext>
                </a:extLst>
              </p:cNvPr>
              <p:cNvSpPr txBox="1"/>
              <p:nvPr/>
            </p:nvSpPr>
            <p:spPr>
              <a:xfrm>
                <a:off x="5809326" y="4638291"/>
                <a:ext cx="1584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43AD54-6550-3947-B777-74AE5D22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26" y="4638291"/>
                <a:ext cx="15842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C787C-8BB5-A44B-A840-B219BC61E5F4}"/>
                  </a:ext>
                </a:extLst>
              </p:cNvPr>
              <p:cNvSpPr txBox="1"/>
              <p:nvPr/>
            </p:nvSpPr>
            <p:spPr>
              <a:xfrm>
                <a:off x="514178" y="4132343"/>
                <a:ext cx="1024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C787C-8BB5-A44B-A840-B219BC61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8" y="4132343"/>
                <a:ext cx="102412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4057148" y="2222151"/>
            <a:ext cx="7393954" cy="3784060"/>
          </a:xfrm>
          <a:prstGeom prst="roundRect">
            <a:avLst>
              <a:gd name="adj" fmla="val 332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4148200" y="555989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7, strides [2, 2],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5559894"/>
                <a:ext cx="7205600" cy="411480"/>
              </a:xfrm>
              <a:prstGeom prst="roundRect">
                <a:avLst/>
              </a:prstGeom>
              <a:blipFill>
                <a:blip r:embed="rId2"/>
                <a:stretch>
                  <a:fillRect t="-11765" b="-264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4148200" y="501887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 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5018874"/>
                <a:ext cx="7205600" cy="411480"/>
              </a:xfrm>
              <a:prstGeom prst="roundRect">
                <a:avLst/>
              </a:prstGeom>
              <a:blipFill>
                <a:blip r:embed="rId3"/>
                <a:stretch>
                  <a:fillRect t="-8571" b="-2571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4148200" y="447785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4477854"/>
                <a:ext cx="7205600" cy="411480"/>
              </a:xfrm>
              <a:prstGeom prst="roundRect">
                <a:avLst/>
              </a:prstGeom>
              <a:blipFill>
                <a:blip r:embed="rId4"/>
                <a:stretch>
                  <a:fillRect t="-11765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4148200" y="391850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3918509"/>
                <a:ext cx="7205600" cy="411480"/>
              </a:xfrm>
              <a:prstGeom prst="roundRect">
                <a:avLst/>
              </a:prstGeom>
              <a:blipFill>
                <a:blip r:embed="rId5"/>
                <a:stretch>
                  <a:fillRect t="-11765" b="-264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4148200" y="337748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3377489"/>
                <a:ext cx="7205600" cy="411480"/>
              </a:xfrm>
              <a:prstGeom prst="roundRect">
                <a:avLst/>
              </a:prstGeom>
              <a:blipFill>
                <a:blip r:embed="rId6"/>
                <a:stretch>
                  <a:fillRect t="-8824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4148200" y="280598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 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2805989"/>
                <a:ext cx="7205600" cy="411480"/>
              </a:xfrm>
              <a:prstGeom prst="roundRect">
                <a:avLst/>
              </a:prstGeom>
              <a:blipFill>
                <a:blip r:embed="rId7"/>
                <a:stretch>
                  <a:fillRect t="-8824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4148199" y="2264969"/>
                <a:ext cx="7205601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99" y="2264969"/>
                <a:ext cx="7205601" cy="411480"/>
              </a:xfrm>
              <a:prstGeom prst="roundRect">
                <a:avLst/>
              </a:prstGeom>
              <a:blipFill>
                <a:blip r:embed="rId8"/>
                <a:stretch>
                  <a:fillRect t="-8571" b="-2571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75100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775100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775100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75100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75100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75100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H="1" flipV="1">
            <a:off x="7747109" y="2096144"/>
            <a:ext cx="3891" cy="1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5004956" y="6159855"/>
                <a:ext cx="5491043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Input: spectrogram </a:t>
                </a:r>
                <a:r>
                  <a:rPr lang="en-US" sz="2200" i="1" dirty="0"/>
                  <a:t>L</a:t>
                </a:r>
                <a:r>
                  <a:rPr lang="en-US" sz="2200" i="1" baseline="-25000" dirty="0"/>
                  <a:t>T</a:t>
                </a:r>
                <a:r>
                  <a:rPr lang="en-US" sz="22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2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56" y="6159855"/>
                <a:ext cx="5491043" cy="411480"/>
              </a:xfrm>
              <a:prstGeom prst="roundRect">
                <a:avLst/>
              </a:prstGeom>
              <a:blipFill>
                <a:blip r:embed="rId9"/>
                <a:stretch>
                  <a:fillRect t="-8824" b="-2941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7750478" y="5971374"/>
            <a:ext cx="522" cy="1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4210760" y="1684664"/>
                <a:ext cx="7072698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2-D convolutions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60" y="1684664"/>
                <a:ext cx="7072698" cy="411480"/>
              </a:xfrm>
              <a:prstGeom prst="roundRect">
                <a:avLst/>
              </a:prstGeom>
              <a:blipFill>
                <a:blip r:embed="rId10"/>
                <a:stretch>
                  <a:fillRect t="-8824" b="-2647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4139489" y="1148186"/>
            <a:ext cx="7205601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4202051" y="595274"/>
                <a:ext cx="7072698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51" y="595274"/>
                <a:ext cx="7072698" cy="411480"/>
              </a:xfrm>
              <a:prstGeom prst="roundRect">
                <a:avLst/>
              </a:prstGeom>
              <a:blipFill>
                <a:blip r:embed="rId11"/>
                <a:stretch>
                  <a:fillRect t="-8824" b="-2941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H="1" flipV="1">
            <a:off x="7742290" y="1559666"/>
            <a:ext cx="4819" cy="12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7738400" y="1006754"/>
            <a:ext cx="3890" cy="14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3993353" y="552409"/>
            <a:ext cx="7548698" cy="609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2191738" y="43071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669330" y="471793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3079729" y="491671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endCxn id="41" idx="4"/>
          </p:cNvCxnSpPr>
          <p:nvPr/>
        </p:nvCxnSpPr>
        <p:spPr>
          <a:xfrm rot="5400000" flipH="1" flipV="1">
            <a:off x="2364146" y="5161545"/>
            <a:ext cx="543179" cy="47759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1913312" y="5201556"/>
            <a:ext cx="96725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3019999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497591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182466" y="5164859"/>
            <a:ext cx="563060" cy="47759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738260" y="5198243"/>
            <a:ext cx="97388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894646" y="430048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4372238" y="471130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4051363" y="5170605"/>
            <a:ext cx="574558" cy="47759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619533" y="5191614"/>
            <a:ext cx="96062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907990" y="491671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809042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5286634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697033" y="491009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4965758" y="5170605"/>
            <a:ext cx="574556" cy="47759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5400000" flipH="1" flipV="1">
            <a:off x="4521552" y="5203991"/>
            <a:ext cx="985376" cy="3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637303" y="429386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6114895" y="470468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792445" y="5163283"/>
            <a:ext cx="575435" cy="479866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346503" y="5200678"/>
            <a:ext cx="99200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511950" y="429385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989542" y="470467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677729" y="5154917"/>
            <a:ext cx="556434" cy="47759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6226897" y="5194929"/>
            <a:ext cx="98050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525294" y="491008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782637" y="491671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602137" y="450589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3430398" y="450589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4305045" y="450589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5219441" y="449927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6047702" y="449926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793088" y="3178021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3291848" y="2816325"/>
            <a:ext cx="595878" cy="2385699"/>
          </a:xfrm>
          <a:prstGeom prst="bentConnector3">
            <a:avLst>
              <a:gd name="adj1" fmla="val 24031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5491969" y="3001904"/>
            <a:ext cx="993443" cy="2412105"/>
          </a:xfrm>
          <a:prstGeom prst="bentConnector3">
            <a:avLst>
              <a:gd name="adj1" fmla="val 54248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782637" y="2806961"/>
            <a:ext cx="0" cy="37106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950098" y="2806962"/>
            <a:ext cx="5665075" cy="2988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/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blipFill>
                <a:blip r:embed="rId2"/>
                <a:stretch>
                  <a:fillRect b="-327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034450" y="4089661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A3519-8B62-AF48-98A2-C6C0C0A5E0F7}"/>
              </a:ext>
            </a:extLst>
          </p:cNvPr>
          <p:cNvSpPr/>
          <p:nvPr/>
        </p:nvSpPr>
        <p:spPr>
          <a:xfrm>
            <a:off x="1516395" y="2759870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72F7B9-D113-4E4C-AAB5-5B641557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79" y="3142204"/>
            <a:ext cx="1868665" cy="6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24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/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blipFill>
                <a:blip r:embed="rId2"/>
                <a:stretch>
                  <a:fillRect b="-327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034450" y="4089661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A3519-8B62-AF48-98A2-C6C0C0A5E0F7}"/>
              </a:ext>
            </a:extLst>
          </p:cNvPr>
          <p:cNvSpPr/>
          <p:nvPr/>
        </p:nvSpPr>
        <p:spPr>
          <a:xfrm>
            <a:off x="1516395" y="2759870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AC93-CB37-CA43-8883-32DBC27B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09" y="3088846"/>
            <a:ext cx="1650546" cy="55603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4481253-D318-9446-A9F4-85C5C935E080}"/>
              </a:ext>
            </a:extLst>
          </p:cNvPr>
          <p:cNvSpPr/>
          <p:nvPr/>
        </p:nvSpPr>
        <p:spPr>
          <a:xfrm>
            <a:off x="1289972" y="678521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FCD3A6-0580-F144-A157-59EFE0B2B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95" y="947643"/>
            <a:ext cx="1406045" cy="462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E1955F-A949-7D41-88E0-5D81166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99" y="1324503"/>
            <a:ext cx="1287655" cy="4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55D4-6836-0749-ADD2-8B8F232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4" y="3251176"/>
            <a:ext cx="1010375" cy="332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2263408" y="391435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26" y="3462781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/>
              <p:nvPr/>
            </p:nvSpPr>
            <p:spPr>
              <a:xfrm>
                <a:off x="3343396" y="6076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96" y="6076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597C17-825F-3E40-81D1-642EB8FEA5CD}"/>
              </a:ext>
            </a:extLst>
          </p:cNvPr>
          <p:cNvSpPr/>
          <p:nvPr/>
        </p:nvSpPr>
        <p:spPr>
          <a:xfrm>
            <a:off x="33020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6DC8-277E-7D4E-B52B-0EC57B622F5A}"/>
              </a:ext>
            </a:extLst>
          </p:cNvPr>
          <p:cNvSpPr/>
          <p:nvPr/>
        </p:nvSpPr>
        <p:spPr>
          <a:xfrm>
            <a:off x="39624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02CAB-EC1C-0447-9C8E-1D51915A9312}"/>
              </a:ext>
            </a:extLst>
          </p:cNvPr>
          <p:cNvSpPr/>
          <p:nvPr/>
        </p:nvSpPr>
        <p:spPr>
          <a:xfrm>
            <a:off x="46228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DDCAB-4FC6-C64E-B3E9-CC12C0EAC483}"/>
              </a:ext>
            </a:extLst>
          </p:cNvPr>
          <p:cNvSpPr/>
          <p:nvPr/>
        </p:nvSpPr>
        <p:spPr>
          <a:xfrm>
            <a:off x="52832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F2176-AE5F-2C49-A5AF-D49A809E63A9}"/>
              </a:ext>
            </a:extLst>
          </p:cNvPr>
          <p:cNvSpPr/>
          <p:nvPr/>
        </p:nvSpPr>
        <p:spPr>
          <a:xfrm>
            <a:off x="59436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030DD-F474-E340-97F9-F03DB9FF337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7465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CA396-3E27-7C44-98FB-25187E1D0E16}"/>
              </a:ext>
            </a:extLst>
          </p:cNvPr>
          <p:cNvCxnSpPr/>
          <p:nvPr/>
        </p:nvCxnSpPr>
        <p:spPr>
          <a:xfrm>
            <a:off x="44069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C234-0032-9C4E-A2DE-4C9CA967483B}"/>
              </a:ext>
            </a:extLst>
          </p:cNvPr>
          <p:cNvCxnSpPr/>
          <p:nvPr/>
        </p:nvCxnSpPr>
        <p:spPr>
          <a:xfrm>
            <a:off x="50673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1F78B-C7DF-AB4F-8E47-0864C435778D}"/>
              </a:ext>
            </a:extLst>
          </p:cNvPr>
          <p:cNvCxnSpPr/>
          <p:nvPr/>
        </p:nvCxnSpPr>
        <p:spPr>
          <a:xfrm>
            <a:off x="57277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/>
              <p:nvPr/>
            </p:nvSpPr>
            <p:spPr>
              <a:xfrm>
                <a:off x="4006850" y="6076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6076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/>
              <p:nvPr/>
            </p:nvSpPr>
            <p:spPr>
              <a:xfrm>
                <a:off x="4622800" y="6076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0" y="6076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/>
              <p:nvPr/>
            </p:nvSpPr>
            <p:spPr>
              <a:xfrm>
                <a:off x="5283200" y="6076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6076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/>
              <p:nvPr/>
            </p:nvSpPr>
            <p:spPr>
              <a:xfrm>
                <a:off x="5943600" y="6076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6076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3CD83A3-FF72-DA49-9790-AEC3E558D625}"/>
              </a:ext>
            </a:extLst>
          </p:cNvPr>
          <p:cNvSpPr/>
          <p:nvPr/>
        </p:nvSpPr>
        <p:spPr>
          <a:xfrm>
            <a:off x="27813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0220C5-B0C9-AC47-8AB3-A6D7A6B82B6E}"/>
              </a:ext>
            </a:extLst>
          </p:cNvPr>
          <p:cNvSpPr/>
          <p:nvPr/>
        </p:nvSpPr>
        <p:spPr>
          <a:xfrm>
            <a:off x="34417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13A442-9D0A-534D-B47A-754621D21452}"/>
              </a:ext>
            </a:extLst>
          </p:cNvPr>
          <p:cNvSpPr/>
          <p:nvPr/>
        </p:nvSpPr>
        <p:spPr>
          <a:xfrm>
            <a:off x="41021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9ED2A-8AED-6947-B87A-EE942CE35008}"/>
              </a:ext>
            </a:extLst>
          </p:cNvPr>
          <p:cNvSpPr/>
          <p:nvPr/>
        </p:nvSpPr>
        <p:spPr>
          <a:xfrm>
            <a:off x="47625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AA90BC-3B92-2E43-BC55-8384F7185040}"/>
              </a:ext>
            </a:extLst>
          </p:cNvPr>
          <p:cNvSpPr/>
          <p:nvPr/>
        </p:nvSpPr>
        <p:spPr>
          <a:xfrm>
            <a:off x="54229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3D7EF-AB8F-614C-BD25-BA58F7C8B95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32258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6362F-FEBA-1248-A3AC-A60838C2C97E}"/>
              </a:ext>
            </a:extLst>
          </p:cNvPr>
          <p:cNvCxnSpPr/>
          <p:nvPr/>
        </p:nvCxnSpPr>
        <p:spPr>
          <a:xfrm>
            <a:off x="38862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17A6A-B3D6-8A40-B029-423EACE07109}"/>
              </a:ext>
            </a:extLst>
          </p:cNvPr>
          <p:cNvCxnSpPr/>
          <p:nvPr/>
        </p:nvCxnSpPr>
        <p:spPr>
          <a:xfrm>
            <a:off x="45466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92613D-25A1-5443-AF15-2B27A6B06798}"/>
              </a:ext>
            </a:extLst>
          </p:cNvPr>
          <p:cNvCxnSpPr/>
          <p:nvPr/>
        </p:nvCxnSpPr>
        <p:spPr>
          <a:xfrm>
            <a:off x="52070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/>
              <p:nvPr/>
            </p:nvSpPr>
            <p:spPr>
              <a:xfrm>
                <a:off x="2835396" y="11747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6" y="1174750"/>
                <a:ext cx="3617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/>
              <p:nvPr/>
            </p:nvSpPr>
            <p:spPr>
              <a:xfrm>
                <a:off x="3498850" y="11747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850" y="1174750"/>
                <a:ext cx="355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/>
              <p:nvPr/>
            </p:nvSpPr>
            <p:spPr>
              <a:xfrm>
                <a:off x="4114800" y="11747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174750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/>
              <p:nvPr/>
            </p:nvSpPr>
            <p:spPr>
              <a:xfrm>
                <a:off x="4775200" y="11747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1174750"/>
                <a:ext cx="4445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/>
              <p:nvPr/>
            </p:nvSpPr>
            <p:spPr>
              <a:xfrm>
                <a:off x="5435600" y="11747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0" y="1174750"/>
                <a:ext cx="4445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83707E-F6E1-4C42-A202-5A2B414B571A}"/>
              </a:ext>
            </a:extLst>
          </p:cNvPr>
          <p:cNvCxnSpPr>
            <a:cxnSpLocks/>
          </p:cNvCxnSpPr>
          <p:nvPr/>
        </p:nvCxnSpPr>
        <p:spPr>
          <a:xfrm flipV="1">
            <a:off x="35115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F2304-475E-D445-A3F9-ECA72501455C}"/>
              </a:ext>
            </a:extLst>
          </p:cNvPr>
          <p:cNvCxnSpPr>
            <a:cxnSpLocks/>
          </p:cNvCxnSpPr>
          <p:nvPr/>
        </p:nvCxnSpPr>
        <p:spPr>
          <a:xfrm flipV="1">
            <a:off x="41719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73C41D-6305-1C4C-83D3-AEC1D0EC5251}"/>
              </a:ext>
            </a:extLst>
          </p:cNvPr>
          <p:cNvCxnSpPr>
            <a:cxnSpLocks/>
          </p:cNvCxnSpPr>
          <p:nvPr/>
        </p:nvCxnSpPr>
        <p:spPr>
          <a:xfrm flipV="1">
            <a:off x="48323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4A1368-6B16-FE4F-96F3-4B2B61655F1A}"/>
              </a:ext>
            </a:extLst>
          </p:cNvPr>
          <p:cNvCxnSpPr>
            <a:cxnSpLocks/>
          </p:cNvCxnSpPr>
          <p:nvPr/>
        </p:nvCxnSpPr>
        <p:spPr>
          <a:xfrm flipV="1">
            <a:off x="54927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80528B-97AC-B34D-B37E-8C083C196E4F}"/>
              </a:ext>
            </a:extLst>
          </p:cNvPr>
          <p:cNvCxnSpPr>
            <a:cxnSpLocks/>
          </p:cNvCxnSpPr>
          <p:nvPr/>
        </p:nvCxnSpPr>
        <p:spPr>
          <a:xfrm flipV="1">
            <a:off x="61404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E2539D-1F52-4A43-B4FD-6567DCB7EB74}"/>
              </a:ext>
            </a:extLst>
          </p:cNvPr>
          <p:cNvCxnSpPr>
            <a:cxnSpLocks/>
          </p:cNvCxnSpPr>
          <p:nvPr/>
        </p:nvCxnSpPr>
        <p:spPr>
          <a:xfrm flipV="1">
            <a:off x="29908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A40CED-DC7A-3B49-87A4-B81E2C6974FE}"/>
              </a:ext>
            </a:extLst>
          </p:cNvPr>
          <p:cNvCxnSpPr>
            <a:cxnSpLocks/>
          </p:cNvCxnSpPr>
          <p:nvPr/>
        </p:nvCxnSpPr>
        <p:spPr>
          <a:xfrm flipV="1">
            <a:off x="36512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88FA6C-5FD0-ED48-BCDB-5685D4A020F3}"/>
              </a:ext>
            </a:extLst>
          </p:cNvPr>
          <p:cNvCxnSpPr>
            <a:cxnSpLocks/>
          </p:cNvCxnSpPr>
          <p:nvPr/>
        </p:nvCxnSpPr>
        <p:spPr>
          <a:xfrm flipV="1">
            <a:off x="43116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56C0BC-0552-ED48-889C-8253D933D44C}"/>
              </a:ext>
            </a:extLst>
          </p:cNvPr>
          <p:cNvCxnSpPr>
            <a:cxnSpLocks/>
          </p:cNvCxnSpPr>
          <p:nvPr/>
        </p:nvCxnSpPr>
        <p:spPr>
          <a:xfrm flipV="1">
            <a:off x="49720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31CD2A-F145-F64F-B4F2-237BB851781C}"/>
              </a:ext>
            </a:extLst>
          </p:cNvPr>
          <p:cNvCxnSpPr>
            <a:cxnSpLocks/>
          </p:cNvCxnSpPr>
          <p:nvPr/>
        </p:nvCxnSpPr>
        <p:spPr>
          <a:xfrm flipV="1">
            <a:off x="56197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BF167C-9114-3A4A-BC24-C11C22719194}"/>
              </a:ext>
            </a:extLst>
          </p:cNvPr>
          <p:cNvSpPr/>
          <p:nvPr/>
        </p:nvSpPr>
        <p:spPr>
          <a:xfrm>
            <a:off x="5969000" y="35560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862EC8-EC85-E94A-8D1F-BA2E70B44E0F}"/>
              </a:ext>
            </a:extLst>
          </p:cNvPr>
          <p:cNvSpPr/>
          <p:nvPr/>
        </p:nvSpPr>
        <p:spPr>
          <a:xfrm>
            <a:off x="6629400" y="35560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55151E-2BE8-8C4A-950D-2505F6B704BE}"/>
              </a:ext>
            </a:extLst>
          </p:cNvPr>
          <p:cNvCxnSpPr/>
          <p:nvPr/>
        </p:nvCxnSpPr>
        <p:spPr>
          <a:xfrm>
            <a:off x="6413500" y="37782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4948C64-2CFF-754B-B6ED-A3FD9CBD6FEF}"/>
              </a:ext>
            </a:extLst>
          </p:cNvPr>
          <p:cNvSpPr/>
          <p:nvPr/>
        </p:nvSpPr>
        <p:spPr>
          <a:xfrm>
            <a:off x="6515100" y="23241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2A7750-AE5C-604D-A283-FA75A761CB90}"/>
              </a:ext>
            </a:extLst>
          </p:cNvPr>
          <p:cNvSpPr/>
          <p:nvPr/>
        </p:nvSpPr>
        <p:spPr>
          <a:xfrm>
            <a:off x="7175500" y="23241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F7E4D5-758F-294E-9728-896911A71FA8}"/>
              </a:ext>
            </a:extLst>
          </p:cNvPr>
          <p:cNvCxnSpPr/>
          <p:nvPr/>
        </p:nvCxnSpPr>
        <p:spPr>
          <a:xfrm>
            <a:off x="6959600" y="25463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/>
              <p:nvPr/>
            </p:nvSpPr>
            <p:spPr>
              <a:xfrm>
                <a:off x="6527800" y="1733550"/>
                <a:ext cx="44450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1733550"/>
                <a:ext cx="444500" cy="3781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/>
              <p:nvPr/>
            </p:nvSpPr>
            <p:spPr>
              <a:xfrm>
                <a:off x="7188200" y="1733550"/>
                <a:ext cx="44450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00" y="1733550"/>
                <a:ext cx="444500" cy="3781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3907C-B9A4-CF42-9CA1-ABE50BF8AE6A}"/>
              </a:ext>
            </a:extLst>
          </p:cNvPr>
          <p:cNvCxnSpPr>
            <a:cxnSpLocks/>
          </p:cNvCxnSpPr>
          <p:nvPr/>
        </p:nvCxnSpPr>
        <p:spPr>
          <a:xfrm flipV="1">
            <a:off x="6711950" y="20701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5BAF78-7531-DC4E-B346-CB4DC5EEFE4D}"/>
              </a:ext>
            </a:extLst>
          </p:cNvPr>
          <p:cNvCxnSpPr>
            <a:cxnSpLocks/>
          </p:cNvCxnSpPr>
          <p:nvPr/>
        </p:nvCxnSpPr>
        <p:spPr>
          <a:xfrm flipV="1">
            <a:off x="7385050" y="20701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ADD2D6-6115-8A41-AB9F-C9B83FB0A185}"/>
              </a:ext>
            </a:extLst>
          </p:cNvPr>
          <p:cNvCxnSpPr>
            <a:stCxn id="88" idx="0"/>
            <a:endCxn id="93" idx="3"/>
          </p:cNvCxnSpPr>
          <p:nvPr/>
        </p:nvCxnSpPr>
        <p:spPr>
          <a:xfrm flipV="1">
            <a:off x="6191250" y="2703504"/>
            <a:ext cx="388946" cy="8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20CAA1-5C06-5A4A-A105-9CCA735E6633}"/>
              </a:ext>
            </a:extLst>
          </p:cNvPr>
          <p:cNvCxnSpPr>
            <a:stCxn id="89" idx="0"/>
            <a:endCxn id="94" idx="3"/>
          </p:cNvCxnSpPr>
          <p:nvPr/>
        </p:nvCxnSpPr>
        <p:spPr>
          <a:xfrm flipV="1">
            <a:off x="6851650" y="2703504"/>
            <a:ext cx="388946" cy="8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54611D1-BC4D-E94C-B5EC-0973D487B077}"/>
              </a:ext>
            </a:extLst>
          </p:cNvPr>
          <p:cNvSpPr/>
          <p:nvPr/>
        </p:nvSpPr>
        <p:spPr>
          <a:xfrm>
            <a:off x="4895182" y="2774950"/>
            <a:ext cx="360000" cy="36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7" name="Cross 106">
            <a:extLst>
              <a:ext uri="{FF2B5EF4-FFF2-40B4-BE49-F238E27FC236}">
                <a16:creationId xmlns:a16="http://schemas.microsoft.com/office/drawing/2014/main" id="{DD62B6FC-C98C-B049-970F-E6A09F975A62}"/>
              </a:ext>
            </a:extLst>
          </p:cNvPr>
          <p:cNvSpPr/>
          <p:nvPr/>
        </p:nvSpPr>
        <p:spPr>
          <a:xfrm>
            <a:off x="4904454" y="2790685"/>
            <a:ext cx="324000" cy="324000"/>
          </a:xfrm>
          <a:prstGeom prst="plus">
            <a:avLst>
              <a:gd name="adj" fmla="val 4121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C3043F-AA14-8A49-AC49-553831DA6A99}"/>
              </a:ext>
            </a:extLst>
          </p:cNvPr>
          <p:cNvSpPr/>
          <p:nvPr/>
        </p:nvSpPr>
        <p:spPr>
          <a:xfrm>
            <a:off x="5048250" y="4502150"/>
            <a:ext cx="360000" cy="36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C7C918A0-9391-F348-B74A-EDC0CE37A0E8}"/>
              </a:ext>
            </a:extLst>
          </p:cNvPr>
          <p:cNvSpPr/>
          <p:nvPr/>
        </p:nvSpPr>
        <p:spPr>
          <a:xfrm>
            <a:off x="5069554" y="4517885"/>
            <a:ext cx="324000" cy="324000"/>
          </a:xfrm>
          <a:prstGeom prst="plus">
            <a:avLst>
              <a:gd name="adj" fmla="val 4121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28B56E-55B7-E64F-9128-F51C3B4F4CFD}"/>
              </a:ext>
            </a:extLst>
          </p:cNvPr>
          <p:cNvCxnSpPr>
            <a:cxnSpLocks/>
            <a:stCxn id="4" idx="7"/>
            <a:endCxn id="108" idx="4"/>
          </p:cNvCxnSpPr>
          <p:nvPr/>
        </p:nvCxnSpPr>
        <p:spPr>
          <a:xfrm flipV="1">
            <a:off x="3681404" y="4862150"/>
            <a:ext cx="1546846" cy="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2D003-E416-7046-B0FA-56CB9102A002}"/>
              </a:ext>
            </a:extLst>
          </p:cNvPr>
          <p:cNvCxnSpPr>
            <a:cxnSpLocks/>
            <a:stCxn id="11" idx="7"/>
            <a:endCxn id="108" idx="4"/>
          </p:cNvCxnSpPr>
          <p:nvPr/>
        </p:nvCxnSpPr>
        <p:spPr>
          <a:xfrm flipV="1">
            <a:off x="4341804" y="4862150"/>
            <a:ext cx="886446" cy="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5665DF-A14F-B843-BCCB-32F3347CD378}"/>
              </a:ext>
            </a:extLst>
          </p:cNvPr>
          <p:cNvCxnSpPr>
            <a:stCxn id="12" idx="0"/>
            <a:endCxn id="108" idx="4"/>
          </p:cNvCxnSpPr>
          <p:nvPr/>
        </p:nvCxnSpPr>
        <p:spPr>
          <a:xfrm flipV="1">
            <a:off x="4845050" y="4862150"/>
            <a:ext cx="3832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91D69-7DB2-AD44-A391-6D341E2971E6}"/>
              </a:ext>
            </a:extLst>
          </p:cNvPr>
          <p:cNvCxnSpPr>
            <a:cxnSpLocks/>
            <a:stCxn id="13" idx="0"/>
            <a:endCxn id="108" idx="4"/>
          </p:cNvCxnSpPr>
          <p:nvPr/>
        </p:nvCxnSpPr>
        <p:spPr>
          <a:xfrm flipH="1" flipV="1">
            <a:off x="5228250" y="4862150"/>
            <a:ext cx="2772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BA8336-73CF-3B4C-A275-21853FC9E2D9}"/>
              </a:ext>
            </a:extLst>
          </p:cNvPr>
          <p:cNvCxnSpPr>
            <a:cxnSpLocks/>
            <a:stCxn id="14" idx="0"/>
            <a:endCxn id="108" idx="4"/>
          </p:cNvCxnSpPr>
          <p:nvPr/>
        </p:nvCxnSpPr>
        <p:spPr>
          <a:xfrm flipH="1" flipV="1">
            <a:off x="5228250" y="4862150"/>
            <a:ext cx="9376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060B21-3DB9-B547-9132-AFDF85C8A44D}"/>
              </a:ext>
            </a:extLst>
          </p:cNvPr>
          <p:cNvCxnSpPr>
            <a:cxnSpLocks/>
            <a:stCxn id="108" idx="7"/>
            <a:endCxn id="88" idx="3"/>
          </p:cNvCxnSpPr>
          <p:nvPr/>
        </p:nvCxnSpPr>
        <p:spPr>
          <a:xfrm flipV="1">
            <a:off x="5355529" y="3935404"/>
            <a:ext cx="678567" cy="6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1A32E5-C7D0-A647-93B1-3F8126B69614}"/>
              </a:ext>
            </a:extLst>
          </p:cNvPr>
          <p:cNvCxnSpPr>
            <a:stCxn id="108" idx="7"/>
            <a:endCxn id="89" idx="4"/>
          </p:cNvCxnSpPr>
          <p:nvPr/>
        </p:nvCxnSpPr>
        <p:spPr>
          <a:xfrm flipV="1">
            <a:off x="5355529" y="4000500"/>
            <a:ext cx="1496121" cy="55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0DA475-0768-794E-B18F-6308F7448854}"/>
              </a:ext>
            </a:extLst>
          </p:cNvPr>
          <p:cNvCxnSpPr>
            <a:stCxn id="88" idx="1"/>
            <a:endCxn id="106" idx="5"/>
          </p:cNvCxnSpPr>
          <p:nvPr/>
        </p:nvCxnSpPr>
        <p:spPr>
          <a:xfrm flipH="1" flipV="1">
            <a:off x="5202461" y="3082229"/>
            <a:ext cx="831635" cy="53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B4359A-76FA-5645-ADD1-DB096DE9D31E}"/>
              </a:ext>
            </a:extLst>
          </p:cNvPr>
          <p:cNvCxnSpPr>
            <a:stCxn id="89" idx="1"/>
            <a:endCxn id="106" idx="5"/>
          </p:cNvCxnSpPr>
          <p:nvPr/>
        </p:nvCxnSpPr>
        <p:spPr>
          <a:xfrm flipH="1" flipV="1">
            <a:off x="5202461" y="3082229"/>
            <a:ext cx="1492035" cy="53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E104FB-F74E-E74F-BE75-383E7D4797B7}"/>
              </a:ext>
            </a:extLst>
          </p:cNvPr>
          <p:cNvCxnSpPr>
            <a:stCxn id="106" idx="0"/>
            <a:endCxn id="37" idx="4"/>
          </p:cNvCxnSpPr>
          <p:nvPr/>
        </p:nvCxnSpPr>
        <p:spPr>
          <a:xfrm flipH="1" flipV="1">
            <a:off x="3003550" y="2184400"/>
            <a:ext cx="20716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B952CC-5A31-1541-8455-6403F759B5EC}"/>
              </a:ext>
            </a:extLst>
          </p:cNvPr>
          <p:cNvCxnSpPr>
            <a:cxnSpLocks/>
            <a:stCxn id="106" idx="0"/>
            <a:endCxn id="38" idx="4"/>
          </p:cNvCxnSpPr>
          <p:nvPr/>
        </p:nvCxnSpPr>
        <p:spPr>
          <a:xfrm flipH="1" flipV="1">
            <a:off x="3663950" y="2184400"/>
            <a:ext cx="14112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9E20D7-E549-B545-9FAE-45CE439A22DC}"/>
              </a:ext>
            </a:extLst>
          </p:cNvPr>
          <p:cNvCxnSpPr>
            <a:stCxn id="106" idx="0"/>
            <a:endCxn id="39" idx="4"/>
          </p:cNvCxnSpPr>
          <p:nvPr/>
        </p:nvCxnSpPr>
        <p:spPr>
          <a:xfrm flipH="1" flipV="1">
            <a:off x="4324350" y="2184400"/>
            <a:ext cx="7508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3F7CD66-B66C-CA4F-BDEE-41CC304BB07E}"/>
              </a:ext>
            </a:extLst>
          </p:cNvPr>
          <p:cNvCxnSpPr>
            <a:stCxn id="106" idx="0"/>
            <a:endCxn id="40" idx="4"/>
          </p:cNvCxnSpPr>
          <p:nvPr/>
        </p:nvCxnSpPr>
        <p:spPr>
          <a:xfrm flipH="1" flipV="1">
            <a:off x="4984750" y="2184400"/>
            <a:ext cx="904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EA79D20-B401-4048-B0C4-373063D5F41B}"/>
              </a:ext>
            </a:extLst>
          </p:cNvPr>
          <p:cNvCxnSpPr>
            <a:stCxn id="106" idx="0"/>
            <a:endCxn id="41" idx="3"/>
          </p:cNvCxnSpPr>
          <p:nvPr/>
        </p:nvCxnSpPr>
        <p:spPr>
          <a:xfrm flipV="1">
            <a:off x="5075182" y="2119304"/>
            <a:ext cx="412814" cy="65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0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797D3-DF6D-314F-B76B-AD41A5EB130A}"/>
              </a:ext>
            </a:extLst>
          </p:cNvPr>
          <p:cNvSpPr/>
          <p:nvPr/>
        </p:nvSpPr>
        <p:spPr>
          <a:xfrm>
            <a:off x="1725306" y="1671776"/>
            <a:ext cx="7418515" cy="37350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43CF5-6C44-CC47-87A6-34B476D1C642}"/>
              </a:ext>
            </a:extLst>
          </p:cNvPr>
          <p:cNvSpPr/>
          <p:nvPr/>
        </p:nvSpPr>
        <p:spPr>
          <a:xfrm>
            <a:off x="1926963" y="3070116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E3C40-AA93-F645-80BB-80CEE80B8452}"/>
              </a:ext>
            </a:extLst>
          </p:cNvPr>
          <p:cNvSpPr txBox="1"/>
          <p:nvPr/>
        </p:nvSpPr>
        <p:spPr>
          <a:xfrm>
            <a:off x="2182234" y="3960637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0EF44F52-4A80-F74E-8230-7646C3B17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t="12992" b="11811"/>
          <a:stretch/>
        </p:blipFill>
        <p:spPr>
          <a:xfrm>
            <a:off x="2351660" y="3252009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588EAA-4A02-ED4D-A230-EC5DFAF98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837" t="8519" r="17447" b="9128"/>
          <a:stretch/>
        </p:blipFill>
        <p:spPr>
          <a:xfrm>
            <a:off x="2493980" y="3394249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485514" y="2170468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12000"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 flipV="1">
            <a:off x="1974804" y="2484671"/>
            <a:ext cx="408669" cy="1688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576848" y="2857718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6" y="2324861"/>
            <a:ext cx="1079529" cy="36367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7749445" y="4404910"/>
            <a:ext cx="1161187" cy="1123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4911353-BD1B-0942-9954-D698A7A8BFB5}"/>
              </a:ext>
            </a:extLst>
          </p:cNvPr>
          <p:cNvSpPr/>
          <p:nvPr/>
        </p:nvSpPr>
        <p:spPr>
          <a:xfrm>
            <a:off x="566794" y="4024798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8AD4A-C9EC-124D-85E1-E0EC0DE9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22" y="4210146"/>
            <a:ext cx="1010375" cy="332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C27A0F-6C76-324D-85C8-729C7AC01F2B}"/>
              </a:ext>
            </a:extLst>
          </p:cNvPr>
          <p:cNvSpPr txBox="1"/>
          <p:nvPr/>
        </p:nvSpPr>
        <p:spPr>
          <a:xfrm>
            <a:off x="576848" y="4829364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917899E-AD56-6F46-88FC-3D30E000BB24}"/>
                  </a:ext>
                </a:extLst>
              </p:cNvPr>
              <p:cNvSpPr/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917899E-AD56-6F46-88FC-3D30E000B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2000"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54C324-0B9D-084F-96B4-623F5ED6714E}"/>
              </a:ext>
            </a:extLst>
          </p:cNvPr>
          <p:cNvCxnSpPr>
            <a:cxnSpLocks/>
            <a:stCxn id="19" idx="6"/>
            <a:endCxn id="29" idx="1"/>
          </p:cNvCxnSpPr>
          <p:nvPr/>
        </p:nvCxnSpPr>
        <p:spPr>
          <a:xfrm>
            <a:off x="1833755" y="4379679"/>
            <a:ext cx="539558" cy="252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E74A1B-798E-FA4F-886F-7FFBAA49628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49739" y="3281955"/>
            <a:ext cx="1627109" cy="1122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904DDD5-EDAD-1D4E-B0B4-CCBCDAAC9B39}"/>
                  </a:ext>
                </a:extLst>
              </p:cNvPr>
              <p:cNvSpPr/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904DDD5-EDAD-1D4E-B0B4-CCBCDAAC9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F280CE-E74E-9643-9DEC-6230D7A6CA5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62706" y="2484670"/>
            <a:ext cx="7609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7480677-FADD-1D4D-8F9F-90AAFC6DB30C}"/>
                  </a:ext>
                </a:extLst>
              </p:cNvPr>
              <p:cNvSpPr/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𝑪𝒍𝒂𝒔𝒔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7480677-FADD-1D4D-8F9F-90AAFC6D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blipFill>
                <a:blip r:embed="rId7"/>
                <a:stretch>
                  <a:fillRect l="-4969" r="-621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50BE885-09F2-6E4F-819E-90022E52887B}"/>
                  </a:ext>
                </a:extLst>
              </p:cNvPr>
              <p:cNvSpPr/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50BE885-09F2-6E4F-819E-90022E52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8"/>
                <a:stretch>
                  <a:fillRect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23C12A4-4819-8D4F-B616-E4F79735D111}"/>
                  </a:ext>
                </a:extLst>
              </p:cNvPr>
              <p:cNvSpPr/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𝑫𝒐𝒎𝒂𝒊𝒏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23C12A4-4819-8D4F-B616-E4F79735D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blipFill>
                <a:blip r:embed="rId9"/>
                <a:stretch>
                  <a:fillRect l="-16250" r="-12500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3B27CD4-ABAC-EF4E-9FA8-2726CE05ED7C}"/>
              </a:ext>
            </a:extLst>
          </p:cNvPr>
          <p:cNvSpPr/>
          <p:nvPr/>
        </p:nvSpPr>
        <p:spPr>
          <a:xfrm>
            <a:off x="4876848" y="3121417"/>
            <a:ext cx="284431" cy="321076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99FA653-FE08-0241-B7CB-C2152AEEFCAE}"/>
              </a:ext>
            </a:extLst>
          </p:cNvPr>
          <p:cNvCxnSpPr>
            <a:cxnSpLocks/>
            <a:stCxn id="4" idx="3"/>
            <a:endCxn id="70" idx="2"/>
          </p:cNvCxnSpPr>
          <p:nvPr/>
        </p:nvCxnSpPr>
        <p:spPr>
          <a:xfrm>
            <a:off x="3259899" y="2484671"/>
            <a:ext cx="1616949" cy="797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335A4EB-3825-4B43-BABF-4C920B618F22}"/>
              </a:ext>
            </a:extLst>
          </p:cNvPr>
          <p:cNvCxnSpPr>
            <a:cxnSpLocks/>
            <a:stCxn id="70" idx="6"/>
            <a:endCxn id="66" idx="1"/>
          </p:cNvCxnSpPr>
          <p:nvPr/>
        </p:nvCxnSpPr>
        <p:spPr>
          <a:xfrm>
            <a:off x="5161279" y="3281955"/>
            <a:ext cx="1711740" cy="1134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33FB090-D067-6849-B482-F44EAFA05E5E}"/>
              </a:ext>
            </a:extLst>
          </p:cNvPr>
          <p:cNvCxnSpPr>
            <a:cxnSpLocks/>
            <a:stCxn id="70" idx="6"/>
            <a:endCxn id="48" idx="1"/>
          </p:cNvCxnSpPr>
          <p:nvPr/>
        </p:nvCxnSpPr>
        <p:spPr>
          <a:xfrm flipV="1">
            <a:off x="5161279" y="2484670"/>
            <a:ext cx="2125001" cy="797285"/>
          </a:xfrm>
          <a:prstGeom prst="bentConnector3">
            <a:avLst>
              <a:gd name="adj1" fmla="val 40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2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9BBF39-4951-4646-8259-3F51E54602F9}"/>
              </a:ext>
            </a:extLst>
          </p:cNvPr>
          <p:cNvSpPr/>
          <p:nvPr/>
        </p:nvSpPr>
        <p:spPr>
          <a:xfrm>
            <a:off x="3464824" y="4719712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0A880-F5A9-8542-A707-335C1391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95" y="4886020"/>
            <a:ext cx="1010375" cy="332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7A0A01-65B0-CF4C-825D-123A47074641}"/>
                  </a:ext>
                </a:extLst>
              </p:cNvPr>
              <p:cNvSpPr/>
              <p:nvPr/>
            </p:nvSpPr>
            <p:spPr>
              <a:xfrm>
                <a:off x="5607894" y="4539408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7A0A01-65B0-CF4C-825D-123A47074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94" y="4539408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414CB-6C9B-4E4A-BC65-B3539362CEB9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5199225" y="5174166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723D0-CB1B-C745-89B4-10F43258F3B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6484320" y="5176155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6CB4710-3249-604A-A4F4-33D28119A968}"/>
                  </a:ext>
                </a:extLst>
              </p:cNvPr>
              <p:cNvSpPr/>
              <p:nvPr/>
            </p:nvSpPr>
            <p:spPr>
              <a:xfrm>
                <a:off x="8908102" y="3872396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6CB4710-3249-604A-A4F4-33D28119A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02" y="3872396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56E074-44E0-8840-B38F-0D86FFAD1C29}"/>
              </a:ext>
            </a:extLst>
          </p:cNvPr>
          <p:cNvSpPr txBox="1"/>
          <p:nvPr/>
        </p:nvSpPr>
        <p:spPr>
          <a:xfrm>
            <a:off x="3801269" y="5549202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36B9E-4BE5-E240-BC82-9EDF3BDE8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687" y="5097625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15B24F-71B7-4641-82CE-D5ACA02AE630}"/>
                  </a:ext>
                </a:extLst>
              </p:cNvPr>
              <p:cNvSpPr/>
              <p:nvPr/>
            </p:nvSpPr>
            <p:spPr>
              <a:xfrm>
                <a:off x="7337011" y="3639297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15B24F-71B7-4641-82CE-D5ACA02AE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11" y="3639297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41D006-CE9E-CE47-8798-6BAA69A1328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639208" y="6213642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3ECDE-AF41-014E-A51E-9398BE922D9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84320" y="4234802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6DF70B5-22D4-A240-A641-ECC943E995CD}"/>
                  </a:ext>
                </a:extLst>
              </p:cNvPr>
              <p:cNvSpPr/>
              <p:nvPr/>
            </p:nvSpPr>
            <p:spPr>
              <a:xfrm>
                <a:off x="7829080" y="5629604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6DF70B5-22D4-A240-A641-ECC943E99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80" y="5629604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600B0D-F9F2-BC41-A946-3722EB779BE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147139" y="4232796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1A538F5-28AD-F345-B6CF-BC57DBFD28AD}"/>
                  </a:ext>
                </a:extLst>
              </p:cNvPr>
              <p:cNvSpPr/>
              <p:nvPr/>
            </p:nvSpPr>
            <p:spPr>
              <a:xfrm>
                <a:off x="9383387" y="585324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1A538F5-28AD-F345-B6CF-BC57DBFD2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87" y="5853242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AD6F2F7-7477-2D4D-BE6B-C9807A8F3A76}"/>
              </a:ext>
            </a:extLst>
          </p:cNvPr>
          <p:cNvSpPr/>
          <p:nvPr/>
        </p:nvSpPr>
        <p:spPr>
          <a:xfrm>
            <a:off x="6972425" y="5628620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F3797-2638-7C49-9594-16BCF215C936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7337011" y="6224617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6D2EE2-587C-AF40-B448-32A5A5FDD181}"/>
              </a:ext>
            </a:extLst>
          </p:cNvPr>
          <p:cNvSpPr/>
          <p:nvPr/>
        </p:nvSpPr>
        <p:spPr>
          <a:xfrm>
            <a:off x="1136683" y="978973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4123-7E7B-C440-9494-46662B9DA3DF}"/>
              </a:ext>
            </a:extLst>
          </p:cNvPr>
          <p:cNvSpPr txBox="1"/>
          <p:nvPr/>
        </p:nvSpPr>
        <p:spPr>
          <a:xfrm>
            <a:off x="1228017" y="1666223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D0333A-08EC-4749-86CB-5B49B88B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55" y="1133366"/>
            <a:ext cx="1079529" cy="36367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11AD60-3E31-B043-86C1-80145686EB5D}"/>
              </a:ext>
            </a:extLst>
          </p:cNvPr>
          <p:cNvSpPr/>
          <p:nvPr/>
        </p:nvSpPr>
        <p:spPr>
          <a:xfrm>
            <a:off x="5248705" y="969030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F18746-2F00-4C47-85AA-D625702F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33" y="1154378"/>
            <a:ext cx="1010375" cy="332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EF029C-79BC-684A-A754-BA3C01E21C39}"/>
              </a:ext>
            </a:extLst>
          </p:cNvPr>
          <p:cNvSpPr txBox="1"/>
          <p:nvPr/>
        </p:nvSpPr>
        <p:spPr>
          <a:xfrm>
            <a:off x="5258759" y="1773596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4EF7EC-D2AC-4C49-A32E-749D5AD6ADFF}"/>
                  </a:ext>
                </a:extLst>
              </p:cNvPr>
              <p:cNvSpPr/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4EF7EC-D2AC-4C49-A32E-749D5AD6A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blipFill>
                <a:blip r:embed="rId9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A0D06C-CC52-394F-8517-DB5027B18FDB}"/>
              </a:ext>
            </a:extLst>
          </p:cNvPr>
          <p:cNvCxnSpPr>
            <a:cxnSpLocks/>
            <a:stCxn id="20" idx="6"/>
            <a:endCxn id="26" idx="1"/>
          </p:cNvCxnSpPr>
          <p:nvPr/>
        </p:nvCxnSpPr>
        <p:spPr>
          <a:xfrm>
            <a:off x="2625973" y="1310056"/>
            <a:ext cx="532866" cy="512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11E5B3-212F-BC43-B1E9-C39FEDE058FF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4534880" y="1315179"/>
            <a:ext cx="713825" cy="87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654FC61-6D6D-CB4C-BEFF-E673D1DD614C}"/>
                  </a:ext>
                </a:extLst>
              </p:cNvPr>
              <p:cNvSpPr/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654FC61-6D6D-CB4C-BEFF-E673D1DD6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10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80D221-3A74-4349-8DFC-C7E706BEC405}"/>
              </a:ext>
            </a:extLst>
          </p:cNvPr>
          <p:cNvCxnSpPr>
            <a:cxnSpLocks/>
            <a:stCxn id="23" idx="6"/>
            <a:endCxn id="39" idx="1"/>
          </p:cNvCxnSpPr>
          <p:nvPr/>
        </p:nvCxnSpPr>
        <p:spPr>
          <a:xfrm flipV="1">
            <a:off x="6515666" y="1319545"/>
            <a:ext cx="752228" cy="436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54FC6-AD83-8C45-8207-6D47B59C27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078022" y="1319545"/>
            <a:ext cx="648529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99F48D-F913-C249-A722-1F05BD7E940A}"/>
                  </a:ext>
                </a:extLst>
              </p:cNvPr>
              <p:cNvSpPr/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99F48D-F913-C249-A722-1F05BD7E9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0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7E703A-EB3F-F845-9922-4B8298606BDD}"/>
              </a:ext>
            </a:extLst>
          </p:cNvPr>
          <p:cNvSpPr/>
          <p:nvPr/>
        </p:nvSpPr>
        <p:spPr>
          <a:xfrm>
            <a:off x="1136683" y="978973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247D6-F17F-BF4C-ABCA-359A01B8934F}"/>
              </a:ext>
            </a:extLst>
          </p:cNvPr>
          <p:cNvSpPr txBox="1"/>
          <p:nvPr/>
        </p:nvSpPr>
        <p:spPr>
          <a:xfrm>
            <a:off x="1228017" y="1666223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29E51-5F43-9246-81F2-03797DEE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55" y="1133366"/>
            <a:ext cx="1079529" cy="3636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7593B2-094B-2842-9270-8B0091138A1D}"/>
              </a:ext>
            </a:extLst>
          </p:cNvPr>
          <p:cNvSpPr/>
          <p:nvPr/>
        </p:nvSpPr>
        <p:spPr>
          <a:xfrm>
            <a:off x="5248705" y="969030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8F219-203C-0743-AADE-0555BF8F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3" y="1154378"/>
            <a:ext cx="1010375" cy="332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159496-5409-654F-ACE0-A8D81B3770C0}"/>
              </a:ext>
            </a:extLst>
          </p:cNvPr>
          <p:cNvSpPr txBox="1"/>
          <p:nvPr/>
        </p:nvSpPr>
        <p:spPr>
          <a:xfrm>
            <a:off x="5258759" y="1773596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A48127-6263-A943-9B09-EC6AE3264EAB}"/>
                  </a:ext>
                </a:extLst>
              </p:cNvPr>
              <p:cNvSpPr/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A48127-6263-A943-9B09-EC6AE326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FC2C2-43E3-424D-BCFE-36097D6AEE23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2625973" y="1310056"/>
            <a:ext cx="532866" cy="512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106BB-29A1-2B40-9522-5F7590775338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534880" y="1315179"/>
            <a:ext cx="713825" cy="87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F3E8950-C46E-7347-99B6-AE7AA59867BE}"/>
                  </a:ext>
                </a:extLst>
              </p:cNvPr>
              <p:cNvSpPr/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F3E8950-C46E-7347-99B6-AE7AA5986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AE941-DE04-CC4F-BAE0-25071DCBE4D1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 flipV="1">
            <a:off x="6515666" y="1319545"/>
            <a:ext cx="752228" cy="436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A8491-07EE-C142-A381-C28FB007E13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078022" y="1319545"/>
            <a:ext cx="648529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99C4AA7-2B11-1F4C-A5F7-FF8266BCD904}"/>
                  </a:ext>
                </a:extLst>
              </p:cNvPr>
              <p:cNvSpPr/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99C4AA7-2B11-1F4C-A5F7-FF8266BCD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05BD27C-DB55-EC4A-8BF3-4D799EA89C95}"/>
                  </a:ext>
                </a:extLst>
              </p:cNvPr>
              <p:cNvSpPr/>
              <p:nvPr/>
            </p:nvSpPr>
            <p:spPr>
              <a:xfrm>
                <a:off x="3967315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05BD27C-DB55-EC4A-8BF3-4D799EA89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15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183BA-A266-5C47-BAC3-9734FC4640F7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5292948" y="4191408"/>
            <a:ext cx="912681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0DDD278-8FBA-ED4B-95C4-DFCB85965293}"/>
                  </a:ext>
                </a:extLst>
              </p:cNvPr>
              <p:cNvSpPr/>
              <p:nvPr/>
            </p:nvSpPr>
            <p:spPr>
              <a:xfrm>
                <a:off x="6205629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0DDD278-8FBA-ED4B-95C4-DFCB85965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29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8761DCB-A242-344B-BF92-295440825881}"/>
              </a:ext>
            </a:extLst>
          </p:cNvPr>
          <p:cNvSpPr txBox="1"/>
          <p:nvPr/>
        </p:nvSpPr>
        <p:spPr>
          <a:xfrm>
            <a:off x="1136683" y="3960575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Input Sequence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281EF-8885-B241-BEE2-C4D784A6AC33}"/>
              </a:ext>
            </a:extLst>
          </p:cNvPr>
          <p:cNvSpPr txBox="1"/>
          <p:nvPr/>
        </p:nvSpPr>
        <p:spPr>
          <a:xfrm>
            <a:off x="8294567" y="3960575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Output Sequence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E211EC-9DB3-8943-9511-72178F2A8A6E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>
            <a:off x="2905116" y="4160630"/>
            <a:ext cx="1062199" cy="3077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3DA0D6-25B8-2C49-94F3-927B615E49CD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7531262" y="4160630"/>
            <a:ext cx="763305" cy="3077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3D6D27-B312-6B4F-BAAC-B58A3EEFF1CC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31D5F-4ACE-454A-8BDD-9721F761CBA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62356" y="6290537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85ABFB-B1A7-5E45-84C9-CE64433C01BA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Conditioning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D204B-9C11-3245-B859-D968C86B2127}"/>
              </a:ext>
            </a:extLst>
          </p:cNvPr>
          <p:cNvSpPr/>
          <p:nvPr/>
        </p:nvSpPr>
        <p:spPr>
          <a:xfrm>
            <a:off x="6799504" y="6082716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Attention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75A9D1-D84B-6547-B9F2-BA956CCC88DB}"/>
              </a:ext>
            </a:extLst>
          </p:cNvPr>
          <p:cNvSpPr/>
          <p:nvPr/>
        </p:nvSpPr>
        <p:spPr>
          <a:xfrm>
            <a:off x="8640954" y="6082716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/>
              <p:nvPr/>
            </p:nvSpPr>
            <p:spPr>
              <a:xfrm>
                <a:off x="10477968" y="6104304"/>
                <a:ext cx="759222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968" y="6104304"/>
                <a:ext cx="759222" cy="415642"/>
              </a:xfrm>
              <a:prstGeom prst="roundRect">
                <a:avLst/>
              </a:prstGeom>
              <a:blipFill>
                <a:blip r:embed="rId3"/>
                <a:stretch>
                  <a:fillRect l="-6349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5D66-46D1-0749-87BA-CF4B1321805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2198-F5D9-C146-BA0E-622C86F187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078981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99954-363B-B84A-91A7-C882F178C8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920431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00212-5F5E-9E45-B1B6-2C5F3F6F78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761881" y="6301331"/>
            <a:ext cx="716087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7B34061-7A31-7044-A881-A819DEB5EFF2}"/>
              </a:ext>
            </a:extLst>
          </p:cNvPr>
          <p:cNvSpPr/>
          <p:nvPr/>
        </p:nvSpPr>
        <p:spPr>
          <a:xfrm>
            <a:off x="4643195" y="5014445"/>
            <a:ext cx="1375470" cy="55072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EDF045-88D6-BE47-9BBF-6995631AA8C8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5330930" y="5565169"/>
            <a:ext cx="0" cy="506753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383F13-1B80-7C43-A478-C1AAB4BC203C}"/>
              </a:ext>
            </a:extLst>
          </p:cNvPr>
          <p:cNvSpPr/>
          <p:nvPr/>
        </p:nvSpPr>
        <p:spPr>
          <a:xfrm>
            <a:off x="2642301" y="26635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533881-E46E-304D-B7AB-7C1587B66C70}"/>
              </a:ext>
            </a:extLst>
          </p:cNvPr>
          <p:cNvCxnSpPr>
            <a:cxnSpLocks/>
          </p:cNvCxnSpPr>
          <p:nvPr/>
        </p:nvCxnSpPr>
        <p:spPr>
          <a:xfrm>
            <a:off x="3790952" y="547658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A692815-512F-2D4F-B802-DEE380E62FBF}"/>
                  </a:ext>
                </a:extLst>
              </p:cNvPr>
              <p:cNvSpPr/>
              <p:nvPr/>
            </p:nvSpPr>
            <p:spPr>
              <a:xfrm>
                <a:off x="1165123" y="350631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A692815-512F-2D4F-B802-DEE380E6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50631"/>
                <a:ext cx="756655" cy="415642"/>
              </a:xfrm>
              <a:prstGeom prst="roundRect">
                <a:avLst/>
              </a:prstGeom>
              <a:blipFill>
                <a:blip r:embed="rId4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970AF9-C9AA-914F-AF61-D13D6A49B662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1921778" y="55845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056208B-A868-974D-912B-2586406673E9}"/>
              </a:ext>
            </a:extLst>
          </p:cNvPr>
          <p:cNvSpPr/>
          <p:nvPr/>
        </p:nvSpPr>
        <p:spPr>
          <a:xfrm>
            <a:off x="4511475" y="103239"/>
            <a:ext cx="1375470" cy="890042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178BF2-F79B-594B-AF99-CDAD1B0550E3}"/>
              </a:ext>
            </a:extLst>
          </p:cNvPr>
          <p:cNvSpPr/>
          <p:nvPr/>
        </p:nvSpPr>
        <p:spPr>
          <a:xfrm>
            <a:off x="6778454" y="26635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15D890-A014-AE43-9BFE-908EA6BB49E7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886945" y="548260"/>
            <a:ext cx="891509" cy="1019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1720C57-6A75-944C-A57C-9EB2E43435C0}"/>
                  </a:ext>
                </a:extLst>
              </p:cNvPr>
              <p:cNvSpPr/>
              <p:nvPr/>
            </p:nvSpPr>
            <p:spPr>
              <a:xfrm>
                <a:off x="8818614" y="223303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1720C57-6A75-944C-A57C-9EB2E434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614" y="223303"/>
                <a:ext cx="1093463" cy="670298"/>
              </a:xfrm>
              <a:prstGeom prst="roundRect">
                <a:avLst/>
              </a:prstGeom>
              <a:blipFill>
                <a:blip r:embed="rId5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4BFDDB-795F-4A4B-87EE-0AE0DBB36F5D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27105" y="558452"/>
            <a:ext cx="891509" cy="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812A3F-A99C-9E4B-ADED-545E10067608}"/>
              </a:ext>
            </a:extLst>
          </p:cNvPr>
          <p:cNvSpPr/>
          <p:nvPr/>
        </p:nvSpPr>
        <p:spPr>
          <a:xfrm>
            <a:off x="8516957" y="1397031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19C272-459A-F743-AAEA-2AD314FA664D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9365346" y="893601"/>
            <a:ext cx="4714" cy="5034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/>
              <p:nvPr/>
            </p:nvSpPr>
            <p:spPr>
              <a:xfrm>
                <a:off x="10906641" y="1481312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641" y="1481312"/>
                <a:ext cx="661098" cy="415642"/>
              </a:xfrm>
              <a:prstGeom prst="roundRect">
                <a:avLst/>
              </a:prstGeom>
              <a:blipFill>
                <a:blip r:embed="rId6"/>
                <a:stretch>
                  <a:fillRect l="-1818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C1BF5-6A6A-5A42-8E65-B31D9E8FC597}"/>
              </a:ext>
            </a:extLst>
          </p:cNvPr>
          <p:cNvCxnSpPr>
            <a:cxnSpLocks/>
            <a:stCxn id="65" idx="1"/>
            <a:endCxn id="61" idx="3"/>
          </p:cNvCxnSpPr>
          <p:nvPr/>
        </p:nvCxnSpPr>
        <p:spPr>
          <a:xfrm flipH="1">
            <a:off x="10223163" y="1689133"/>
            <a:ext cx="6834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5FCD96-B5E8-BF41-8BBD-AFBFC92D387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949440" y="1689133"/>
            <a:ext cx="1567517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F9253A6-2A68-3943-9381-5037A8BDF2F2}"/>
              </a:ext>
            </a:extLst>
          </p:cNvPr>
          <p:cNvSpPr/>
          <p:nvPr/>
        </p:nvSpPr>
        <p:spPr>
          <a:xfrm>
            <a:off x="5573491" y="1446010"/>
            <a:ext cx="1375470" cy="55072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8DC873-7832-504A-B12E-1256B00D42BC}"/>
              </a:ext>
            </a:extLst>
          </p:cNvPr>
          <p:cNvSpPr/>
          <p:nvPr/>
        </p:nvSpPr>
        <p:spPr>
          <a:xfrm>
            <a:off x="2794701" y="384037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D13EB4-499F-E34C-875C-F6BA131A9A68}"/>
              </a:ext>
            </a:extLst>
          </p:cNvPr>
          <p:cNvCxnSpPr>
            <a:cxnSpLocks/>
          </p:cNvCxnSpPr>
          <p:nvPr/>
        </p:nvCxnSpPr>
        <p:spPr>
          <a:xfrm>
            <a:off x="3943352" y="412168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11EC62B-60E0-334E-8F10-ACE683FF550A}"/>
                  </a:ext>
                </a:extLst>
              </p:cNvPr>
              <p:cNvSpPr/>
              <p:nvPr/>
            </p:nvSpPr>
            <p:spPr>
              <a:xfrm>
                <a:off x="1317523" y="3924654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11EC62B-60E0-334E-8F10-ACE683FF5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3" y="3924654"/>
                <a:ext cx="756655" cy="415642"/>
              </a:xfrm>
              <a:prstGeom prst="roundRect">
                <a:avLst/>
              </a:prstGeom>
              <a:blipFill>
                <a:blip r:embed="rId7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FF6C06-0E76-9544-B4CF-FD7C4A321315}"/>
              </a:ext>
            </a:extLst>
          </p:cNvPr>
          <p:cNvCxnSpPr>
            <a:cxnSpLocks/>
            <a:stCxn id="79" idx="3"/>
            <a:endCxn id="77" idx="1"/>
          </p:cNvCxnSpPr>
          <p:nvPr/>
        </p:nvCxnSpPr>
        <p:spPr>
          <a:xfrm>
            <a:off x="2074178" y="4132475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CA9821-DFB2-3D4D-8ABB-66BCA20CD90B}"/>
              </a:ext>
            </a:extLst>
          </p:cNvPr>
          <p:cNvSpPr/>
          <p:nvPr/>
        </p:nvSpPr>
        <p:spPr>
          <a:xfrm>
            <a:off x="4663875" y="3677262"/>
            <a:ext cx="1375470" cy="890042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016D97-9331-7C44-98F2-9AD4E37FD9B2}"/>
              </a:ext>
            </a:extLst>
          </p:cNvPr>
          <p:cNvSpPr/>
          <p:nvPr/>
        </p:nvSpPr>
        <p:spPr>
          <a:xfrm>
            <a:off x="6930854" y="384037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093247-29C7-894F-A340-368977BF084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6039345" y="4122283"/>
            <a:ext cx="891509" cy="1019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7C8383C-D1CB-CD44-932C-B1D4CD8F9431}"/>
                  </a:ext>
                </a:extLst>
              </p:cNvPr>
              <p:cNvSpPr/>
              <p:nvPr/>
            </p:nvSpPr>
            <p:spPr>
              <a:xfrm>
                <a:off x="8971014" y="379732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7C8383C-D1CB-CD44-932C-B1D4CD8F9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014" y="3797326"/>
                <a:ext cx="1093463" cy="670298"/>
              </a:xfrm>
              <a:prstGeom prst="roundRect">
                <a:avLst/>
              </a:prstGeom>
              <a:blipFill>
                <a:blip r:embed="rId8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424D6C-19F8-7D4E-A7CC-B6AD2ABFBE5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8079505" y="4132475"/>
            <a:ext cx="891509" cy="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0044749-0EC1-FB47-B2F1-A156F2B9AFB9}"/>
              </a:ext>
            </a:extLst>
          </p:cNvPr>
          <p:cNvSpPr/>
          <p:nvPr/>
        </p:nvSpPr>
        <p:spPr>
          <a:xfrm>
            <a:off x="8669357" y="4971054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93D088B-0CD8-1342-B770-87F8EC0DC269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9517746" y="4467624"/>
            <a:ext cx="4714" cy="5034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D2F58AD0-9CD5-5F49-8C73-3D319B4F304D}"/>
                  </a:ext>
                </a:extLst>
              </p:cNvPr>
              <p:cNvSpPr/>
              <p:nvPr/>
            </p:nvSpPr>
            <p:spPr>
              <a:xfrm>
                <a:off x="11059041" y="5055335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D2F58AD0-9CD5-5F49-8C73-3D319B4F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041" y="5055335"/>
                <a:ext cx="661098" cy="415642"/>
              </a:xfrm>
              <a:prstGeom prst="roundRect">
                <a:avLst/>
              </a:prstGeom>
              <a:blipFill>
                <a:blip r:embed="rId9"/>
                <a:stretch>
                  <a:fillRect l="-1818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8A9745-39F2-784B-A7FD-AF49A4F6F0D9}"/>
              </a:ext>
            </a:extLst>
          </p:cNvPr>
          <p:cNvCxnSpPr>
            <a:cxnSpLocks/>
            <a:stCxn id="88" idx="1"/>
            <a:endCxn id="86" idx="3"/>
          </p:cNvCxnSpPr>
          <p:nvPr/>
        </p:nvCxnSpPr>
        <p:spPr>
          <a:xfrm flipH="1">
            <a:off x="10375563" y="5263156"/>
            <a:ext cx="6834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FE6642-AD75-FA45-8670-8C3F9C814C44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7352779" y="5263156"/>
            <a:ext cx="13165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3D6D27-B312-6B4F-BAAC-B58A3EEFF1CC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31D5F-4ACE-454A-8BDD-9721F761CBA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862356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85ABFB-B1A7-5E45-84C9-CE64433C01BA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D204B-9C11-3245-B859-D968C86B2127}"/>
              </a:ext>
            </a:extLst>
          </p:cNvPr>
          <p:cNvSpPr/>
          <p:nvPr/>
        </p:nvSpPr>
        <p:spPr>
          <a:xfrm>
            <a:off x="6711016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75A9D1-D84B-6547-B9F2-BA956CCC88DB}"/>
              </a:ext>
            </a:extLst>
          </p:cNvPr>
          <p:cNvSpPr/>
          <p:nvPr/>
        </p:nvSpPr>
        <p:spPr>
          <a:xfrm>
            <a:off x="8390237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/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blipFill>
                <a:blip r:embed="rId3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5D66-46D1-0749-87BA-CF4B1321805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2198-F5D9-C146-BA0E-622C86F187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78981" y="62865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99954-363B-B84A-91A7-C882F178C8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31943" y="62865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00212-5F5E-9E45-B1B6-2C5F3F6F78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511164" y="62865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7B34061-7A31-7044-A881-A819DEB5EFF2}"/>
              </a:ext>
            </a:extLst>
          </p:cNvPr>
          <p:cNvSpPr/>
          <p:nvPr/>
        </p:nvSpPr>
        <p:spPr>
          <a:xfrm>
            <a:off x="4189251" y="4955238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EDF045-88D6-BE47-9BBF-6995631AA8C8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 flipH="1">
            <a:off x="5330930" y="5505962"/>
            <a:ext cx="11204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/>
              <p:nvPr/>
            </p:nvSpPr>
            <p:spPr>
              <a:xfrm>
                <a:off x="894217" y="1516248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7" y="1516248"/>
                <a:ext cx="661098" cy="4156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C1BF5-6A6A-5A42-8E65-B31D9E8FC597}"/>
              </a:ext>
            </a:extLst>
          </p:cNvPr>
          <p:cNvCxnSpPr>
            <a:cxnSpLocks/>
            <a:stCxn id="65" idx="3"/>
            <a:endCxn id="98" idx="1"/>
          </p:cNvCxnSpPr>
          <p:nvPr/>
        </p:nvCxnSpPr>
        <p:spPr>
          <a:xfrm>
            <a:off x="1555315" y="1724069"/>
            <a:ext cx="853103" cy="420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38B0447-8CF1-6746-8F76-D5511367B469}"/>
                  </a:ext>
                </a:extLst>
              </p:cNvPr>
              <p:cNvSpPr/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38B0447-8CF1-6746-8F76-D5511367B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blipFill>
                <a:blip r:embed="rId5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7B13B57-9ED1-9C48-A5F3-92B7D8C0D712}"/>
              </a:ext>
            </a:extLst>
          </p:cNvPr>
          <p:cNvSpPr/>
          <p:nvPr/>
        </p:nvSpPr>
        <p:spPr>
          <a:xfrm>
            <a:off x="7287113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8DE3E6-CBCF-B045-893B-6E48568404A1}"/>
              </a:ext>
            </a:extLst>
          </p:cNvPr>
          <p:cNvSpPr/>
          <p:nvPr/>
        </p:nvSpPr>
        <p:spPr>
          <a:xfrm>
            <a:off x="4737217" y="3705806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FC6C309-B530-2F40-8DA7-51EBBAF0EA47}"/>
              </a:ext>
            </a:extLst>
          </p:cNvPr>
          <p:cNvSpPr/>
          <p:nvPr/>
        </p:nvSpPr>
        <p:spPr>
          <a:xfrm>
            <a:off x="2983329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BC56E2-7FB8-614F-9E2B-9837926BF8A6}"/>
                  </a:ext>
                </a:extLst>
              </p:cNvPr>
              <p:cNvSpPr/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BC56E2-7FB8-614F-9E2B-9837926B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blipFill>
                <a:blip r:embed="rId6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5C36A75-522F-984E-9C15-F79D926EEB8F}"/>
              </a:ext>
            </a:extLst>
          </p:cNvPr>
          <p:cNvSpPr/>
          <p:nvPr/>
        </p:nvSpPr>
        <p:spPr>
          <a:xfrm>
            <a:off x="1267882" y="4941367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9A8745-F578-654A-BD16-080BFF379C95}"/>
              </a:ext>
            </a:extLst>
          </p:cNvPr>
          <p:cNvCxnSpPr>
            <a:cxnSpLocks/>
            <a:stCxn id="49" idx="1"/>
            <a:endCxn id="50" idx="3"/>
          </p:cNvCxnSpPr>
          <p:nvPr/>
        </p:nvCxnSpPr>
        <p:spPr>
          <a:xfrm flipH="1" flipV="1">
            <a:off x="8435764" y="3995232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75D68B-5AE8-D44E-AB5F-1C6477EE9F15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>
            <a:off x="6670787" y="3995232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4865B4-80EE-5849-B9FE-178F5F157FD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4131980" y="3995232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12B7C0-5C69-D940-A295-32645341613C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 flipV="1">
            <a:off x="2353443" y="3994035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B5DE0B-4C08-C648-BE21-31B0F139846D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806711" y="4329184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B78EEC-822F-474A-A038-C1B888BD17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662633" y="5525571"/>
            <a:ext cx="0" cy="56793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9774FCB-5AD1-024E-BF73-C601A0D45D1D}"/>
              </a:ext>
            </a:extLst>
          </p:cNvPr>
          <p:cNvCxnSpPr>
            <a:cxnSpLocks/>
            <a:stCxn id="57" idx="3"/>
            <a:endCxn id="34" idx="1"/>
          </p:cNvCxnSpPr>
          <p:nvPr/>
        </p:nvCxnSpPr>
        <p:spPr>
          <a:xfrm flipV="1">
            <a:off x="2974088" y="5230600"/>
            <a:ext cx="1215163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5ED4582-E3F8-C346-BCB2-E98CAB484332}"/>
              </a:ext>
            </a:extLst>
          </p:cNvPr>
          <p:cNvSpPr/>
          <p:nvPr/>
        </p:nvSpPr>
        <p:spPr>
          <a:xfrm>
            <a:off x="5049570" y="1450045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6A43136-08C6-A34C-8340-0087E52CE8AB}"/>
                  </a:ext>
                </a:extLst>
              </p:cNvPr>
              <p:cNvSpPr/>
              <p:nvPr/>
            </p:nvSpPr>
            <p:spPr>
              <a:xfrm>
                <a:off x="10258030" y="298429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6A43136-08C6-A34C-8340-0087E52CE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30" y="298429"/>
                <a:ext cx="756655" cy="383221"/>
              </a:xfrm>
              <a:prstGeom prst="roundRect">
                <a:avLst/>
              </a:prstGeom>
              <a:blipFill>
                <a:blip r:embed="rId7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BB88376-56AD-4340-B7EB-9287C78075B0}"/>
              </a:ext>
            </a:extLst>
          </p:cNvPr>
          <p:cNvSpPr/>
          <p:nvPr/>
        </p:nvSpPr>
        <p:spPr>
          <a:xfrm>
            <a:off x="8427649" y="197937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257B084-2716-094E-9D6F-A92268826A72}"/>
              </a:ext>
            </a:extLst>
          </p:cNvPr>
          <p:cNvSpPr/>
          <p:nvPr/>
        </p:nvSpPr>
        <p:spPr>
          <a:xfrm>
            <a:off x="5877753" y="200613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8FCDC59-9078-BE40-9358-511E7F6F73AF}"/>
              </a:ext>
            </a:extLst>
          </p:cNvPr>
          <p:cNvSpPr/>
          <p:nvPr/>
        </p:nvSpPr>
        <p:spPr>
          <a:xfrm>
            <a:off x="4123865" y="197937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29447EA-7EC8-1E4F-9F89-4135154D5C7F}"/>
                  </a:ext>
                </a:extLst>
              </p:cNvPr>
              <p:cNvSpPr/>
              <p:nvPr/>
            </p:nvSpPr>
            <p:spPr>
              <a:xfrm>
                <a:off x="2400516" y="153693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29447EA-7EC8-1E4F-9F89-4135154D5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16" y="153693"/>
                <a:ext cx="1093463" cy="670298"/>
              </a:xfrm>
              <a:prstGeom prst="roundRect">
                <a:avLst/>
              </a:prstGeom>
              <a:blipFill>
                <a:blip r:embed="rId8"/>
                <a:stretch>
                  <a:fillRect l="-4494" r="-2247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E729F18-DB01-C14B-A84C-5C637A733052}"/>
              </a:ext>
            </a:extLst>
          </p:cNvPr>
          <p:cNvSpPr/>
          <p:nvPr/>
        </p:nvSpPr>
        <p:spPr>
          <a:xfrm>
            <a:off x="2408418" y="1436174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613091-8B00-B144-9A8A-0F47A78F8403}"/>
              </a:ext>
            </a:extLst>
          </p:cNvPr>
          <p:cNvCxnSpPr>
            <a:cxnSpLocks/>
            <a:stCxn id="93" idx="1"/>
            <a:endCxn id="94" idx="3"/>
          </p:cNvCxnSpPr>
          <p:nvPr/>
        </p:nvCxnSpPr>
        <p:spPr>
          <a:xfrm flipH="1" flipV="1">
            <a:off x="9576300" y="490039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366374-FF11-BC4A-94E5-4422212A20AE}"/>
              </a:ext>
            </a:extLst>
          </p:cNvPr>
          <p:cNvCxnSpPr>
            <a:cxnSpLocks/>
            <a:stCxn id="94" idx="1"/>
            <a:endCxn id="95" idx="3"/>
          </p:cNvCxnSpPr>
          <p:nvPr/>
        </p:nvCxnSpPr>
        <p:spPr>
          <a:xfrm flipH="1">
            <a:off x="7811323" y="490039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39C667-418C-5247-BC2C-197587F6605F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 flipV="1">
            <a:off x="5272516" y="490039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F920034-1A04-974F-A067-7DD029CB58CD}"/>
              </a:ext>
            </a:extLst>
          </p:cNvPr>
          <p:cNvCxnSpPr>
            <a:cxnSpLocks/>
            <a:stCxn id="96" idx="1"/>
            <a:endCxn id="97" idx="3"/>
          </p:cNvCxnSpPr>
          <p:nvPr/>
        </p:nvCxnSpPr>
        <p:spPr>
          <a:xfrm flipH="1" flipV="1">
            <a:off x="3493979" y="488842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A3FFE3-F411-744E-A4B1-8949B142B517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947247" y="823991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4E4316-CB67-4E49-9EE8-AC19279905CF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 flipV="1">
            <a:off x="4114624" y="1725407"/>
            <a:ext cx="934946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3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8B6151-C506-4049-863F-95DD5479B88B}"/>
              </a:ext>
            </a:extLst>
          </p:cNvPr>
          <p:cNvSpPr/>
          <p:nvPr/>
        </p:nvSpPr>
        <p:spPr>
          <a:xfrm>
            <a:off x="2642301" y="18739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12813-8CA9-D74E-84F6-81094CCA64A9}"/>
              </a:ext>
            </a:extLst>
          </p:cNvPr>
          <p:cNvCxnSpPr>
            <a:cxnSpLocks/>
          </p:cNvCxnSpPr>
          <p:nvPr/>
        </p:nvCxnSpPr>
        <p:spPr>
          <a:xfrm>
            <a:off x="3790952" y="215523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AD44A7-E936-8A4F-AB32-855E21BBECD7}"/>
                  </a:ext>
                </a:extLst>
              </p:cNvPr>
              <p:cNvSpPr/>
              <p:nvPr/>
            </p:nvSpPr>
            <p:spPr>
              <a:xfrm>
                <a:off x="1165123" y="1958205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AD44A7-E936-8A4F-AB32-855E21BBE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1958205"/>
                <a:ext cx="756655" cy="415642"/>
              </a:xfrm>
              <a:prstGeom prst="roundRect">
                <a:avLst/>
              </a:prstGeom>
              <a:blipFill>
                <a:blip r:embed="rId2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DC137-31DF-704B-B2CB-E591C79791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921778" y="2166026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D7CC4B0-177C-D844-A759-71F5800DE320}"/>
              </a:ext>
            </a:extLst>
          </p:cNvPr>
          <p:cNvSpPr/>
          <p:nvPr/>
        </p:nvSpPr>
        <p:spPr>
          <a:xfrm>
            <a:off x="4511475" y="1873924"/>
            <a:ext cx="1375470" cy="58420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E77985F-5F82-7240-B82F-191E90D3D232}"/>
              </a:ext>
            </a:extLst>
          </p:cNvPr>
          <p:cNvSpPr/>
          <p:nvPr/>
        </p:nvSpPr>
        <p:spPr>
          <a:xfrm>
            <a:off x="6778454" y="1873924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E1D472-25C2-C140-B359-DBA4B628CDB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86945" y="2166026"/>
            <a:ext cx="89150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EB5EE-8922-AD40-90A9-4DE0550E2AF8}"/>
              </a:ext>
            </a:extLst>
          </p:cNvPr>
          <p:cNvSpPr/>
          <p:nvPr/>
        </p:nvSpPr>
        <p:spPr>
          <a:xfrm>
            <a:off x="8658594" y="1830877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4D4543"/>
                </a:solidFill>
              </a:rPr>
              <a:t>Softmax</a:t>
            </a:r>
            <a:r>
              <a:rPr lang="en-US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42D18-4179-1948-AD00-5B7B56BCFAF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927105" y="2166026"/>
            <a:ext cx="73148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9E2FAD-56DF-5943-8AA8-49A43CF64628}"/>
              </a:ext>
            </a:extLst>
          </p:cNvPr>
          <p:cNvCxnSpPr>
            <a:cxnSpLocks/>
            <a:stCxn id="35" idx="2"/>
            <a:endCxn id="48" idx="1"/>
          </p:cNvCxnSpPr>
          <p:nvPr/>
        </p:nvCxnSpPr>
        <p:spPr>
          <a:xfrm rot="16200000" flipH="1">
            <a:off x="6443465" y="1213873"/>
            <a:ext cx="970875" cy="34593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F07EA0-6268-A840-901F-CC4F1709A44D}"/>
              </a:ext>
            </a:extLst>
          </p:cNvPr>
          <p:cNvSpPr/>
          <p:nvPr/>
        </p:nvSpPr>
        <p:spPr>
          <a:xfrm>
            <a:off x="8658594" y="3093854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4D4543"/>
                </a:solidFill>
              </a:rPr>
              <a:t>Discriminative Loss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CC155C-6A01-2C41-B0E5-2ACADA3D5A10}"/>
              </a:ext>
            </a:extLst>
          </p:cNvPr>
          <p:cNvSpPr/>
          <p:nvPr/>
        </p:nvSpPr>
        <p:spPr>
          <a:xfrm>
            <a:off x="9457624" y="2632749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174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8B6151-C506-4049-863F-95DD5479B88B}"/>
              </a:ext>
            </a:extLst>
          </p:cNvPr>
          <p:cNvSpPr/>
          <p:nvPr/>
        </p:nvSpPr>
        <p:spPr>
          <a:xfrm>
            <a:off x="2642301" y="9214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12813-8CA9-D74E-84F6-81094CCA64A9}"/>
              </a:ext>
            </a:extLst>
          </p:cNvPr>
          <p:cNvCxnSpPr>
            <a:cxnSpLocks/>
          </p:cNvCxnSpPr>
          <p:nvPr/>
        </p:nvCxnSpPr>
        <p:spPr>
          <a:xfrm>
            <a:off x="3790952" y="120273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7AD44A7-E936-8A4F-AB32-855E21BBECD7}"/>
              </a:ext>
            </a:extLst>
          </p:cNvPr>
          <p:cNvSpPr/>
          <p:nvPr/>
        </p:nvSpPr>
        <p:spPr>
          <a:xfrm>
            <a:off x="1085211" y="963564"/>
            <a:ext cx="816878" cy="49992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</a:rPr>
              <a:t>Audio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DC137-31DF-704B-B2CB-E591C79791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902089" y="1213526"/>
            <a:ext cx="740212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D7CC4B0-177C-D844-A759-71F5800DE320}"/>
              </a:ext>
            </a:extLst>
          </p:cNvPr>
          <p:cNvSpPr/>
          <p:nvPr/>
        </p:nvSpPr>
        <p:spPr>
          <a:xfrm>
            <a:off x="4511475" y="921424"/>
            <a:ext cx="1375470" cy="58420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E77985F-5F82-7240-B82F-191E90D3D232}"/>
              </a:ext>
            </a:extLst>
          </p:cNvPr>
          <p:cNvSpPr/>
          <p:nvPr/>
        </p:nvSpPr>
        <p:spPr>
          <a:xfrm>
            <a:off x="6778454" y="9214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E1D472-25C2-C140-B359-DBA4B628CDB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86945" y="1213526"/>
            <a:ext cx="89150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EB5EE-8922-AD40-90A9-4DE0550E2AF8}"/>
              </a:ext>
            </a:extLst>
          </p:cNvPr>
          <p:cNvSpPr/>
          <p:nvPr/>
        </p:nvSpPr>
        <p:spPr>
          <a:xfrm>
            <a:off x="8658594" y="878377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4D4543"/>
                </a:solidFill>
              </a:rPr>
              <a:t>Softmax</a:t>
            </a:r>
            <a:r>
              <a:rPr lang="en-US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42D18-4179-1948-AD00-5B7B56BCFAF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927105" y="1213526"/>
            <a:ext cx="73148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9E2FAD-56DF-5943-8AA8-49A43CF64628}"/>
              </a:ext>
            </a:extLst>
          </p:cNvPr>
          <p:cNvCxnSpPr>
            <a:cxnSpLocks/>
            <a:stCxn id="35" idx="2"/>
            <a:endCxn id="48" idx="1"/>
          </p:cNvCxnSpPr>
          <p:nvPr/>
        </p:nvCxnSpPr>
        <p:spPr>
          <a:xfrm rot="16200000" flipH="1">
            <a:off x="6443465" y="261373"/>
            <a:ext cx="970875" cy="34593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F07EA0-6268-A840-901F-CC4F1709A44D}"/>
              </a:ext>
            </a:extLst>
          </p:cNvPr>
          <p:cNvSpPr/>
          <p:nvPr/>
        </p:nvSpPr>
        <p:spPr>
          <a:xfrm>
            <a:off x="8658594" y="2141354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4D4543"/>
                </a:solidFill>
              </a:rPr>
              <a:t>Discriminative Loss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CC155C-6A01-2C41-B0E5-2ACADA3D5A10}"/>
              </a:ext>
            </a:extLst>
          </p:cNvPr>
          <p:cNvSpPr/>
          <p:nvPr/>
        </p:nvSpPr>
        <p:spPr>
          <a:xfrm>
            <a:off x="9457624" y="1680249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698F5-DA46-474B-9362-07F6F5CCDDDC}"/>
              </a:ext>
            </a:extLst>
          </p:cNvPr>
          <p:cNvSpPr/>
          <p:nvPr/>
        </p:nvSpPr>
        <p:spPr>
          <a:xfrm>
            <a:off x="4151213" y="5017174"/>
            <a:ext cx="1297087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4C52EE7-4AC6-144D-B88D-528E8DF32DB4}"/>
              </a:ext>
            </a:extLst>
          </p:cNvPr>
          <p:cNvSpPr/>
          <p:nvPr/>
        </p:nvSpPr>
        <p:spPr>
          <a:xfrm>
            <a:off x="6035381" y="5024198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5DDF52-228B-CD47-803C-AFEA21B316DC}"/>
              </a:ext>
            </a:extLst>
          </p:cNvPr>
          <p:cNvSpPr/>
          <p:nvPr/>
        </p:nvSpPr>
        <p:spPr>
          <a:xfrm>
            <a:off x="2272195" y="5017174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13362-FDFE-3245-8377-0E459F41734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569283" y="5309276"/>
            <a:ext cx="58193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4293EE-C277-EA4D-AF02-D1EA86FFB78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48300" y="5309276"/>
            <a:ext cx="587081" cy="70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582C76-852A-8C48-8331-2B7E62954DA8}"/>
              </a:ext>
            </a:extLst>
          </p:cNvPr>
          <p:cNvSpPr/>
          <p:nvPr/>
        </p:nvSpPr>
        <p:spPr>
          <a:xfrm>
            <a:off x="4151212" y="3994817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06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98812A-DDA1-C447-BB91-47306894116A}"/>
              </a:ext>
            </a:extLst>
          </p:cNvPr>
          <p:cNvSpPr/>
          <p:nvPr/>
        </p:nvSpPr>
        <p:spPr>
          <a:xfrm>
            <a:off x="355099" y="624131"/>
            <a:ext cx="10199750" cy="19923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34506-3B32-344F-9443-CB57FFE4D435}"/>
              </a:ext>
            </a:extLst>
          </p:cNvPr>
          <p:cNvSpPr/>
          <p:nvPr/>
        </p:nvSpPr>
        <p:spPr>
          <a:xfrm>
            <a:off x="4054275" y="4943644"/>
            <a:ext cx="1470225" cy="7194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2299C4-490C-054A-B9B2-658122E6FDA5}"/>
              </a:ext>
            </a:extLst>
          </p:cNvPr>
          <p:cNvSpPr/>
          <p:nvPr/>
        </p:nvSpPr>
        <p:spPr>
          <a:xfrm>
            <a:off x="4151213" y="6021211"/>
            <a:ext cx="1297087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45478-8F59-4143-90AE-7C4F6D33973D}"/>
              </a:ext>
            </a:extLst>
          </p:cNvPr>
          <p:cNvSpPr/>
          <p:nvPr/>
        </p:nvSpPr>
        <p:spPr>
          <a:xfrm>
            <a:off x="6035381" y="6028235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88167F-5EF7-A54E-ADE9-ABD8DBBC253C}"/>
              </a:ext>
            </a:extLst>
          </p:cNvPr>
          <p:cNvSpPr/>
          <p:nvPr/>
        </p:nvSpPr>
        <p:spPr>
          <a:xfrm>
            <a:off x="2272195" y="6021211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D529D-E25B-9349-AE9B-34E18C8782E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569283" y="6313313"/>
            <a:ext cx="58193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97AD9-5DA4-9545-8B36-889A71E3442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48300" y="6313313"/>
            <a:ext cx="587081" cy="70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274878-E193-734E-8230-891ABD9FF87C}"/>
              </a:ext>
            </a:extLst>
          </p:cNvPr>
          <p:cNvSpPr/>
          <p:nvPr/>
        </p:nvSpPr>
        <p:spPr>
          <a:xfrm>
            <a:off x="4151213" y="5051085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67A6D-9C1E-9C40-A800-9822A6935F0A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4799757" y="5635289"/>
            <a:ext cx="0" cy="38592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B0C5B4-0FD8-8244-969B-9EAE9F77CD9D}"/>
              </a:ext>
            </a:extLst>
          </p:cNvPr>
          <p:cNvSpPr/>
          <p:nvPr/>
        </p:nvSpPr>
        <p:spPr>
          <a:xfrm>
            <a:off x="495461" y="778889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DEDACDD-FD41-0847-96BA-82392CDA30C0}"/>
              </a:ext>
            </a:extLst>
          </p:cNvPr>
          <p:cNvSpPr/>
          <p:nvPr/>
        </p:nvSpPr>
        <p:spPr>
          <a:xfrm>
            <a:off x="2573381" y="77888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44245E-F86F-3144-B893-FF8BC86BD8C4}"/>
              </a:ext>
            </a:extLst>
          </p:cNvPr>
          <p:cNvSpPr/>
          <p:nvPr/>
        </p:nvSpPr>
        <p:spPr>
          <a:xfrm>
            <a:off x="4651301" y="778889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88A326-D865-DD45-B347-DD0C2605C3E4}"/>
              </a:ext>
            </a:extLst>
          </p:cNvPr>
          <p:cNvSpPr/>
          <p:nvPr/>
        </p:nvSpPr>
        <p:spPr>
          <a:xfrm>
            <a:off x="5260211" y="354172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01E5B65-C640-7141-91B0-ACB1EA84188B}"/>
              </a:ext>
            </a:extLst>
          </p:cNvPr>
          <p:cNvSpPr/>
          <p:nvPr/>
        </p:nvSpPr>
        <p:spPr>
          <a:xfrm>
            <a:off x="6729221" y="77888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F493BB-BFD9-D04B-AAF4-5B30B21E9BA4}"/>
              </a:ext>
            </a:extLst>
          </p:cNvPr>
          <p:cNvSpPr/>
          <p:nvPr/>
        </p:nvSpPr>
        <p:spPr>
          <a:xfrm>
            <a:off x="8807141" y="786813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Softmax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Loss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BECF2A-A960-854D-A850-EF7279ABE6F8}"/>
              </a:ext>
            </a:extLst>
          </p:cNvPr>
          <p:cNvSpPr/>
          <p:nvPr/>
        </p:nvSpPr>
        <p:spPr>
          <a:xfrm>
            <a:off x="8807141" y="194326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Discriminative Loss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02FEF9-6D3C-F747-86BA-D4171FA9F26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4580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1A50-B904-3242-AA8A-47F41C40902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12372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76963F-F4BE-FB43-9D31-BC073DEE2DE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20164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940CF-337B-DE4E-8333-4CE58CA71D1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279561" y="1070991"/>
            <a:ext cx="527580" cy="79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6301C37-B7B2-6B4E-BCB4-0BA3D5D14DDF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rot="16200000" flipH="1">
            <a:off x="6680672" y="108892"/>
            <a:ext cx="872269" cy="33806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29B9B1-D96B-5D42-AAAD-7E7D5AFF4291}"/>
              </a:ext>
            </a:extLst>
          </p:cNvPr>
          <p:cNvSpPr/>
          <p:nvPr/>
        </p:nvSpPr>
        <p:spPr>
          <a:xfrm>
            <a:off x="9460342" y="1499562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19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14DE190-DB39-4E40-9A54-F463606E6003}"/>
              </a:ext>
            </a:extLst>
          </p:cNvPr>
          <p:cNvSpPr/>
          <p:nvPr/>
        </p:nvSpPr>
        <p:spPr>
          <a:xfrm>
            <a:off x="413811" y="27477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4BB75D-5DAB-1649-8F83-7F2724BCA89D}"/>
              </a:ext>
            </a:extLst>
          </p:cNvPr>
          <p:cNvSpPr/>
          <p:nvPr/>
        </p:nvSpPr>
        <p:spPr>
          <a:xfrm>
            <a:off x="418699" y="286133"/>
            <a:ext cx="5869480" cy="19643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3F69F7-1FF1-3449-8D2E-E3C69A28BBBD}"/>
              </a:ext>
            </a:extLst>
          </p:cNvPr>
          <p:cNvSpPr/>
          <p:nvPr/>
        </p:nvSpPr>
        <p:spPr>
          <a:xfrm>
            <a:off x="495461" y="384446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9E67E1-D632-9946-9775-F418CEB0506C}"/>
              </a:ext>
            </a:extLst>
          </p:cNvPr>
          <p:cNvSpPr/>
          <p:nvPr/>
        </p:nvSpPr>
        <p:spPr>
          <a:xfrm>
            <a:off x="2573381" y="384446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8211B3-5495-4A4D-99F8-7E1B31760366}"/>
              </a:ext>
            </a:extLst>
          </p:cNvPr>
          <p:cNvSpPr/>
          <p:nvPr/>
        </p:nvSpPr>
        <p:spPr>
          <a:xfrm>
            <a:off x="4651301" y="384446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FFF9B-4CCF-2B40-BF17-783B1B0FD9C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045801" y="676548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D6516-03E7-2446-8FCF-1584265DEFF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123721" y="676548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43C556-F43B-3B48-9B1C-8273ED853512}"/>
              </a:ext>
            </a:extLst>
          </p:cNvPr>
          <p:cNvSpPr/>
          <p:nvPr/>
        </p:nvSpPr>
        <p:spPr>
          <a:xfrm>
            <a:off x="495461" y="28954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52DEC4C-B223-F841-8F35-E142A9C90681}"/>
              </a:ext>
            </a:extLst>
          </p:cNvPr>
          <p:cNvSpPr/>
          <p:nvPr/>
        </p:nvSpPr>
        <p:spPr>
          <a:xfrm>
            <a:off x="2573381" y="2895430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5FE2F4-C64F-4744-98D0-AAED45656C16}"/>
              </a:ext>
            </a:extLst>
          </p:cNvPr>
          <p:cNvSpPr/>
          <p:nvPr/>
        </p:nvSpPr>
        <p:spPr>
          <a:xfrm>
            <a:off x="4651301" y="28954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10911-D334-3341-84ED-E790E0A2518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045801" y="31875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35BA7D-29F5-3846-AF0B-D74B7E79BC4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123721" y="31875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C0F5E9F-D128-3E45-9F13-9D886D2F51CD}"/>
              </a:ext>
            </a:extLst>
          </p:cNvPr>
          <p:cNvSpPr/>
          <p:nvPr/>
        </p:nvSpPr>
        <p:spPr>
          <a:xfrm>
            <a:off x="4672523" y="59747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EA8FFAD6-BB76-DF4C-8913-AA0DF033A75D}"/>
              </a:ext>
            </a:extLst>
          </p:cNvPr>
          <p:cNvSpPr/>
          <p:nvPr/>
        </p:nvSpPr>
        <p:spPr>
          <a:xfrm>
            <a:off x="5246686" y="53928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A3C2010-92C0-1547-9AEE-962A2B6483E0}"/>
              </a:ext>
            </a:extLst>
          </p:cNvPr>
          <p:cNvSpPr/>
          <p:nvPr/>
        </p:nvSpPr>
        <p:spPr>
          <a:xfrm>
            <a:off x="6729221" y="289895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5E0816-59D8-374F-B5F1-A137E91E9BAA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6201641" y="3187532"/>
            <a:ext cx="527580" cy="352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1C6FE7-4BFD-A942-A53F-FDB954EEF009}"/>
              </a:ext>
            </a:extLst>
          </p:cNvPr>
          <p:cNvSpPr/>
          <p:nvPr/>
        </p:nvSpPr>
        <p:spPr>
          <a:xfrm>
            <a:off x="495461" y="38218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EF93A-DA89-0648-A04F-8CE2B5831E4D}"/>
              </a:ext>
            </a:extLst>
          </p:cNvPr>
          <p:cNvSpPr/>
          <p:nvPr/>
        </p:nvSpPr>
        <p:spPr>
          <a:xfrm>
            <a:off x="6729221" y="38218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F568FCB-0248-534D-8835-88FB7F11BBF7}"/>
              </a:ext>
            </a:extLst>
          </p:cNvPr>
          <p:cNvSpPr/>
          <p:nvPr/>
        </p:nvSpPr>
        <p:spPr>
          <a:xfrm>
            <a:off x="4651301" y="38218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CCCE23-9C13-BF44-9BF1-E6B16426908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045801" y="41139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C0B621-5BBB-3242-B28A-C9A2C077C767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>
            <a:off x="6201641" y="41139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9CB77-8B9B-1948-BF5E-05560BA4CE8D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7504391" y="3483163"/>
            <a:ext cx="0" cy="33864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334AB06-97E6-C347-AA7C-B7EA32AF7BD1}"/>
              </a:ext>
            </a:extLst>
          </p:cNvPr>
          <p:cNvSpPr/>
          <p:nvPr/>
        </p:nvSpPr>
        <p:spPr>
          <a:xfrm>
            <a:off x="4651301" y="47446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4DA33-1245-ED4D-B0B3-DA74811378A3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5426471" y="44060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41FF903-B820-1C48-B2D6-5ACF8A90062A}"/>
              </a:ext>
            </a:extLst>
          </p:cNvPr>
          <p:cNvSpPr/>
          <p:nvPr/>
        </p:nvSpPr>
        <p:spPr>
          <a:xfrm>
            <a:off x="4672523" y="1623243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7A2041F-1BC4-B044-80C5-A7FC961E822D}"/>
              </a:ext>
            </a:extLst>
          </p:cNvPr>
          <p:cNvSpPr/>
          <p:nvPr/>
        </p:nvSpPr>
        <p:spPr>
          <a:xfrm>
            <a:off x="5246686" y="1041350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BD24E9-B902-6E4D-86D9-0B4C87117B99}"/>
              </a:ext>
            </a:extLst>
          </p:cNvPr>
          <p:cNvSpPr/>
          <p:nvPr/>
        </p:nvSpPr>
        <p:spPr>
          <a:xfrm>
            <a:off x="1190108" y="4211781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5B61A6-1FE9-2648-A159-AA06350B34CD}"/>
              </a:ext>
            </a:extLst>
          </p:cNvPr>
          <p:cNvSpPr/>
          <p:nvPr/>
        </p:nvSpPr>
        <p:spPr>
          <a:xfrm>
            <a:off x="1190108" y="3150524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5CBE10-DE23-034C-B1A1-FA46179AFA9B}"/>
              </a:ext>
            </a:extLst>
          </p:cNvPr>
          <p:cNvSpPr/>
          <p:nvPr/>
        </p:nvSpPr>
        <p:spPr>
          <a:xfrm>
            <a:off x="2402380" y="4211781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D3AFEC-FC38-8340-8ACA-19476EAEC227}"/>
              </a:ext>
            </a:extLst>
          </p:cNvPr>
          <p:cNvSpPr/>
          <p:nvPr/>
        </p:nvSpPr>
        <p:spPr>
          <a:xfrm>
            <a:off x="2369130" y="3150524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F22CC-DD3D-4040-9B38-1FA260639E9A}"/>
              </a:ext>
            </a:extLst>
          </p:cNvPr>
          <p:cNvSpPr/>
          <p:nvPr/>
        </p:nvSpPr>
        <p:spPr>
          <a:xfrm>
            <a:off x="1803865" y="2305396"/>
            <a:ext cx="565265" cy="55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6195DC-02E5-BD4B-B9E3-BB9654B571D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472740" y="3715789"/>
            <a:ext cx="1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332F8-233C-D047-84D8-5478FE2B0502}"/>
              </a:ext>
            </a:extLst>
          </p:cNvPr>
          <p:cNvCxnSpPr/>
          <p:nvPr/>
        </p:nvCxnSpPr>
        <p:spPr>
          <a:xfrm flipH="1" flipV="1">
            <a:off x="2685011" y="3715789"/>
            <a:ext cx="1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187623-EE6A-6D43-ABBE-73C0F59EA9B6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1472741" y="2783151"/>
            <a:ext cx="413905" cy="36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D84AB-9540-8347-BCDD-7112A41DD505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2286349" y="2783151"/>
            <a:ext cx="365414" cy="36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1F0B0-60E2-8241-A119-56782E60035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472740" y="3715789"/>
            <a:ext cx="1212273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81556-2019-CE44-951E-C6822AC672AC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1472741" y="3715789"/>
            <a:ext cx="1179022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CDEB4B-7021-394B-99A0-B82C29CF973A}"/>
                  </a:ext>
                </a:extLst>
              </p:cNvPr>
              <p:cNvSpPr/>
              <p:nvPr/>
            </p:nvSpPr>
            <p:spPr>
              <a:xfrm>
                <a:off x="7198328" y="33140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CDEB4B-7021-394B-99A0-B82C29CF9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8" y="3314004"/>
                <a:ext cx="565265" cy="5652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B27CCF-8FA3-B043-81AC-1BFB7123DBBD}"/>
                  </a:ext>
                </a:extLst>
              </p:cNvPr>
              <p:cNvSpPr/>
              <p:nvPr/>
            </p:nvSpPr>
            <p:spPr>
              <a:xfrm>
                <a:off x="6521807" y="3314003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B27CCF-8FA3-B043-81AC-1BFB7123D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7" y="3314003"/>
                <a:ext cx="565265" cy="5652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BE41B1-F3E0-7845-9543-D73B7D63EE18}"/>
                  </a:ext>
                </a:extLst>
              </p:cNvPr>
              <p:cNvSpPr/>
              <p:nvPr/>
            </p:nvSpPr>
            <p:spPr>
              <a:xfrm>
                <a:off x="3788349" y="2500518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BE41B1-F3E0-7845-9543-D73B7D63E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49" y="2500518"/>
                <a:ext cx="565265" cy="5652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54C9D-171C-C448-9692-F12CCC72FB31}"/>
                  </a:ext>
                </a:extLst>
              </p:cNvPr>
              <p:cNvSpPr/>
              <p:nvPr/>
            </p:nvSpPr>
            <p:spPr>
              <a:xfrm>
                <a:off x="7868332" y="33140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54C9D-171C-C448-9692-F12CCC72F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2" y="3314004"/>
                <a:ext cx="565265" cy="5652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82F26E9-645C-5340-9357-4CBCD994CAD5}"/>
                  </a:ext>
                </a:extLst>
              </p:cNvPr>
              <p:cNvSpPr/>
              <p:nvPr/>
            </p:nvSpPr>
            <p:spPr>
              <a:xfrm>
                <a:off x="5843284" y="3314003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82F26E9-645C-5340-9357-4CBCD994C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3314003"/>
                <a:ext cx="565265" cy="5652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56E8544-5BB4-9C41-BB49-1F8FF4353AB8}"/>
                  </a:ext>
                </a:extLst>
              </p:cNvPr>
              <p:cNvSpPr/>
              <p:nvPr/>
            </p:nvSpPr>
            <p:spPr>
              <a:xfrm>
                <a:off x="8528710" y="331516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56E8544-5BB4-9C41-BB49-1F8FF4353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0" y="3315161"/>
                <a:ext cx="565265" cy="5652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50210B2-4BA8-F748-B07F-7F8E164ABD12}"/>
                  </a:ext>
                </a:extLst>
              </p:cNvPr>
              <p:cNvSpPr/>
              <p:nvPr/>
            </p:nvSpPr>
            <p:spPr>
              <a:xfrm>
                <a:off x="9171328" y="331516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50210B2-4BA8-F748-B07F-7F8E164AB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8" y="3315161"/>
                <a:ext cx="565265" cy="5652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3AE4B1-CA7F-D047-B721-E69CF0853886}"/>
                  </a:ext>
                </a:extLst>
              </p:cNvPr>
              <p:cNvSpPr/>
              <p:nvPr/>
            </p:nvSpPr>
            <p:spPr>
              <a:xfrm>
                <a:off x="9807967" y="328191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3AE4B1-CA7F-D047-B721-E69CF085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67" y="3281911"/>
                <a:ext cx="565265" cy="5652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E4FE8EA-A595-6D43-8515-6BCC9CAFF083}"/>
                  </a:ext>
                </a:extLst>
              </p:cNvPr>
              <p:cNvSpPr/>
              <p:nvPr/>
            </p:nvSpPr>
            <p:spPr>
              <a:xfrm>
                <a:off x="10443561" y="3276369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E4FE8EA-A595-6D43-8515-6BCC9CAFF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61" y="3276369"/>
                <a:ext cx="565265" cy="5652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1423F4-BEE2-3449-8680-BDC0B3678E66}"/>
                  </a:ext>
                </a:extLst>
              </p:cNvPr>
              <p:cNvSpPr/>
              <p:nvPr/>
            </p:nvSpPr>
            <p:spPr>
              <a:xfrm>
                <a:off x="7198328" y="590205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1423F4-BEE2-3449-8680-BDC0B3678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8" y="590205"/>
                <a:ext cx="565265" cy="5652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B778FC-0392-A54C-A860-B5FAB6439A75}"/>
                  </a:ext>
                </a:extLst>
              </p:cNvPr>
              <p:cNvSpPr/>
              <p:nvPr/>
            </p:nvSpPr>
            <p:spPr>
              <a:xfrm>
                <a:off x="6521807" y="5902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B778FC-0392-A54C-A860-B5FAB6439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7" y="590204"/>
                <a:ext cx="565265" cy="5652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E173EA-5F61-944E-A7FE-0906413F5116}"/>
                  </a:ext>
                </a:extLst>
              </p:cNvPr>
              <p:cNvSpPr/>
              <p:nvPr/>
            </p:nvSpPr>
            <p:spPr>
              <a:xfrm>
                <a:off x="7868332" y="590205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E173EA-5F61-944E-A7FE-0906413F5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2" y="590205"/>
                <a:ext cx="565265" cy="5652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86815-3DBF-744F-A5C8-70F9A9208804}"/>
                  </a:ext>
                </a:extLst>
              </p:cNvPr>
              <p:cNvSpPr/>
              <p:nvPr/>
            </p:nvSpPr>
            <p:spPr>
              <a:xfrm>
                <a:off x="5843284" y="5902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86815-3DBF-744F-A5C8-70F9A9208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590204"/>
                <a:ext cx="565265" cy="5652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6374C3-254F-2948-A1C7-393706554341}"/>
                  </a:ext>
                </a:extLst>
              </p:cNvPr>
              <p:cNvSpPr/>
              <p:nvPr/>
            </p:nvSpPr>
            <p:spPr>
              <a:xfrm>
                <a:off x="8528710" y="59136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6374C3-254F-2948-A1C7-393706554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0" y="591362"/>
                <a:ext cx="565265" cy="56526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DC8948A-98CC-BB4F-BB7C-0702534F1ED8}"/>
                  </a:ext>
                </a:extLst>
              </p:cNvPr>
              <p:cNvSpPr/>
              <p:nvPr/>
            </p:nvSpPr>
            <p:spPr>
              <a:xfrm>
                <a:off x="9171328" y="59136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DC8948A-98CC-BB4F-BB7C-0702534F1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8" y="591362"/>
                <a:ext cx="565265" cy="5652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171560-FED3-734B-95B6-18CC60942CA7}"/>
                  </a:ext>
                </a:extLst>
              </p:cNvPr>
              <p:cNvSpPr/>
              <p:nvPr/>
            </p:nvSpPr>
            <p:spPr>
              <a:xfrm>
                <a:off x="9807967" y="55811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171560-FED3-734B-95B6-18CC609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67" y="558112"/>
                <a:ext cx="565265" cy="56526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AF915-21C7-7342-8422-AB6AAA1D63FA}"/>
                  </a:ext>
                </a:extLst>
              </p:cNvPr>
              <p:cNvSpPr/>
              <p:nvPr/>
            </p:nvSpPr>
            <p:spPr>
              <a:xfrm>
                <a:off x="10443561" y="552570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AF915-21C7-7342-8422-AB6AAA1D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61" y="552570"/>
                <a:ext cx="565265" cy="5652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0D1451-C5B4-8E46-9A70-70CF91F768ED}"/>
                  </a:ext>
                </a:extLst>
              </p:cNvPr>
              <p:cNvSpPr/>
              <p:nvPr/>
            </p:nvSpPr>
            <p:spPr>
              <a:xfrm>
                <a:off x="8786129" y="200198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0D1451-C5B4-8E46-9A70-70CF91F76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29" y="2001982"/>
                <a:ext cx="565265" cy="56526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B29C82-0563-2A4E-9EDF-1AB528C9DC48}"/>
                  </a:ext>
                </a:extLst>
              </p:cNvPr>
              <p:cNvSpPr/>
              <p:nvPr/>
            </p:nvSpPr>
            <p:spPr>
              <a:xfrm>
                <a:off x="8091463" y="199955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B29C82-0563-2A4E-9EDF-1AB528C9D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63" y="1999554"/>
                <a:ext cx="565265" cy="56526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809CFB-421B-8345-8208-D0BB6D3F948B}"/>
                  </a:ext>
                </a:extLst>
              </p:cNvPr>
              <p:cNvSpPr/>
              <p:nvPr/>
            </p:nvSpPr>
            <p:spPr>
              <a:xfrm>
                <a:off x="7431085" y="200198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809CFB-421B-8345-8208-D0BB6D3F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85" y="2001981"/>
                <a:ext cx="565265" cy="5652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58BB3A-E1CE-3B4A-AF77-9B3BCDBBA5BF}"/>
              </a:ext>
            </a:extLst>
          </p:cNvPr>
          <p:cNvCxnSpPr>
            <a:cxnSpLocks/>
            <a:stCxn id="30" idx="0"/>
            <a:endCxn id="45" idx="4"/>
          </p:cNvCxnSpPr>
          <p:nvPr/>
        </p:nvCxnSpPr>
        <p:spPr>
          <a:xfrm flipV="1">
            <a:off x="6125917" y="2567246"/>
            <a:ext cx="1587801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CA64E0-ED01-5B4D-8560-EB568ECBBCA2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822444" y="2567246"/>
            <a:ext cx="891274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E50985-42F7-BD49-A95B-8879272D3AE4}"/>
              </a:ext>
            </a:extLst>
          </p:cNvPr>
          <p:cNvCxnSpPr>
            <a:cxnSpLocks/>
            <a:stCxn id="30" idx="0"/>
            <a:endCxn id="44" idx="4"/>
          </p:cNvCxnSpPr>
          <p:nvPr/>
        </p:nvCxnSpPr>
        <p:spPr>
          <a:xfrm flipV="1">
            <a:off x="6125917" y="2564819"/>
            <a:ext cx="2248179" cy="7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0E6BB7-01D8-CF45-9CB3-7640ECFA9646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6125916" y="2567247"/>
            <a:ext cx="2942846" cy="7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0F9879-D7F9-6249-9A73-AA6D8FFBC68E}"/>
              </a:ext>
            </a:extLst>
          </p:cNvPr>
          <p:cNvCxnSpPr>
            <a:cxnSpLocks/>
            <a:stCxn id="27" idx="0"/>
            <a:endCxn id="44" idx="4"/>
          </p:cNvCxnSpPr>
          <p:nvPr/>
        </p:nvCxnSpPr>
        <p:spPr>
          <a:xfrm flipV="1">
            <a:off x="6804440" y="2564819"/>
            <a:ext cx="1569656" cy="7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D8BB47-8111-5A4A-A52D-9552A0DD5004}"/>
              </a:ext>
            </a:extLst>
          </p:cNvPr>
          <p:cNvCxnSpPr>
            <a:cxnSpLocks/>
            <a:stCxn id="27" idx="0"/>
            <a:endCxn id="43" idx="4"/>
          </p:cNvCxnSpPr>
          <p:nvPr/>
        </p:nvCxnSpPr>
        <p:spPr>
          <a:xfrm flipV="1">
            <a:off x="6804440" y="2567247"/>
            <a:ext cx="2264322" cy="74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F7F6CC-B75E-0E46-AB1F-FDE11EA450CE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V="1">
            <a:off x="7480961" y="2567246"/>
            <a:ext cx="232757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2B2F56-19BE-704C-AC21-D4AD2DBF29A2}"/>
              </a:ext>
            </a:extLst>
          </p:cNvPr>
          <p:cNvCxnSpPr>
            <a:cxnSpLocks/>
            <a:stCxn id="26" idx="0"/>
            <a:endCxn id="44" idx="4"/>
          </p:cNvCxnSpPr>
          <p:nvPr/>
        </p:nvCxnSpPr>
        <p:spPr>
          <a:xfrm flipV="1">
            <a:off x="7480961" y="2564819"/>
            <a:ext cx="893135" cy="7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BB824F-B1FC-7C42-897E-51C8AD3D0F1C}"/>
              </a:ext>
            </a:extLst>
          </p:cNvPr>
          <p:cNvCxnSpPr>
            <a:cxnSpLocks/>
            <a:stCxn id="26" idx="0"/>
            <a:endCxn id="43" idx="4"/>
          </p:cNvCxnSpPr>
          <p:nvPr/>
        </p:nvCxnSpPr>
        <p:spPr>
          <a:xfrm flipV="1">
            <a:off x="7480961" y="2567247"/>
            <a:ext cx="1587801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6DEAC7-8C64-8143-93F6-75C8B846F67F}"/>
              </a:ext>
            </a:extLst>
          </p:cNvPr>
          <p:cNvCxnSpPr>
            <a:cxnSpLocks/>
            <a:stCxn id="29" idx="0"/>
            <a:endCxn id="45" idx="4"/>
          </p:cNvCxnSpPr>
          <p:nvPr/>
        </p:nvCxnSpPr>
        <p:spPr>
          <a:xfrm flipH="1" flipV="1">
            <a:off x="7713718" y="2567246"/>
            <a:ext cx="437247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E623B5-2FDE-6E40-AF80-0DE9EC11D671}"/>
              </a:ext>
            </a:extLst>
          </p:cNvPr>
          <p:cNvCxnSpPr>
            <a:cxnSpLocks/>
            <a:stCxn id="29" idx="0"/>
            <a:endCxn id="44" idx="4"/>
          </p:cNvCxnSpPr>
          <p:nvPr/>
        </p:nvCxnSpPr>
        <p:spPr>
          <a:xfrm flipV="1">
            <a:off x="8150965" y="2564819"/>
            <a:ext cx="223131" cy="7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95E23-3DD3-1746-8B34-B1F56F7C9CAA}"/>
              </a:ext>
            </a:extLst>
          </p:cNvPr>
          <p:cNvCxnSpPr>
            <a:cxnSpLocks/>
            <a:stCxn id="29" idx="0"/>
            <a:endCxn id="43" idx="4"/>
          </p:cNvCxnSpPr>
          <p:nvPr/>
        </p:nvCxnSpPr>
        <p:spPr>
          <a:xfrm flipV="1">
            <a:off x="8150965" y="2567247"/>
            <a:ext cx="917797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D8C5AC-4C5C-F646-B826-829289709C23}"/>
              </a:ext>
            </a:extLst>
          </p:cNvPr>
          <p:cNvCxnSpPr>
            <a:cxnSpLocks/>
            <a:stCxn id="31" idx="0"/>
            <a:endCxn id="45" idx="4"/>
          </p:cNvCxnSpPr>
          <p:nvPr/>
        </p:nvCxnSpPr>
        <p:spPr>
          <a:xfrm flipH="1" flipV="1">
            <a:off x="7713718" y="2567246"/>
            <a:ext cx="1097625" cy="7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5F0688-4D84-A946-89C7-0357DE9E46AA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H="1" flipV="1">
            <a:off x="8374096" y="2564819"/>
            <a:ext cx="437247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926A29-9726-434D-B16C-8852FA1899A5}"/>
              </a:ext>
            </a:extLst>
          </p:cNvPr>
          <p:cNvCxnSpPr>
            <a:cxnSpLocks/>
            <a:stCxn id="31" idx="0"/>
            <a:endCxn id="43" idx="4"/>
          </p:cNvCxnSpPr>
          <p:nvPr/>
        </p:nvCxnSpPr>
        <p:spPr>
          <a:xfrm flipV="1">
            <a:off x="8811343" y="2567247"/>
            <a:ext cx="257419" cy="7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E0E5B-74EA-8141-BF55-2CA23DAD1DA7}"/>
              </a:ext>
            </a:extLst>
          </p:cNvPr>
          <p:cNvCxnSpPr>
            <a:cxnSpLocks/>
            <a:stCxn id="32" idx="0"/>
            <a:endCxn id="45" idx="4"/>
          </p:cNvCxnSpPr>
          <p:nvPr/>
        </p:nvCxnSpPr>
        <p:spPr>
          <a:xfrm flipH="1" flipV="1">
            <a:off x="7713718" y="2567246"/>
            <a:ext cx="1740243" cy="7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E7726F-F4AD-2B4A-8D76-6BD4FA3CC503}"/>
              </a:ext>
            </a:extLst>
          </p:cNvPr>
          <p:cNvCxnSpPr>
            <a:cxnSpLocks/>
            <a:stCxn id="32" idx="0"/>
            <a:endCxn id="44" idx="4"/>
          </p:cNvCxnSpPr>
          <p:nvPr/>
        </p:nvCxnSpPr>
        <p:spPr>
          <a:xfrm flipH="1" flipV="1">
            <a:off x="8374096" y="2564819"/>
            <a:ext cx="1079865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A37815-0735-394A-B80A-053BC125C948}"/>
              </a:ext>
            </a:extLst>
          </p:cNvPr>
          <p:cNvCxnSpPr>
            <a:cxnSpLocks/>
            <a:stCxn id="32" idx="0"/>
            <a:endCxn id="43" idx="4"/>
          </p:cNvCxnSpPr>
          <p:nvPr/>
        </p:nvCxnSpPr>
        <p:spPr>
          <a:xfrm flipH="1" flipV="1">
            <a:off x="9068762" y="2567247"/>
            <a:ext cx="385199" cy="7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35B2DC-65D4-BF4A-B4B1-26BB0FE4D275}"/>
              </a:ext>
            </a:extLst>
          </p:cNvPr>
          <p:cNvCxnSpPr>
            <a:cxnSpLocks/>
            <a:stCxn id="33" idx="0"/>
            <a:endCxn id="45" idx="4"/>
          </p:cNvCxnSpPr>
          <p:nvPr/>
        </p:nvCxnSpPr>
        <p:spPr>
          <a:xfrm flipH="1" flipV="1">
            <a:off x="7713718" y="2567246"/>
            <a:ext cx="2376882" cy="71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2CE527-4EDF-4649-BCE5-6E095F662FC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392242" y="2567247"/>
            <a:ext cx="1698358" cy="7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3325F5-C277-D043-9056-E34AF4A67277}"/>
              </a:ext>
            </a:extLst>
          </p:cNvPr>
          <p:cNvCxnSpPr>
            <a:cxnSpLocks/>
            <a:stCxn id="33" idx="0"/>
            <a:endCxn id="43" idx="4"/>
          </p:cNvCxnSpPr>
          <p:nvPr/>
        </p:nvCxnSpPr>
        <p:spPr>
          <a:xfrm flipH="1" flipV="1">
            <a:off x="9068762" y="2567247"/>
            <a:ext cx="1021838" cy="7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61F9E7A-17AA-4A40-BEE1-C3F0CE8F12B2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7695572" y="2600497"/>
            <a:ext cx="3030622" cy="67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0BFEA5A-E18B-1C45-BD41-B9A85F2F638A}"/>
              </a:ext>
            </a:extLst>
          </p:cNvPr>
          <p:cNvCxnSpPr>
            <a:cxnSpLocks/>
            <a:stCxn id="34" idx="0"/>
            <a:endCxn id="44" idx="4"/>
          </p:cNvCxnSpPr>
          <p:nvPr/>
        </p:nvCxnSpPr>
        <p:spPr>
          <a:xfrm flipH="1" flipV="1">
            <a:off x="8374096" y="2564819"/>
            <a:ext cx="2352098" cy="7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89E1D4E-CED1-A740-9A3D-4E6F612992F2}"/>
              </a:ext>
            </a:extLst>
          </p:cNvPr>
          <p:cNvCxnSpPr>
            <a:cxnSpLocks/>
            <a:stCxn id="34" idx="0"/>
            <a:endCxn id="43" idx="4"/>
          </p:cNvCxnSpPr>
          <p:nvPr/>
        </p:nvCxnSpPr>
        <p:spPr>
          <a:xfrm flipH="1" flipV="1">
            <a:off x="9068762" y="2567247"/>
            <a:ext cx="1657432" cy="70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D55ADCE-13D0-0741-A495-5C9C0419710B}"/>
              </a:ext>
            </a:extLst>
          </p:cNvPr>
          <p:cNvCxnSpPr>
            <a:stCxn id="45" idx="0"/>
            <a:endCxn id="38" idx="4"/>
          </p:cNvCxnSpPr>
          <p:nvPr/>
        </p:nvCxnSpPr>
        <p:spPr>
          <a:xfrm flipH="1" flipV="1">
            <a:off x="6125917" y="1155469"/>
            <a:ext cx="1587801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6AF820-04B1-2E49-B470-B4A776A05608}"/>
              </a:ext>
            </a:extLst>
          </p:cNvPr>
          <p:cNvCxnSpPr>
            <a:cxnSpLocks/>
            <a:stCxn id="45" idx="0"/>
            <a:endCxn id="36" idx="4"/>
          </p:cNvCxnSpPr>
          <p:nvPr/>
        </p:nvCxnSpPr>
        <p:spPr>
          <a:xfrm flipH="1" flipV="1">
            <a:off x="6804440" y="1155469"/>
            <a:ext cx="909278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7634370-29EA-5B44-A131-815B7EDACFB8}"/>
              </a:ext>
            </a:extLst>
          </p:cNvPr>
          <p:cNvCxnSpPr>
            <a:cxnSpLocks/>
            <a:stCxn id="45" idx="0"/>
            <a:endCxn id="35" idx="4"/>
          </p:cNvCxnSpPr>
          <p:nvPr/>
        </p:nvCxnSpPr>
        <p:spPr>
          <a:xfrm flipH="1" flipV="1">
            <a:off x="7480961" y="1155470"/>
            <a:ext cx="232757" cy="8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9F9AD8-D829-5440-91E6-0A27F651D9FF}"/>
              </a:ext>
            </a:extLst>
          </p:cNvPr>
          <p:cNvCxnSpPr>
            <a:cxnSpLocks/>
            <a:stCxn id="45" idx="0"/>
            <a:endCxn id="37" idx="4"/>
          </p:cNvCxnSpPr>
          <p:nvPr/>
        </p:nvCxnSpPr>
        <p:spPr>
          <a:xfrm flipV="1">
            <a:off x="7713718" y="1155470"/>
            <a:ext cx="437247" cy="8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F391CA6-1C44-2F4D-876F-8860386A1289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7713718" y="1156627"/>
            <a:ext cx="1097625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25CCC3-D4A5-F442-BFC4-32728993D8B2}"/>
              </a:ext>
            </a:extLst>
          </p:cNvPr>
          <p:cNvCxnSpPr>
            <a:cxnSpLocks/>
            <a:stCxn id="45" idx="0"/>
            <a:endCxn id="40" idx="4"/>
          </p:cNvCxnSpPr>
          <p:nvPr/>
        </p:nvCxnSpPr>
        <p:spPr>
          <a:xfrm flipV="1">
            <a:off x="7713718" y="1156627"/>
            <a:ext cx="1740243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C83093-EC00-964E-B166-232E20CB4119}"/>
              </a:ext>
            </a:extLst>
          </p:cNvPr>
          <p:cNvCxnSpPr>
            <a:cxnSpLocks/>
            <a:stCxn id="45" idx="0"/>
            <a:endCxn id="41" idx="4"/>
          </p:cNvCxnSpPr>
          <p:nvPr/>
        </p:nvCxnSpPr>
        <p:spPr>
          <a:xfrm flipV="1">
            <a:off x="7713718" y="1123377"/>
            <a:ext cx="2376882" cy="87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7711707-1ECF-F142-B08D-A2658C38A251}"/>
              </a:ext>
            </a:extLst>
          </p:cNvPr>
          <p:cNvCxnSpPr>
            <a:cxnSpLocks/>
            <a:stCxn id="45" idx="0"/>
            <a:endCxn id="42" idx="4"/>
          </p:cNvCxnSpPr>
          <p:nvPr/>
        </p:nvCxnSpPr>
        <p:spPr>
          <a:xfrm flipV="1">
            <a:off x="7713718" y="1117835"/>
            <a:ext cx="3012476" cy="88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974304-FFC5-E846-B434-08931CE3CAB4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6125917" y="1155469"/>
            <a:ext cx="2248179" cy="84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3E027EC-3410-474A-B0D8-B632682B1D50}"/>
              </a:ext>
            </a:extLst>
          </p:cNvPr>
          <p:cNvCxnSpPr>
            <a:cxnSpLocks/>
            <a:stCxn id="44" idx="0"/>
            <a:endCxn id="36" idx="4"/>
          </p:cNvCxnSpPr>
          <p:nvPr/>
        </p:nvCxnSpPr>
        <p:spPr>
          <a:xfrm flipH="1" flipV="1">
            <a:off x="6804440" y="1155469"/>
            <a:ext cx="1569656" cy="84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933465A-E530-014E-A223-68D3EF7D81DF}"/>
              </a:ext>
            </a:extLst>
          </p:cNvPr>
          <p:cNvCxnSpPr>
            <a:cxnSpLocks/>
            <a:stCxn id="44" idx="0"/>
            <a:endCxn id="35" idx="4"/>
          </p:cNvCxnSpPr>
          <p:nvPr/>
        </p:nvCxnSpPr>
        <p:spPr>
          <a:xfrm flipH="1" flipV="1">
            <a:off x="7480961" y="1155470"/>
            <a:ext cx="893135" cy="8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84374-FFC2-0043-B670-DA19298F1D3B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H="1" flipV="1">
            <a:off x="8150965" y="1155470"/>
            <a:ext cx="223131" cy="8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A1310FE-6F20-2243-A27E-0C883A65947F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8374096" y="1156627"/>
            <a:ext cx="437247" cy="8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D0966D9-BA42-9545-943E-8A0DF5951D0B}"/>
              </a:ext>
            </a:extLst>
          </p:cNvPr>
          <p:cNvCxnSpPr>
            <a:cxnSpLocks/>
            <a:stCxn id="44" idx="0"/>
            <a:endCxn id="40" idx="4"/>
          </p:cNvCxnSpPr>
          <p:nvPr/>
        </p:nvCxnSpPr>
        <p:spPr>
          <a:xfrm flipV="1">
            <a:off x="8374096" y="1156627"/>
            <a:ext cx="1079865" cy="8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124515E-1925-D743-9859-10B27610644B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8374096" y="1123377"/>
            <a:ext cx="1716504" cy="87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7E0BA76-CBE3-8441-B525-7C1A4AAE56C4}"/>
              </a:ext>
            </a:extLst>
          </p:cNvPr>
          <p:cNvCxnSpPr>
            <a:cxnSpLocks/>
            <a:stCxn id="44" idx="0"/>
            <a:endCxn id="42" idx="4"/>
          </p:cNvCxnSpPr>
          <p:nvPr/>
        </p:nvCxnSpPr>
        <p:spPr>
          <a:xfrm flipV="1">
            <a:off x="8374096" y="1117835"/>
            <a:ext cx="2352098" cy="88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AB49715-AB29-6343-BD8D-8A4B1766888E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9068762" y="1117835"/>
            <a:ext cx="1657432" cy="88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5AE4C6-F1AC-5A46-BC67-1C9E3DF76BCD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68762" y="1123377"/>
            <a:ext cx="1021838" cy="87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4217ED4-E71C-C147-986A-610CB3263127}"/>
              </a:ext>
            </a:extLst>
          </p:cNvPr>
          <p:cNvCxnSpPr>
            <a:cxnSpLocks/>
            <a:stCxn id="43" idx="0"/>
            <a:endCxn id="40" idx="4"/>
          </p:cNvCxnSpPr>
          <p:nvPr/>
        </p:nvCxnSpPr>
        <p:spPr>
          <a:xfrm flipV="1">
            <a:off x="9068762" y="1156627"/>
            <a:ext cx="385199" cy="8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C628EF5-9E5A-924F-A22B-CBE8C5CFC236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>
          <a:xfrm flipH="1" flipV="1">
            <a:off x="8811343" y="1156627"/>
            <a:ext cx="257419" cy="8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8DC09F9-7410-0A4A-BEAB-43DDE3240171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H="1" flipV="1">
            <a:off x="8150965" y="1155470"/>
            <a:ext cx="917797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1685C7-312D-0F4C-B1AB-2E378AF36E05}"/>
              </a:ext>
            </a:extLst>
          </p:cNvPr>
          <p:cNvCxnSpPr>
            <a:cxnSpLocks/>
            <a:stCxn id="43" idx="0"/>
            <a:endCxn id="35" idx="4"/>
          </p:cNvCxnSpPr>
          <p:nvPr/>
        </p:nvCxnSpPr>
        <p:spPr>
          <a:xfrm flipH="1" flipV="1">
            <a:off x="7480961" y="1155470"/>
            <a:ext cx="1587801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B5F72AF-6663-2C45-9DFC-64816304C1F2}"/>
              </a:ext>
            </a:extLst>
          </p:cNvPr>
          <p:cNvCxnSpPr>
            <a:cxnSpLocks/>
            <a:stCxn id="43" idx="0"/>
            <a:endCxn id="36" idx="4"/>
          </p:cNvCxnSpPr>
          <p:nvPr/>
        </p:nvCxnSpPr>
        <p:spPr>
          <a:xfrm flipH="1" flipV="1">
            <a:off x="6804440" y="1155469"/>
            <a:ext cx="2264322" cy="8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2D8AEB5-418D-8E4D-A189-EB5AE7DD1A1A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6125917" y="1155469"/>
            <a:ext cx="2942845" cy="8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12110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12110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F5A3F7-DB37-5F41-A6C5-B7FA4BC38654}"/>
              </a:ext>
            </a:extLst>
          </p:cNvPr>
          <p:cNvSpPr/>
          <p:nvPr/>
        </p:nvSpPr>
        <p:spPr>
          <a:xfrm>
            <a:off x="1536861" y="13587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F072C7-FB66-EE41-A11E-479125FF4E17}"/>
              </a:ext>
            </a:extLst>
          </p:cNvPr>
          <p:cNvSpPr/>
          <p:nvPr/>
        </p:nvSpPr>
        <p:spPr>
          <a:xfrm>
            <a:off x="3614781" y="1358730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287CE9-FE39-E84F-B650-3CE1BA811902}"/>
              </a:ext>
            </a:extLst>
          </p:cNvPr>
          <p:cNvSpPr/>
          <p:nvPr/>
        </p:nvSpPr>
        <p:spPr>
          <a:xfrm>
            <a:off x="5692701" y="13587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EBB6D8-FBE5-E143-BD8D-EC13679E575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87201" y="16508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124164-28E5-8944-9311-F1DAD9580E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65121" y="16508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3F2ACD-571A-6941-B97A-811E3291F695}"/>
              </a:ext>
            </a:extLst>
          </p:cNvPr>
          <p:cNvSpPr/>
          <p:nvPr/>
        </p:nvSpPr>
        <p:spPr>
          <a:xfrm>
            <a:off x="7770621" y="136225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58610C-08D8-154B-9BD7-358FFE324C5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243041" y="1650832"/>
            <a:ext cx="527580" cy="352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03EA0E-BB4B-664E-A40D-50DEC8E8F34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545791" y="1946463"/>
            <a:ext cx="0" cy="33864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96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2120900"/>
            <a:ext cx="7989960" cy="29826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01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E2D595-9610-0E4A-BA46-604D5FAEB56A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BD01B-6A9D-EA4E-88DC-D2A6FDA8E53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862356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5E40AB2-6ABB-9347-A6C9-BDC803337833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5E40AB2-6ABB-9347-A6C9-BDC803337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FEBFC-33FA-D343-84C7-F4D0C751069B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B14820-CE31-0C47-BCC0-A67F621B92CF}"/>
              </a:ext>
            </a:extLst>
          </p:cNvPr>
          <p:cNvSpPr/>
          <p:nvPr/>
        </p:nvSpPr>
        <p:spPr>
          <a:xfrm>
            <a:off x="6711016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31FF4C-7986-144E-9AE2-987BDE297F8B}"/>
              </a:ext>
            </a:extLst>
          </p:cNvPr>
          <p:cNvSpPr/>
          <p:nvPr/>
        </p:nvSpPr>
        <p:spPr>
          <a:xfrm>
            <a:off x="8390237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F948EF8-A871-6C43-96B3-CAACEB99A584}"/>
                  </a:ext>
                </a:extLst>
              </p:cNvPr>
              <p:cNvSpPr/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F948EF8-A871-6C43-96B3-CAACEB99A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blipFill>
                <a:blip r:embed="rId3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95B050-749D-B744-866A-CD0D386660A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899F68-E08A-9147-A247-E84FC3D1CAD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078981" y="62865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8B02DC-B4B3-7B48-A557-AF2037B105E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831943" y="62865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5A91A8-1643-4543-BC76-8E737369D6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511164" y="62865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9A95EC8-9EA1-DD46-8A6A-D0774E739BE9}"/>
              </a:ext>
            </a:extLst>
          </p:cNvPr>
          <p:cNvSpPr/>
          <p:nvPr/>
        </p:nvSpPr>
        <p:spPr>
          <a:xfrm>
            <a:off x="4189251" y="4955238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F81759-FFA2-7D4F-AA9B-CE4192237DB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330930" y="5505962"/>
            <a:ext cx="11204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FE2F16F-9DC5-5547-93AA-E22E1CC0E5A9}"/>
                  </a:ext>
                </a:extLst>
              </p:cNvPr>
              <p:cNvSpPr/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FE2F16F-9DC5-5547-93AA-E22E1CC0E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blipFill>
                <a:blip r:embed="rId4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9E8A96-033D-A441-8338-5932E7EF4914}"/>
              </a:ext>
            </a:extLst>
          </p:cNvPr>
          <p:cNvSpPr/>
          <p:nvPr/>
        </p:nvSpPr>
        <p:spPr>
          <a:xfrm>
            <a:off x="7287113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F715B1-7D5B-444F-9749-68C2DB89AC3B}"/>
              </a:ext>
            </a:extLst>
          </p:cNvPr>
          <p:cNvSpPr/>
          <p:nvPr/>
        </p:nvSpPr>
        <p:spPr>
          <a:xfrm>
            <a:off x="4737217" y="3705806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BAB5B1-2DFD-794D-9209-AA7D7F2CAEB3}"/>
              </a:ext>
            </a:extLst>
          </p:cNvPr>
          <p:cNvSpPr/>
          <p:nvPr/>
        </p:nvSpPr>
        <p:spPr>
          <a:xfrm>
            <a:off x="2983329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917C9F5-5649-E645-BBA5-E6EDEB880826}"/>
                  </a:ext>
                </a:extLst>
              </p:cNvPr>
              <p:cNvSpPr/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917C9F5-5649-E645-BBA5-E6EDEB88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blipFill>
                <a:blip r:embed="rId5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22FA68-7BA6-884C-88F6-78AD843962E5}"/>
              </a:ext>
            </a:extLst>
          </p:cNvPr>
          <p:cNvSpPr/>
          <p:nvPr/>
        </p:nvSpPr>
        <p:spPr>
          <a:xfrm>
            <a:off x="1267882" y="4941367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3078D-C9D4-824F-AFF1-D25DADDFDD71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8435764" y="3995232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D2F91-EED7-FF44-A524-948431171B08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6670787" y="3995232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8A6DEF-5B1A-924A-9C3A-FDCA0E8895D8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4131980" y="3995232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16CBD9-F064-6844-BF29-21968135170A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 flipV="1">
            <a:off x="2353443" y="3994035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D5C5C-39FE-2C42-A120-AAF30729980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06711" y="4329184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772CF-6DA8-9A45-A25B-94CBEC7E14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662633" y="5525571"/>
            <a:ext cx="0" cy="56793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D5B42-CC9D-5144-8531-87EAC224D8DC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2974088" y="5230600"/>
            <a:ext cx="1215163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C950D6-D92B-484E-81B1-032B5AC69C2E}"/>
              </a:ext>
            </a:extLst>
          </p:cNvPr>
          <p:cNvSpPr/>
          <p:nvPr/>
        </p:nvSpPr>
        <p:spPr>
          <a:xfrm>
            <a:off x="2753934" y="24687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C2D55D-53F9-824A-8F42-5974C427538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902585" y="27500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199753-C935-4249-9E2C-D49889ED318B}"/>
                  </a:ext>
                </a:extLst>
              </p:cNvPr>
              <p:cNvSpPr/>
              <p:nvPr/>
            </p:nvSpPr>
            <p:spPr>
              <a:xfrm>
                <a:off x="1372313" y="25530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199753-C935-4249-9E2C-D49889ED3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3" y="2553010"/>
                <a:ext cx="661098" cy="4156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2B43DA3-91B0-6B42-87FA-763CB09C1DFA}"/>
              </a:ext>
            </a:extLst>
          </p:cNvPr>
          <p:cNvSpPr/>
          <p:nvPr/>
        </p:nvSpPr>
        <p:spPr>
          <a:xfrm>
            <a:off x="4623108" y="25314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7D0EB3A-8B9A-504D-A3EA-F535FF315919}"/>
              </a:ext>
            </a:extLst>
          </p:cNvPr>
          <p:cNvSpPr/>
          <p:nvPr/>
        </p:nvSpPr>
        <p:spPr>
          <a:xfrm>
            <a:off x="6751245" y="25274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FB7B095-EF6E-8345-8620-D6ABE856BCE5}"/>
              </a:ext>
            </a:extLst>
          </p:cNvPr>
          <p:cNvSpPr/>
          <p:nvPr/>
        </p:nvSpPr>
        <p:spPr>
          <a:xfrm>
            <a:off x="8430466" y="25274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56103-8882-6C42-9987-094A12002230}"/>
                  </a:ext>
                </a:extLst>
              </p:cNvPr>
              <p:cNvSpPr/>
              <p:nvPr/>
            </p:nvSpPr>
            <p:spPr>
              <a:xfrm>
                <a:off x="10178991" y="25129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56103-8882-6C42-9987-094A1200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991" y="2512973"/>
                <a:ext cx="1453469" cy="481221"/>
              </a:xfrm>
              <a:prstGeom prst="roundRect">
                <a:avLst/>
              </a:prstGeom>
              <a:blipFill>
                <a:blip r:embed="rId7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159F48-3A0F-DD4C-8738-D6260CB9B453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2033411" y="27608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F236DB-6E61-E34C-B729-8C81E2C63ED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119210" y="27460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302800-671B-8847-BF86-2B62E45B290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872172" y="27460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AC2480-9822-6F4E-BD5D-F306153E369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9551393" y="27460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E0B9612-4390-014E-91E9-2321626264D9}"/>
              </a:ext>
            </a:extLst>
          </p:cNvPr>
          <p:cNvSpPr/>
          <p:nvPr/>
        </p:nvSpPr>
        <p:spPr>
          <a:xfrm>
            <a:off x="4714382" y="1414738"/>
            <a:ext cx="1301535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A189B-3E03-3D41-BFEA-85DAD6C45A4D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>
            <a:off x="5365150" y="1965462"/>
            <a:ext cx="6009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1E1150D-34ED-264B-8C7B-9F3192B429F9}"/>
                  </a:ext>
                </a:extLst>
              </p:cNvPr>
              <p:cNvSpPr/>
              <p:nvPr/>
            </p:nvSpPr>
            <p:spPr>
              <a:xfrm>
                <a:off x="1372313" y="1510308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1E1150D-34ED-264B-8C7B-9F3192B42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3" y="1510308"/>
                <a:ext cx="756655" cy="383221"/>
              </a:xfrm>
              <a:prstGeom prst="roundRect">
                <a:avLst/>
              </a:prstGeom>
              <a:blipFill>
                <a:blip r:embed="rId8"/>
                <a:stretch>
                  <a:fillRect l="-476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55C79F4-7A05-F547-89C5-85419F75581D}"/>
              </a:ext>
            </a:extLst>
          </p:cNvPr>
          <p:cNvSpPr/>
          <p:nvPr/>
        </p:nvSpPr>
        <p:spPr>
          <a:xfrm>
            <a:off x="2817680" y="140908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7D9F1D-6B83-B344-BCB8-F00E63A07DDD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2128968" y="1701185"/>
            <a:ext cx="688712" cy="73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6433BB-5A15-6E42-97DA-E31C7881D580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3966331" y="1690100"/>
            <a:ext cx="748051" cy="1108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08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EE0A74-77DB-0D45-826D-C9927F4168B4}"/>
              </a:ext>
            </a:extLst>
          </p:cNvPr>
          <p:cNvSpPr/>
          <p:nvPr/>
        </p:nvSpPr>
        <p:spPr>
          <a:xfrm>
            <a:off x="1718441" y="1040624"/>
            <a:ext cx="9727324" cy="197069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D85F-93C5-8546-B8D8-7B244E65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1245576"/>
            <a:ext cx="8229818" cy="1626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5C922-C01E-3A46-9F94-79CDDCE1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11" y="3980079"/>
            <a:ext cx="8122028" cy="2396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F0828-4058-6948-BABF-CB30A8532EA4}"/>
              </a:ext>
            </a:extLst>
          </p:cNvPr>
          <p:cNvSpPr txBox="1"/>
          <p:nvPr/>
        </p:nvSpPr>
        <p:spPr>
          <a:xfrm>
            <a:off x="10105915" y="238754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Corpus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1B221-2840-6545-8AE8-FF21A2894A54}"/>
              </a:ext>
            </a:extLst>
          </p:cNvPr>
          <p:cNvSpPr/>
          <p:nvPr/>
        </p:nvSpPr>
        <p:spPr>
          <a:xfrm>
            <a:off x="2443655" y="3872058"/>
            <a:ext cx="8797159" cy="2505009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2C74-B043-F148-A618-6935B896CA2F}"/>
              </a:ext>
            </a:extLst>
          </p:cNvPr>
          <p:cNvSpPr txBox="1"/>
          <p:nvPr/>
        </p:nvSpPr>
        <p:spPr>
          <a:xfrm>
            <a:off x="9728207" y="4455705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TTS Corpus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09DF73-1F86-5F49-999C-138B77E95104}"/>
              </a:ext>
            </a:extLst>
          </p:cNvPr>
          <p:cNvSpPr/>
          <p:nvPr/>
        </p:nvSpPr>
        <p:spPr>
          <a:xfrm>
            <a:off x="6156434" y="3119498"/>
            <a:ext cx="425669" cy="698550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66260-EB39-0B42-B63E-159D14A57D4A}"/>
              </a:ext>
            </a:extLst>
          </p:cNvPr>
          <p:cNvSpPr/>
          <p:nvPr/>
        </p:nvSpPr>
        <p:spPr>
          <a:xfrm>
            <a:off x="6582103" y="3256744"/>
            <a:ext cx="11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66793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BBCA7-1C41-4B4C-8005-5C844DE2DD06}"/>
              </a:ext>
            </a:extLst>
          </p:cNvPr>
          <p:cNvSpPr/>
          <p:nvPr/>
        </p:nvSpPr>
        <p:spPr>
          <a:xfrm>
            <a:off x="2279597" y="2612571"/>
            <a:ext cx="1373102" cy="5442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Corpus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386F4-6C3E-CA42-A62B-3505213F6AB4}"/>
              </a:ext>
            </a:extLst>
          </p:cNvPr>
          <p:cNvSpPr/>
          <p:nvPr/>
        </p:nvSpPr>
        <p:spPr>
          <a:xfrm>
            <a:off x="5305827" y="2612571"/>
            <a:ext cx="1247373" cy="5442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TTS Corpus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7892DA8-F5FE-2A44-94FF-768C5C7923CF}"/>
              </a:ext>
            </a:extLst>
          </p:cNvPr>
          <p:cNvSpPr/>
          <p:nvPr/>
        </p:nvSpPr>
        <p:spPr>
          <a:xfrm rot="16200000">
            <a:off x="4274875" y="2228058"/>
            <a:ext cx="408775" cy="1279461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D85CD-7F81-F14B-A378-ABB3AFF9948F}"/>
              </a:ext>
            </a:extLst>
          </p:cNvPr>
          <p:cNvSpPr/>
          <p:nvPr/>
        </p:nvSpPr>
        <p:spPr>
          <a:xfrm>
            <a:off x="3839532" y="2443294"/>
            <a:ext cx="11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3D705-F02E-174A-9E4B-F0D6A4658840}"/>
              </a:ext>
            </a:extLst>
          </p:cNvPr>
          <p:cNvSpPr/>
          <p:nvPr/>
        </p:nvSpPr>
        <p:spPr>
          <a:xfrm>
            <a:off x="2240532" y="3305197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Domain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85025-EA35-894D-95E6-2CC2592BEFB1}"/>
              </a:ext>
            </a:extLst>
          </p:cNvPr>
          <p:cNvSpPr/>
          <p:nvPr/>
        </p:nvSpPr>
        <p:spPr>
          <a:xfrm>
            <a:off x="5230860" y="3309255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FEA2D6-F4A4-BD4A-B675-4CBC89BD986F}"/>
              </a:ext>
            </a:extLst>
          </p:cNvPr>
          <p:cNvSpPr/>
          <p:nvPr/>
        </p:nvSpPr>
        <p:spPr>
          <a:xfrm>
            <a:off x="2091369" y="2334808"/>
            <a:ext cx="4614288" cy="142357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1767696" y="3655681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96" y="3655681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72" idx="3"/>
            <a:endCxn id="4" idx="1"/>
          </p:cNvCxnSpPr>
          <p:nvPr/>
        </p:nvCxnSpPr>
        <p:spPr>
          <a:xfrm>
            <a:off x="1298218" y="4290439"/>
            <a:ext cx="469478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942640" y="4886436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7329953" y="3414608"/>
            <a:ext cx="646204" cy="204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519825" y="281910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B6318B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25" y="281910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976157" y="3069773"/>
                <a:ext cx="2754595" cy="69376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𝐹𝑎𝑘𝑒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57" y="3069773"/>
                <a:ext cx="2754595" cy="693768"/>
              </a:xfrm>
              <a:prstGeom prst="roundRect">
                <a:avLst/>
              </a:prstGeom>
              <a:blipFill>
                <a:blip r:embed="rId4"/>
                <a:stretch>
                  <a:fillRect l="-1357" b="-8621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933632" y="3694442"/>
            <a:ext cx="364586" cy="1191994"/>
          </a:xfrm>
          <a:prstGeom prst="roundRect">
            <a:avLst>
              <a:gd name="adj" fmla="val 699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0AA4EE3-E405-1D42-9EFD-4BC42D4482C0}"/>
              </a:ext>
            </a:extLst>
          </p:cNvPr>
          <p:cNvGrpSpPr/>
          <p:nvPr/>
        </p:nvGrpSpPr>
        <p:grpSpPr>
          <a:xfrm>
            <a:off x="2952862" y="1756020"/>
            <a:ext cx="2162335" cy="554490"/>
            <a:chOff x="3798412" y="6111526"/>
            <a:chExt cx="2162335" cy="554490"/>
          </a:xfrm>
        </p:grpSpPr>
        <p:pic>
          <p:nvPicPr>
            <p:cNvPr id="22" name="圖片 16">
              <a:extLst>
                <a:ext uri="{FF2B5EF4-FFF2-40B4-BE49-F238E27FC236}">
                  <a16:creationId xmlns:a16="http://schemas.microsoft.com/office/drawing/2014/main" id="{217E4BAC-F837-7A40-A12B-B36EDA330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23" name="圖片 17">
              <a:extLst>
                <a:ext uri="{FF2B5EF4-FFF2-40B4-BE49-F238E27FC236}">
                  <a16:creationId xmlns:a16="http://schemas.microsoft.com/office/drawing/2014/main" id="{0BAEB557-CB87-FB49-B2DC-D38E1F5A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24" name="圖片 18">
              <a:extLst>
                <a:ext uri="{FF2B5EF4-FFF2-40B4-BE49-F238E27FC236}">
                  <a16:creationId xmlns:a16="http://schemas.microsoft.com/office/drawing/2014/main" id="{4AFA70D1-A1BC-9C4C-8900-E0986184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29" name="圖片 19">
              <a:extLst>
                <a:ext uri="{FF2B5EF4-FFF2-40B4-BE49-F238E27FC236}">
                  <a16:creationId xmlns:a16="http://schemas.microsoft.com/office/drawing/2014/main" id="{E39E3897-E1D7-0E44-86D1-AEA4D1639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5ADC9-17A9-D340-A427-F6A67A96734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44122" y="4290439"/>
            <a:ext cx="625543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C7D1B8-A736-1041-B723-938E78E3D37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269203" y="2310510"/>
            <a:ext cx="2250622" cy="11040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8B8414-90CC-F44F-BCE8-1B8310E235B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269203" y="3414608"/>
            <a:ext cx="2250622" cy="6293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DE1132-DA61-F24E-895F-38069D94854E}"/>
              </a:ext>
            </a:extLst>
          </p:cNvPr>
          <p:cNvSpPr txBox="1"/>
          <p:nvPr/>
        </p:nvSpPr>
        <p:spPr>
          <a:xfrm>
            <a:off x="3785342" y="221033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CA93F-06F2-BA4B-81DA-6207CFE0B227}"/>
              </a:ext>
            </a:extLst>
          </p:cNvPr>
          <p:cNvSpPr txBox="1"/>
          <p:nvPr/>
        </p:nvSpPr>
        <p:spPr>
          <a:xfrm>
            <a:off x="3841040" y="4548808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G(z)</a:t>
            </a:r>
          </a:p>
        </p:txBody>
      </p:sp>
      <p:pic>
        <p:nvPicPr>
          <p:cNvPr id="45" name="圖片 13">
            <a:extLst>
              <a:ext uri="{FF2B5EF4-FFF2-40B4-BE49-F238E27FC236}">
                <a16:creationId xmlns:a16="http://schemas.microsoft.com/office/drawing/2014/main" id="{1EC3171A-109C-4E4A-8AA7-E5487050F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807" y="4051479"/>
            <a:ext cx="2071064" cy="5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7D2E42-A944-0C47-89C3-A0DF6418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6" y="1041452"/>
            <a:ext cx="11314387" cy="5421993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0960F7C4-2C16-E24E-A693-0328D48107AF}"/>
              </a:ext>
            </a:extLst>
          </p:cNvPr>
          <p:cNvSpPr/>
          <p:nvPr/>
        </p:nvSpPr>
        <p:spPr>
          <a:xfrm rot="16200000">
            <a:off x="553038" y="2892911"/>
            <a:ext cx="1461925" cy="553790"/>
          </a:xfrm>
          <a:prstGeom prst="cube">
            <a:avLst>
              <a:gd name="adj" fmla="val 7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CD754-0D12-C343-9D81-02EF4A45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79620" y="3153371"/>
            <a:ext cx="711659" cy="1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323A4-FA19-324B-BF4D-2431A6E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15176" y="2993755"/>
            <a:ext cx="657267" cy="2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2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5B522B9-9401-FD46-A5B9-9841BD9916CC}"/>
              </a:ext>
            </a:extLst>
          </p:cNvPr>
          <p:cNvSpPr/>
          <p:nvPr/>
        </p:nvSpPr>
        <p:spPr>
          <a:xfrm>
            <a:off x="485514" y="2170468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62A58-CF9A-8741-858A-E75DCE8DE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7" t="8519" r="17447" b="9128"/>
          <a:stretch/>
        </p:blipFill>
        <p:spPr>
          <a:xfrm>
            <a:off x="786061" y="2288190"/>
            <a:ext cx="904312" cy="47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2B99023-3BEC-0A40-9901-DF9EEB980851}"/>
                  </a:ext>
                </a:extLst>
              </p:cNvPr>
              <p:cNvSpPr/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2B99023-3BEC-0A40-9901-DF9EEB980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12000"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45D825-DB6F-A544-8CDE-07E9721F0157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 flipV="1">
            <a:off x="1974804" y="2484671"/>
            <a:ext cx="408669" cy="1688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BDC26F-B5B2-0F4A-98E5-F3D9CE3C7888}"/>
              </a:ext>
            </a:extLst>
          </p:cNvPr>
          <p:cNvSpPr txBox="1"/>
          <p:nvPr/>
        </p:nvSpPr>
        <p:spPr>
          <a:xfrm>
            <a:off x="282145" y="2953440"/>
            <a:ext cx="186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English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Audio</a:t>
            </a:r>
            <a:endParaRPr lang="en-US" sz="24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C148C-DC46-3C41-B5D5-510825AD0F4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749445" y="4404910"/>
            <a:ext cx="1161187" cy="1123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30A2CE5-3323-E342-9954-449908FCE72F}"/>
              </a:ext>
            </a:extLst>
          </p:cNvPr>
          <p:cNvSpPr/>
          <p:nvPr/>
        </p:nvSpPr>
        <p:spPr>
          <a:xfrm>
            <a:off x="566794" y="4024798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DD360-9F8F-9C4C-8028-B1B9F889DA70}"/>
              </a:ext>
            </a:extLst>
          </p:cNvPr>
          <p:cNvSpPr txBox="1"/>
          <p:nvPr/>
        </p:nvSpPr>
        <p:spPr>
          <a:xfrm>
            <a:off x="259611" y="485860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German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Audio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2F0A960-19A9-B548-B74A-F62F02E016AB}"/>
                  </a:ext>
                </a:extLst>
              </p:cNvPr>
              <p:cNvSpPr/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2F0A960-19A9-B548-B74A-F62F02E01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2000"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B72C7D-B997-214F-A5A5-F906717DFD24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1833755" y="4379679"/>
            <a:ext cx="539558" cy="252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D6944A-49A4-8949-B051-EA0B5167726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49739" y="3281955"/>
            <a:ext cx="1627109" cy="1122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1599B3-535C-144F-9F3A-26296DFD96F5}"/>
                  </a:ext>
                </a:extLst>
              </p:cNvPr>
              <p:cNvSpPr/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1599B3-535C-144F-9F3A-26296DFD9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6C077-BA6D-6C49-8FE5-0745A5DB51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62706" y="2484670"/>
            <a:ext cx="7609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560CCD9-5941-824B-AB9B-5D1012DFF1E1}"/>
                  </a:ext>
                </a:extLst>
              </p:cNvPr>
              <p:cNvSpPr/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𝑪𝒍𝒂𝒔𝒔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560CCD9-5941-824B-AB9B-5D1012DFF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blipFill>
                <a:blip r:embed="rId6"/>
                <a:stretch>
                  <a:fillRect l="-4969" r="-621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5F3CA94-258D-4744-9762-CB7176EC8807}"/>
                  </a:ext>
                </a:extLst>
              </p:cNvPr>
              <p:cNvSpPr/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5F3CA94-258D-4744-9762-CB7176EC8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0FAAE6A-5F85-3D48-BD22-89BB3772FD22}"/>
                  </a:ext>
                </a:extLst>
              </p:cNvPr>
              <p:cNvSpPr/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𝑫𝒐𝒎𝒂𝒊𝒏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0FAAE6A-5F85-3D48-BD22-89BB3772F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blipFill>
                <a:blip r:embed="rId8"/>
                <a:stretch>
                  <a:fillRect l="-16250" r="-12500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4D6703BC-CFCB-634C-BC87-E13E476FDE66}"/>
              </a:ext>
            </a:extLst>
          </p:cNvPr>
          <p:cNvSpPr/>
          <p:nvPr/>
        </p:nvSpPr>
        <p:spPr>
          <a:xfrm>
            <a:off x="4876848" y="3121417"/>
            <a:ext cx="284431" cy="321076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00DDB23-462A-F54A-B459-2D6B48FF53C8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>
            <a:off x="3259899" y="2484671"/>
            <a:ext cx="1616949" cy="797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C0CC866-4549-C342-A956-13FD2FBA9869}"/>
              </a:ext>
            </a:extLst>
          </p:cNvPr>
          <p:cNvCxnSpPr>
            <a:cxnSpLocks/>
            <a:stCxn id="25" idx="6"/>
            <a:endCxn id="23" idx="1"/>
          </p:cNvCxnSpPr>
          <p:nvPr/>
        </p:nvCxnSpPr>
        <p:spPr>
          <a:xfrm>
            <a:off x="5161279" y="3281955"/>
            <a:ext cx="1711740" cy="1134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6177D4-B586-0343-9174-97B8AC597109}"/>
              </a:ext>
            </a:extLst>
          </p:cNvPr>
          <p:cNvCxnSpPr>
            <a:cxnSpLocks/>
            <a:stCxn id="25" idx="6"/>
            <a:endCxn id="20" idx="1"/>
          </p:cNvCxnSpPr>
          <p:nvPr/>
        </p:nvCxnSpPr>
        <p:spPr>
          <a:xfrm flipV="1">
            <a:off x="5161279" y="2484670"/>
            <a:ext cx="2125001" cy="797285"/>
          </a:xfrm>
          <a:prstGeom prst="bentConnector3">
            <a:avLst>
              <a:gd name="adj1" fmla="val 40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10AAE-2210-F44B-A9BB-E903651FA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t="12992" b="11811"/>
          <a:stretch/>
        </p:blipFill>
        <p:spPr>
          <a:xfrm>
            <a:off x="738718" y="4181632"/>
            <a:ext cx="906129" cy="421324"/>
          </a:xfrm>
        </p:spPr>
      </p:pic>
    </p:spTree>
    <p:extLst>
      <p:ext uri="{BB962C8B-B14F-4D97-AF65-F5344CB8AC3E}">
        <p14:creationId xmlns:p14="http://schemas.microsoft.com/office/powerpoint/2010/main" val="227083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CBE759-0087-C047-AD48-C83B5F4095FB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1497-4C2A-434E-9DD9-A9B69D5CCFC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/>
              <p:nvPr/>
            </p:nvSpPr>
            <p:spPr>
              <a:xfrm>
                <a:off x="7370240" y="2237552"/>
                <a:ext cx="3901139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𝑒𝑚𝑜𝑡𝑖𝑜𝑛𝑠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𝑎𝑢𝑑𝑖𝑜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0" y="2237552"/>
                <a:ext cx="3901139" cy="720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C976B3-CF87-A740-8E96-976F669B6A1F}"/>
              </a:ext>
            </a:extLst>
          </p:cNvPr>
          <p:cNvSpPr txBox="1"/>
          <p:nvPr/>
        </p:nvSpPr>
        <p:spPr>
          <a:xfrm>
            <a:off x="2182234" y="3975389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F1136-BACA-9A4B-8627-89E6230829C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101347" y="4578798"/>
            <a:ext cx="744178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A0570-0E7B-7044-996F-4D4E91273FF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5A33-A496-7A49-9D3C-C81C279826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609278" y="2597952"/>
            <a:ext cx="760962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944779-6AC0-8B45-ADF7-468FBA36915D}"/>
                  </a:ext>
                </a:extLst>
              </p:cNvPr>
              <p:cNvSpPr/>
              <p:nvPr/>
            </p:nvSpPr>
            <p:spPr>
              <a:xfrm>
                <a:off x="7845525" y="4218398"/>
                <a:ext cx="299664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𝐺𝑒𝑟𝑚𝑎𝑛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944779-6AC0-8B45-ADF7-468FBA369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5" y="4218398"/>
                <a:ext cx="2996645" cy="720800"/>
              </a:xfrm>
              <a:prstGeom prst="roundRect">
                <a:avLst/>
              </a:prstGeom>
              <a:blipFill>
                <a:blip r:embed="rId6"/>
                <a:stretch>
                  <a:fillRect l="-833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8F337-A4D5-C84A-81D9-7C36C4C1474D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1B75F-BF96-C64D-B49E-0B10BCBD2D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32556C-D6BD-7247-86C6-CE8A8214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2992" b="11811"/>
          <a:stretch/>
        </p:blipFill>
        <p:spPr>
          <a:xfrm>
            <a:off x="2351660" y="3266761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1BDED0-DFF7-F648-8BE5-37BF4020CB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837" t="8519" r="17447" b="9128"/>
          <a:stretch/>
        </p:blipFill>
        <p:spPr>
          <a:xfrm>
            <a:off x="2493980" y="3409001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9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2C442-C690-BA43-A1D4-E14C1C00725C}"/>
              </a:ext>
            </a:extLst>
          </p:cNvPr>
          <p:cNvSpPr/>
          <p:nvPr/>
        </p:nvSpPr>
        <p:spPr>
          <a:xfrm>
            <a:off x="2957122" y="4684518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2BC481D-CBC8-0746-AC2C-4EB57C0C70E0}"/>
              </a:ext>
            </a:extLst>
          </p:cNvPr>
          <p:cNvSpPr/>
          <p:nvPr/>
        </p:nvSpPr>
        <p:spPr>
          <a:xfrm>
            <a:off x="3011551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61A3248-FEE5-7B48-934A-941154D536C1}"/>
              </a:ext>
            </a:extLst>
          </p:cNvPr>
          <p:cNvSpPr/>
          <p:nvPr/>
        </p:nvSpPr>
        <p:spPr>
          <a:xfrm>
            <a:off x="3370780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2302E56-24FD-0647-8199-B015CC352331}"/>
              </a:ext>
            </a:extLst>
          </p:cNvPr>
          <p:cNvSpPr/>
          <p:nvPr/>
        </p:nvSpPr>
        <p:spPr>
          <a:xfrm>
            <a:off x="3730009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60340D0-E76D-784F-88C3-429915C83E21}"/>
              </a:ext>
            </a:extLst>
          </p:cNvPr>
          <p:cNvSpPr/>
          <p:nvPr/>
        </p:nvSpPr>
        <p:spPr>
          <a:xfrm>
            <a:off x="4105567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97049E7-5276-3C49-B68A-76D40F582621}"/>
              </a:ext>
            </a:extLst>
          </p:cNvPr>
          <p:cNvSpPr/>
          <p:nvPr/>
        </p:nvSpPr>
        <p:spPr>
          <a:xfrm>
            <a:off x="4448467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2FEBB2D-3E7A-5D47-B881-E09218AB303A}"/>
              </a:ext>
            </a:extLst>
          </p:cNvPr>
          <p:cNvSpPr/>
          <p:nvPr/>
        </p:nvSpPr>
        <p:spPr>
          <a:xfrm>
            <a:off x="4824025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0B291-6E4F-D542-AEF7-FC3DDDB373F9}"/>
              </a:ext>
            </a:extLst>
          </p:cNvPr>
          <p:cNvCxnSpPr/>
          <p:nvPr/>
        </p:nvCxnSpPr>
        <p:spPr>
          <a:xfrm flipV="1">
            <a:off x="3185723" y="4385161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62F09D-856C-7B4A-8EAC-3B27C7E45E50}"/>
              </a:ext>
            </a:extLst>
          </p:cNvPr>
          <p:cNvCxnSpPr/>
          <p:nvPr/>
        </p:nvCxnSpPr>
        <p:spPr>
          <a:xfrm flipV="1">
            <a:off x="3730009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8D3040-ECAF-EA42-A22B-1B23FAF3E6D2}"/>
              </a:ext>
            </a:extLst>
          </p:cNvPr>
          <p:cNvCxnSpPr/>
          <p:nvPr/>
        </p:nvCxnSpPr>
        <p:spPr>
          <a:xfrm flipV="1">
            <a:off x="4258947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7FEE5-5545-7E49-94E9-4F305B3C9309}"/>
              </a:ext>
            </a:extLst>
          </p:cNvPr>
          <p:cNvCxnSpPr/>
          <p:nvPr/>
        </p:nvCxnSpPr>
        <p:spPr>
          <a:xfrm flipV="1">
            <a:off x="4807696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9B392-A47F-0640-B1AD-597B62E4A906}"/>
              </a:ext>
            </a:extLst>
          </p:cNvPr>
          <p:cNvCxnSpPr/>
          <p:nvPr/>
        </p:nvCxnSpPr>
        <p:spPr>
          <a:xfrm flipV="1">
            <a:off x="5316825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9AA89-B07C-374F-9BDD-CAD73B340CEF}"/>
              </a:ext>
            </a:extLst>
          </p:cNvPr>
          <p:cNvSpPr/>
          <p:nvPr/>
        </p:nvSpPr>
        <p:spPr>
          <a:xfrm>
            <a:off x="2959622" y="3562754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E2908A5-7862-9945-A751-266AA219977D}"/>
              </a:ext>
            </a:extLst>
          </p:cNvPr>
          <p:cNvSpPr/>
          <p:nvPr/>
        </p:nvSpPr>
        <p:spPr>
          <a:xfrm>
            <a:off x="3014051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0FAD0CC-B6BA-D74C-B420-B156C93CCCA3}"/>
              </a:ext>
            </a:extLst>
          </p:cNvPr>
          <p:cNvSpPr/>
          <p:nvPr/>
        </p:nvSpPr>
        <p:spPr>
          <a:xfrm>
            <a:off x="3373280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D86E7641-A24A-894D-82F7-1FF45140412E}"/>
              </a:ext>
            </a:extLst>
          </p:cNvPr>
          <p:cNvSpPr/>
          <p:nvPr/>
        </p:nvSpPr>
        <p:spPr>
          <a:xfrm>
            <a:off x="3732509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6E68868-782F-3148-973E-4C79199D1DE6}"/>
              </a:ext>
            </a:extLst>
          </p:cNvPr>
          <p:cNvSpPr/>
          <p:nvPr/>
        </p:nvSpPr>
        <p:spPr>
          <a:xfrm>
            <a:off x="4108067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1573380-2065-3746-AD30-D6AB9746ACF2}"/>
              </a:ext>
            </a:extLst>
          </p:cNvPr>
          <p:cNvSpPr/>
          <p:nvPr/>
        </p:nvSpPr>
        <p:spPr>
          <a:xfrm>
            <a:off x="4450967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41884BD-6A98-E84C-BC01-6224B71F27D9}"/>
              </a:ext>
            </a:extLst>
          </p:cNvPr>
          <p:cNvSpPr/>
          <p:nvPr/>
        </p:nvSpPr>
        <p:spPr>
          <a:xfrm>
            <a:off x="4826525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D772-7805-E345-B97A-24994046D70E}"/>
              </a:ext>
            </a:extLst>
          </p:cNvPr>
          <p:cNvCxnSpPr/>
          <p:nvPr/>
        </p:nvCxnSpPr>
        <p:spPr>
          <a:xfrm flipV="1">
            <a:off x="3188223" y="3263397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0A9C6D-3F2C-CD4F-8D91-5F772DAA1B39}"/>
              </a:ext>
            </a:extLst>
          </p:cNvPr>
          <p:cNvCxnSpPr/>
          <p:nvPr/>
        </p:nvCxnSpPr>
        <p:spPr>
          <a:xfrm flipV="1">
            <a:off x="3732509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FE900-D7C3-5342-A6B0-9EE174C717E4}"/>
              </a:ext>
            </a:extLst>
          </p:cNvPr>
          <p:cNvCxnSpPr/>
          <p:nvPr/>
        </p:nvCxnSpPr>
        <p:spPr>
          <a:xfrm flipV="1">
            <a:off x="4261447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6E5D7B-CAC9-C540-B1C5-157A556022FD}"/>
              </a:ext>
            </a:extLst>
          </p:cNvPr>
          <p:cNvCxnSpPr/>
          <p:nvPr/>
        </p:nvCxnSpPr>
        <p:spPr>
          <a:xfrm flipV="1">
            <a:off x="4810196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49A1DF-01F0-9E47-9AB1-A7BE82F13CA6}"/>
              </a:ext>
            </a:extLst>
          </p:cNvPr>
          <p:cNvCxnSpPr/>
          <p:nvPr/>
        </p:nvCxnSpPr>
        <p:spPr>
          <a:xfrm flipV="1">
            <a:off x="5319325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2A2AEE-0A51-E14A-B20E-D2DA2CF54609}"/>
              </a:ext>
            </a:extLst>
          </p:cNvPr>
          <p:cNvSpPr/>
          <p:nvPr/>
        </p:nvSpPr>
        <p:spPr>
          <a:xfrm>
            <a:off x="3011551" y="2896896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6B6A16-050B-7A4C-97D6-86C1E377B485}"/>
              </a:ext>
            </a:extLst>
          </p:cNvPr>
          <p:cNvSpPr/>
          <p:nvPr/>
        </p:nvSpPr>
        <p:spPr>
          <a:xfrm>
            <a:off x="3550394" y="2896895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A44006-BFBA-134C-9B1C-794EC18692F0}"/>
              </a:ext>
            </a:extLst>
          </p:cNvPr>
          <p:cNvSpPr/>
          <p:nvPr/>
        </p:nvSpPr>
        <p:spPr>
          <a:xfrm>
            <a:off x="4105567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89E920-943B-7542-8319-8E4412D26618}"/>
              </a:ext>
            </a:extLst>
          </p:cNvPr>
          <p:cNvSpPr/>
          <p:nvPr/>
        </p:nvSpPr>
        <p:spPr>
          <a:xfrm>
            <a:off x="4660740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5F306C-B60A-354C-9C2D-6CA73069053A}"/>
              </a:ext>
            </a:extLst>
          </p:cNvPr>
          <p:cNvSpPr/>
          <p:nvPr/>
        </p:nvSpPr>
        <p:spPr>
          <a:xfrm>
            <a:off x="5183344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4A3BE-2F8C-634D-8C06-953FFFF9ADD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3370780" y="305429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F1B8-B88D-F242-84AB-2F725BBBFB4F}"/>
              </a:ext>
            </a:extLst>
          </p:cNvPr>
          <p:cNvCxnSpPr/>
          <p:nvPr/>
        </p:nvCxnSpPr>
        <p:spPr>
          <a:xfrm flipV="1">
            <a:off x="3927912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B47121-3B5E-4A44-A3F9-19423F6CD17E}"/>
              </a:ext>
            </a:extLst>
          </p:cNvPr>
          <p:cNvCxnSpPr/>
          <p:nvPr/>
        </p:nvCxnSpPr>
        <p:spPr>
          <a:xfrm flipV="1">
            <a:off x="4482548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51DB0-119E-474B-82EC-AAA56BBE0D0E}"/>
              </a:ext>
            </a:extLst>
          </p:cNvPr>
          <p:cNvCxnSpPr/>
          <p:nvPr/>
        </p:nvCxnSpPr>
        <p:spPr>
          <a:xfrm flipV="1">
            <a:off x="5022194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B839D00-762E-4B43-8842-C0FB46843383}"/>
              </a:ext>
            </a:extLst>
          </p:cNvPr>
          <p:cNvSpPr/>
          <p:nvPr/>
        </p:nvSpPr>
        <p:spPr>
          <a:xfrm>
            <a:off x="3661974" y="1781918"/>
            <a:ext cx="1997531" cy="434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95A29D-1B8A-524B-BAAB-EAA4A536DC19}"/>
              </a:ext>
            </a:extLst>
          </p:cNvPr>
          <p:cNvCxnSpPr>
            <a:stCxn id="32" idx="0"/>
            <a:endCxn id="37" idx="2"/>
          </p:cNvCxnSpPr>
          <p:nvPr/>
        </p:nvCxnSpPr>
        <p:spPr>
          <a:xfrm flipH="1" flipV="1">
            <a:off x="4660740" y="2216633"/>
            <a:ext cx="702219" cy="68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4C709B-B960-9A44-99B8-F24010DEC60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660740" y="1514598"/>
            <a:ext cx="0" cy="2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DE71B9-2F23-6145-8653-7E92404D75FE}"/>
              </a:ext>
            </a:extLst>
          </p:cNvPr>
          <p:cNvSpPr/>
          <p:nvPr/>
        </p:nvSpPr>
        <p:spPr>
          <a:xfrm>
            <a:off x="4203539" y="1154895"/>
            <a:ext cx="914400" cy="3815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9D552F-F019-6540-B528-66CD73D89F7A}"/>
              </a:ext>
            </a:extLst>
          </p:cNvPr>
          <p:cNvCxnSpPr/>
          <p:nvPr/>
        </p:nvCxnSpPr>
        <p:spPr>
          <a:xfrm flipV="1">
            <a:off x="3173233" y="5571879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24DB67-16D0-3F4B-A12F-7BE02232C26B}"/>
              </a:ext>
            </a:extLst>
          </p:cNvPr>
          <p:cNvCxnSpPr/>
          <p:nvPr/>
        </p:nvCxnSpPr>
        <p:spPr>
          <a:xfrm flipV="1">
            <a:off x="3717519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3B2B96-2E0D-4B44-A900-B4D3E4E10175}"/>
              </a:ext>
            </a:extLst>
          </p:cNvPr>
          <p:cNvCxnSpPr/>
          <p:nvPr/>
        </p:nvCxnSpPr>
        <p:spPr>
          <a:xfrm flipV="1">
            <a:off x="4246457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F9BB93-4D16-9B41-A595-01A853FD8B01}"/>
              </a:ext>
            </a:extLst>
          </p:cNvPr>
          <p:cNvCxnSpPr/>
          <p:nvPr/>
        </p:nvCxnSpPr>
        <p:spPr>
          <a:xfrm flipV="1">
            <a:off x="4795206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97197D-8FF7-7640-A4AB-AEACBD83DDFF}"/>
              </a:ext>
            </a:extLst>
          </p:cNvPr>
          <p:cNvCxnSpPr/>
          <p:nvPr/>
        </p:nvCxnSpPr>
        <p:spPr>
          <a:xfrm flipV="1">
            <a:off x="5304335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F8A77B1-7163-1D41-A069-ACA946C268D0}"/>
              </a:ext>
            </a:extLst>
          </p:cNvPr>
          <p:cNvSpPr/>
          <p:nvPr/>
        </p:nvSpPr>
        <p:spPr>
          <a:xfrm>
            <a:off x="2957122" y="5871235"/>
            <a:ext cx="2612573" cy="382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9432C9-48C6-B444-9BC3-164A7F8A427E}"/>
              </a:ext>
            </a:extLst>
          </p:cNvPr>
          <p:cNvSpPr/>
          <p:nvPr/>
        </p:nvSpPr>
        <p:spPr>
          <a:xfrm>
            <a:off x="6842067" y="4672028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1891F5FE-E634-A847-975A-E55A43F575AC}"/>
              </a:ext>
            </a:extLst>
          </p:cNvPr>
          <p:cNvSpPr/>
          <p:nvPr/>
        </p:nvSpPr>
        <p:spPr>
          <a:xfrm>
            <a:off x="6896496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5CC86619-2C22-DC43-A2D1-3ED4F4B898B6}"/>
              </a:ext>
            </a:extLst>
          </p:cNvPr>
          <p:cNvSpPr/>
          <p:nvPr/>
        </p:nvSpPr>
        <p:spPr>
          <a:xfrm>
            <a:off x="7255725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6767C010-B3B6-A84C-999E-C3D5870F347C}"/>
              </a:ext>
            </a:extLst>
          </p:cNvPr>
          <p:cNvSpPr/>
          <p:nvPr/>
        </p:nvSpPr>
        <p:spPr>
          <a:xfrm>
            <a:off x="7614954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F19020F8-AEDA-B640-AF79-4ADA3C19AAC8}"/>
              </a:ext>
            </a:extLst>
          </p:cNvPr>
          <p:cNvSpPr/>
          <p:nvPr/>
        </p:nvSpPr>
        <p:spPr>
          <a:xfrm>
            <a:off x="7990512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E6476E92-E0B7-424D-BEEA-6A05F16CD29B}"/>
              </a:ext>
            </a:extLst>
          </p:cNvPr>
          <p:cNvSpPr/>
          <p:nvPr/>
        </p:nvSpPr>
        <p:spPr>
          <a:xfrm>
            <a:off x="8333412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57C75E2-C8B4-5747-BF95-852552B1181E}"/>
              </a:ext>
            </a:extLst>
          </p:cNvPr>
          <p:cNvSpPr/>
          <p:nvPr/>
        </p:nvSpPr>
        <p:spPr>
          <a:xfrm>
            <a:off x="8708970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DBAD9-01A5-434B-B976-ECF1119E2FF0}"/>
              </a:ext>
            </a:extLst>
          </p:cNvPr>
          <p:cNvCxnSpPr/>
          <p:nvPr/>
        </p:nvCxnSpPr>
        <p:spPr>
          <a:xfrm flipV="1">
            <a:off x="7070668" y="4372671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83FFC-CCCA-2A4E-9DD4-2FF9D26EC66E}"/>
              </a:ext>
            </a:extLst>
          </p:cNvPr>
          <p:cNvCxnSpPr/>
          <p:nvPr/>
        </p:nvCxnSpPr>
        <p:spPr>
          <a:xfrm flipV="1">
            <a:off x="7614954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980643-A898-BD45-8C63-B47CE52D9A04}"/>
              </a:ext>
            </a:extLst>
          </p:cNvPr>
          <p:cNvCxnSpPr/>
          <p:nvPr/>
        </p:nvCxnSpPr>
        <p:spPr>
          <a:xfrm flipV="1">
            <a:off x="8143892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F8BB73-E02A-CA47-8D0F-91E7664EABCB}"/>
              </a:ext>
            </a:extLst>
          </p:cNvPr>
          <p:cNvCxnSpPr/>
          <p:nvPr/>
        </p:nvCxnSpPr>
        <p:spPr>
          <a:xfrm flipV="1">
            <a:off x="8692641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AF33DC-88B7-1D41-8D79-69D58EEEF862}"/>
              </a:ext>
            </a:extLst>
          </p:cNvPr>
          <p:cNvCxnSpPr/>
          <p:nvPr/>
        </p:nvCxnSpPr>
        <p:spPr>
          <a:xfrm flipV="1">
            <a:off x="9201770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CE24CC5-862F-FF45-B3FE-F641CAE4265F}"/>
              </a:ext>
            </a:extLst>
          </p:cNvPr>
          <p:cNvSpPr/>
          <p:nvPr/>
        </p:nvSpPr>
        <p:spPr>
          <a:xfrm>
            <a:off x="6844567" y="3550264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C507D78D-3B78-F846-8022-5F27C28C9D7C}"/>
              </a:ext>
            </a:extLst>
          </p:cNvPr>
          <p:cNvSpPr/>
          <p:nvPr/>
        </p:nvSpPr>
        <p:spPr>
          <a:xfrm>
            <a:off x="6898996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9EF6982E-D907-9D47-AA33-74177B096ED3}"/>
              </a:ext>
            </a:extLst>
          </p:cNvPr>
          <p:cNvSpPr/>
          <p:nvPr/>
        </p:nvSpPr>
        <p:spPr>
          <a:xfrm>
            <a:off x="7258225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28B7D34B-73A8-9047-BFB6-39ACE49BDC46}"/>
              </a:ext>
            </a:extLst>
          </p:cNvPr>
          <p:cNvSpPr/>
          <p:nvPr/>
        </p:nvSpPr>
        <p:spPr>
          <a:xfrm>
            <a:off x="7617454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37EAD27B-6F70-FB48-850F-48778421C061}"/>
              </a:ext>
            </a:extLst>
          </p:cNvPr>
          <p:cNvSpPr/>
          <p:nvPr/>
        </p:nvSpPr>
        <p:spPr>
          <a:xfrm>
            <a:off x="7993012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DE5BCA0F-B040-C545-8DAB-62477CCEDD07}"/>
              </a:ext>
            </a:extLst>
          </p:cNvPr>
          <p:cNvSpPr/>
          <p:nvPr/>
        </p:nvSpPr>
        <p:spPr>
          <a:xfrm>
            <a:off x="8335912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AA07FAA4-CB52-FC47-BBAA-F62D5C4F9C20}"/>
              </a:ext>
            </a:extLst>
          </p:cNvPr>
          <p:cNvSpPr/>
          <p:nvPr/>
        </p:nvSpPr>
        <p:spPr>
          <a:xfrm>
            <a:off x="8711470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3FC369-48BA-8B49-AB0F-826EDBF03098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073168" y="2751357"/>
            <a:ext cx="983824" cy="79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915D3C-17F3-9E40-B4F8-1C5F86EB1C39}"/>
              </a:ext>
            </a:extLst>
          </p:cNvPr>
          <p:cNvCxnSpPr>
            <a:cxnSpLocks/>
            <a:endCxn id="80" idx="3"/>
          </p:cNvCxnSpPr>
          <p:nvPr/>
        </p:nvCxnSpPr>
        <p:spPr>
          <a:xfrm flipV="1">
            <a:off x="7617454" y="2907473"/>
            <a:ext cx="506611" cy="6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A71E07-50C9-CE4F-B29D-864A21671029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8146392" y="2947893"/>
            <a:ext cx="139603" cy="6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ED6EA7-C209-8E4F-8565-BCAE90228492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8447925" y="2907473"/>
            <a:ext cx="247216" cy="6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9EFBF3-E9E8-AC49-880A-A19AB1FC58FF}"/>
              </a:ext>
            </a:extLst>
          </p:cNvPr>
          <p:cNvCxnSpPr>
            <a:cxnSpLocks/>
            <a:endCxn id="80" idx="6"/>
          </p:cNvCxnSpPr>
          <p:nvPr/>
        </p:nvCxnSpPr>
        <p:spPr>
          <a:xfrm flipH="1" flipV="1">
            <a:off x="8514998" y="2751357"/>
            <a:ext cx="689272" cy="7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8DC3A74-05FC-3740-83BB-E4CE9CEB5D01}"/>
              </a:ext>
            </a:extLst>
          </p:cNvPr>
          <p:cNvSpPr/>
          <p:nvPr/>
        </p:nvSpPr>
        <p:spPr>
          <a:xfrm>
            <a:off x="7202148" y="1769428"/>
            <a:ext cx="1997531" cy="434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FE3345-706A-4D4F-9025-CEE82A82988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200914" y="1502108"/>
            <a:ext cx="0" cy="2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BD7F0FF-0146-8646-95F6-F583ED2B0043}"/>
              </a:ext>
            </a:extLst>
          </p:cNvPr>
          <p:cNvSpPr/>
          <p:nvPr/>
        </p:nvSpPr>
        <p:spPr>
          <a:xfrm>
            <a:off x="7743713" y="1142405"/>
            <a:ext cx="914400" cy="3815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E0E323-FEAA-C342-A85A-7DECF120EBF6}"/>
              </a:ext>
            </a:extLst>
          </p:cNvPr>
          <p:cNvCxnSpPr/>
          <p:nvPr/>
        </p:nvCxnSpPr>
        <p:spPr>
          <a:xfrm flipV="1">
            <a:off x="7058178" y="5559389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E4D31B-CD32-0C4D-BB86-2BBA6977037B}"/>
              </a:ext>
            </a:extLst>
          </p:cNvPr>
          <p:cNvCxnSpPr/>
          <p:nvPr/>
        </p:nvCxnSpPr>
        <p:spPr>
          <a:xfrm flipV="1">
            <a:off x="7602464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427575-9D26-A247-ACB4-E97775E11FE5}"/>
              </a:ext>
            </a:extLst>
          </p:cNvPr>
          <p:cNvCxnSpPr/>
          <p:nvPr/>
        </p:nvCxnSpPr>
        <p:spPr>
          <a:xfrm flipV="1">
            <a:off x="8131402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957138-255D-6A4A-99CC-7CCF5D42D58C}"/>
              </a:ext>
            </a:extLst>
          </p:cNvPr>
          <p:cNvCxnSpPr/>
          <p:nvPr/>
        </p:nvCxnSpPr>
        <p:spPr>
          <a:xfrm flipV="1">
            <a:off x="8680151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2E1EA-4EB8-2848-9F58-3024FB502705}"/>
              </a:ext>
            </a:extLst>
          </p:cNvPr>
          <p:cNvCxnSpPr/>
          <p:nvPr/>
        </p:nvCxnSpPr>
        <p:spPr>
          <a:xfrm flipV="1">
            <a:off x="9189280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CFAE77-6C18-2A47-88BA-0BE40492B043}"/>
              </a:ext>
            </a:extLst>
          </p:cNvPr>
          <p:cNvSpPr/>
          <p:nvPr/>
        </p:nvSpPr>
        <p:spPr>
          <a:xfrm>
            <a:off x="6842067" y="5858745"/>
            <a:ext cx="2612573" cy="382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4E4E1CF4-1551-8647-911C-3FA44F694D6F}"/>
              </a:ext>
            </a:extLst>
          </p:cNvPr>
          <p:cNvSpPr/>
          <p:nvPr/>
        </p:nvSpPr>
        <p:spPr>
          <a:xfrm>
            <a:off x="8056992" y="2530575"/>
            <a:ext cx="458006" cy="44156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FD97AD4C-D2FE-F74A-8B8F-6A23DA968B8B}"/>
              </a:ext>
            </a:extLst>
          </p:cNvPr>
          <p:cNvSpPr/>
          <p:nvPr/>
        </p:nvSpPr>
        <p:spPr>
          <a:xfrm>
            <a:off x="8113847" y="2581789"/>
            <a:ext cx="344296" cy="366104"/>
          </a:xfrm>
          <a:prstGeom prst="plus">
            <a:avLst>
              <a:gd name="adj" fmla="val 34199"/>
            </a:avLst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2C34C9-D228-134B-B0D5-21C1219CC73C}"/>
              </a:ext>
            </a:extLst>
          </p:cNvPr>
          <p:cNvCxnSpPr>
            <a:endCxn id="71" idx="2"/>
          </p:cNvCxnSpPr>
          <p:nvPr/>
        </p:nvCxnSpPr>
        <p:spPr>
          <a:xfrm flipH="1" flipV="1">
            <a:off x="8200914" y="2204143"/>
            <a:ext cx="15279" cy="3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0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C64A94-F27C-4B2A-8D5A-6A5CF5BD4B9C}"/>
              </a:ext>
            </a:extLst>
          </p:cNvPr>
          <p:cNvGrpSpPr/>
          <p:nvPr/>
        </p:nvGrpSpPr>
        <p:grpSpPr>
          <a:xfrm>
            <a:off x="914882" y="2638300"/>
            <a:ext cx="7451875" cy="913716"/>
            <a:chOff x="914882" y="2638300"/>
            <a:chExt cx="7451875" cy="91371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61031C-6560-A04E-B55B-D3C0303FD0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2968959" y="3092754"/>
              <a:ext cx="7205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536722-89DC-2043-AEE1-82BCC69B1F22}"/>
                </a:ext>
              </a:extLst>
            </p:cNvPr>
            <p:cNvSpPr/>
            <p:nvPr/>
          </p:nvSpPr>
          <p:spPr>
            <a:xfrm>
              <a:off x="3689498" y="2638300"/>
              <a:ext cx="2054077" cy="908908"/>
            </a:xfrm>
            <a:prstGeom prst="ellips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1FFC23-B719-BD48-AF2F-C3A8DC15D06E}"/>
                </a:ext>
              </a:extLst>
            </p:cNvPr>
            <p:cNvCxnSpPr>
              <a:cxnSpLocks/>
              <a:stCxn id="38" idx="6"/>
              <a:endCxn id="42" idx="2"/>
            </p:cNvCxnSpPr>
            <p:nvPr/>
          </p:nvCxnSpPr>
          <p:spPr>
            <a:xfrm>
              <a:off x="5743575" y="3092754"/>
              <a:ext cx="569105" cy="4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51DD4E-7187-1946-BB4B-C751711D6F7F}"/>
                </a:ext>
              </a:extLst>
            </p:cNvPr>
            <p:cNvSpPr txBox="1"/>
            <p:nvPr/>
          </p:nvSpPr>
          <p:spPr>
            <a:xfrm>
              <a:off x="3736940" y="2721019"/>
              <a:ext cx="19591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00" i="1" dirty="0"/>
                <a:t>Discriminative</a:t>
              </a:r>
              <a:br>
                <a:rPr lang="en-US" sz="2300" i="1" dirty="0"/>
              </a:br>
              <a:r>
                <a:rPr lang="en-US" sz="2300" i="1" dirty="0"/>
                <a:t>Features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C1CD73-8762-9741-A027-AA370AA3E607}"/>
                </a:ext>
              </a:extLst>
            </p:cNvPr>
            <p:cNvSpPr/>
            <p:nvPr/>
          </p:nvSpPr>
          <p:spPr>
            <a:xfrm>
              <a:off x="6312680" y="2642937"/>
              <a:ext cx="2054077" cy="908908"/>
            </a:xfrm>
            <a:prstGeom prst="ellips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302237-53DF-634A-872D-F82B92CA7A2A}"/>
                </a:ext>
              </a:extLst>
            </p:cNvPr>
            <p:cNvSpPr txBox="1"/>
            <p:nvPr/>
          </p:nvSpPr>
          <p:spPr>
            <a:xfrm>
              <a:off x="6726889" y="2861921"/>
              <a:ext cx="1225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i="1" dirty="0"/>
                <a:t>Emotion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8F90335-7BD9-004B-B4BA-4FD196F333A1}"/>
                </a:ext>
              </a:extLst>
            </p:cNvPr>
            <p:cNvSpPr/>
            <p:nvPr/>
          </p:nvSpPr>
          <p:spPr>
            <a:xfrm>
              <a:off x="914882" y="2638300"/>
              <a:ext cx="2054077" cy="908908"/>
            </a:xfrm>
            <a:prstGeom prst="ellips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D418D7-F31E-DF4B-9AB7-9EE589251BF6}"/>
                </a:ext>
              </a:extLst>
            </p:cNvPr>
            <p:cNvSpPr txBox="1"/>
            <p:nvPr/>
          </p:nvSpPr>
          <p:spPr>
            <a:xfrm>
              <a:off x="985568" y="2826658"/>
              <a:ext cx="1912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i="1" dirty="0"/>
                <a:t>Spectrograms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066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CBE759-0087-C047-AD48-C83B5F4095FB}"/>
              </a:ext>
            </a:extLst>
          </p:cNvPr>
          <p:cNvSpPr/>
          <p:nvPr/>
        </p:nvSpPr>
        <p:spPr>
          <a:xfrm>
            <a:off x="86508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/>
              <p:nvPr/>
            </p:nvSpPr>
            <p:spPr>
              <a:xfrm>
                <a:off x="300815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5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59948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1497-4C2A-434E-9DD9-A9B69D5CCFC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88457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/>
              <p:nvPr/>
            </p:nvSpPr>
            <p:spPr>
              <a:xfrm>
                <a:off x="6308360" y="2237552"/>
                <a:ext cx="4959408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𝑒𝑚𝑜𝑡𝑖𝑜𝑛𝑠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𝑎𝑢𝑑𝑖𝑜𝑠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𝑑𝑜𝑚𝑎𝑖𝑛</m:t>
                      </m:r>
                    </m:oMath>
                  </m:oMathPara>
                </a14:m>
                <a:endParaRPr lang="en-US" sz="20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0" y="2237552"/>
                <a:ext cx="4959408" cy="720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C976B3-CF87-A740-8E96-976F669B6A1F}"/>
              </a:ext>
            </a:extLst>
          </p:cNvPr>
          <p:cNvSpPr txBox="1"/>
          <p:nvPr/>
        </p:nvSpPr>
        <p:spPr>
          <a:xfrm>
            <a:off x="603747" y="4017615"/>
            <a:ext cx="224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Input: Audios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from source domain + target domain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/>
              <p:nvPr/>
            </p:nvSpPr>
            <p:spPr>
              <a:xfrm>
                <a:off x="473727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7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F1136-BACA-9A4B-8627-89E6230829C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39467" y="4578798"/>
            <a:ext cx="744178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A0570-0E7B-7044-996F-4D4E91273FF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88457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/>
              <p:nvPr/>
            </p:nvSpPr>
            <p:spPr>
              <a:xfrm>
                <a:off x="522933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33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5A33-A496-7A49-9D3C-C81C279826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5547398" y="2597952"/>
            <a:ext cx="760962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944779-6AC0-8B45-ADF7-468FBA36915D}"/>
              </a:ext>
            </a:extLst>
          </p:cNvPr>
          <p:cNvSpPr/>
          <p:nvPr/>
        </p:nvSpPr>
        <p:spPr>
          <a:xfrm>
            <a:off x="6783645" y="4218398"/>
            <a:ext cx="299664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4D4543"/>
                </a:solidFill>
              </a:rPr>
              <a:t>Audio from source domain or target domain?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8F337-A4D5-C84A-81D9-7C36C4C1474D}"/>
              </a:ext>
            </a:extLst>
          </p:cNvPr>
          <p:cNvSpPr/>
          <p:nvPr/>
        </p:nvSpPr>
        <p:spPr>
          <a:xfrm>
            <a:off x="437268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1B75F-BF96-C64D-B49E-0B10BCBD2D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473727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32556C-D6BD-7247-86C6-CE8A8214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12992" b="11811"/>
          <a:stretch/>
        </p:blipFill>
        <p:spPr>
          <a:xfrm>
            <a:off x="1289780" y="3266761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1BDED0-DFF7-F648-8BE5-37BF4020CB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37" t="8519" r="17447" b="9128"/>
          <a:stretch/>
        </p:blipFill>
        <p:spPr>
          <a:xfrm>
            <a:off x="1432100" y="3409001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9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55D4-6836-0749-ADD2-8B8F232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4" y="3251176"/>
            <a:ext cx="1010375" cy="332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81EED-6087-8D40-A74A-3480F107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84" y="500273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2263408" y="391435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26" y="3462781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44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8824245" y="4185963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45" y="4185963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</p:cNvCxnSpPr>
          <p:nvPr/>
        </p:nvCxnSpPr>
        <p:spPr>
          <a:xfrm>
            <a:off x="7981553" y="5861436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9986767" y="5220164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10628013" y="496267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13" y="4962677"/>
                <a:ext cx="1114853" cy="521553"/>
              </a:xfrm>
              <a:prstGeom prst="roundRect">
                <a:avLst/>
              </a:prstGeom>
              <a:blipFill>
                <a:blip r:embed="rId3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00AA12-2779-8440-8FB9-266BAB37AF18}"/>
              </a:ext>
            </a:extLst>
          </p:cNvPr>
          <p:cNvCxnSpPr>
            <a:cxnSpLocks/>
          </p:cNvCxnSpPr>
          <p:nvPr/>
        </p:nvCxnSpPr>
        <p:spPr>
          <a:xfrm>
            <a:off x="7981553" y="4503205"/>
            <a:ext cx="842692" cy="1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E715F1B-8356-BB45-B39A-DC4044BA22F6}"/>
                  </a:ext>
                </a:extLst>
              </p:cNvPr>
              <p:cNvSpPr/>
              <p:nvPr/>
            </p:nvSpPr>
            <p:spPr>
              <a:xfrm>
                <a:off x="6866700" y="560065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E715F1B-8356-BB45-B39A-DC4044BA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00" y="5600659"/>
                <a:ext cx="1114853" cy="5215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41858D-6C64-994B-970C-0AEA0260A8B6}"/>
                  </a:ext>
                </a:extLst>
              </p:cNvPr>
              <p:cNvSpPr/>
              <p:nvPr/>
            </p:nvSpPr>
            <p:spPr>
              <a:xfrm>
                <a:off x="6843944" y="426960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41858D-6C64-994B-970C-0AEA0260A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44" y="4269603"/>
                <a:ext cx="1114853" cy="52155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AE4C9A4-AD48-6541-AFF2-C6CBE529A45F}"/>
                  </a:ext>
                </a:extLst>
              </p:cNvPr>
              <p:cNvSpPr/>
              <p:nvPr/>
            </p:nvSpPr>
            <p:spPr>
              <a:xfrm>
                <a:off x="3042022" y="143435"/>
                <a:ext cx="1162522" cy="261769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𝑆𝐸𝑅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AE4C9A4-AD48-6541-AFF2-C6CBE529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22" y="143435"/>
                <a:ext cx="1162522" cy="2617694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42A964-63EB-6D46-8B19-419D9BD664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204544" y="1436947"/>
            <a:ext cx="792425" cy="1533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32C13D-636D-E145-95A5-AFCA96DC6111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163470" y="785284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703529-A230-2244-8ACC-91C187C3E749}"/>
                  </a:ext>
                </a:extLst>
              </p:cNvPr>
              <p:cNvSpPr/>
              <p:nvPr/>
            </p:nvSpPr>
            <p:spPr>
              <a:xfrm>
                <a:off x="1048617" y="52450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𝑇𝑒𝑥𝑡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703529-A230-2244-8ACC-91C187C3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17" y="524507"/>
                <a:ext cx="1114853" cy="52155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FBCB7-0125-6743-BB5B-924F815F9A1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163470" y="1582978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835DF4C-B001-5C48-974F-74E04091EFE9}"/>
                  </a:ext>
                </a:extLst>
              </p:cNvPr>
              <p:cNvSpPr/>
              <p:nvPr/>
            </p:nvSpPr>
            <p:spPr>
              <a:xfrm>
                <a:off x="1048617" y="1322201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835DF4C-B001-5C48-974F-74E04091E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17" y="1322201"/>
                <a:ext cx="1114853" cy="5215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56E6F09-93E2-8A47-9334-CD63E6B6B0DE}"/>
              </a:ext>
            </a:extLst>
          </p:cNvPr>
          <p:cNvSpPr/>
          <p:nvPr/>
        </p:nvSpPr>
        <p:spPr>
          <a:xfrm>
            <a:off x="606592" y="3610494"/>
            <a:ext cx="1954305" cy="199016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C9E53-8C0E-D34E-8BFA-B9C83788A691}"/>
              </a:ext>
            </a:extLst>
          </p:cNvPr>
          <p:cNvSpPr txBox="1"/>
          <p:nvPr/>
        </p:nvSpPr>
        <p:spPr>
          <a:xfrm>
            <a:off x="739218" y="2119062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87C682B-C959-4141-9BD4-D45F51E9DCC2}"/>
                  </a:ext>
                </a:extLst>
              </p:cNvPr>
              <p:cNvSpPr/>
              <p:nvPr/>
            </p:nvSpPr>
            <p:spPr>
              <a:xfrm>
                <a:off x="3000174" y="3556897"/>
                <a:ext cx="1162522" cy="261769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𝑆𝐸𝑅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87C682B-C959-4141-9BD4-D45F51E9D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74" y="3556897"/>
                <a:ext cx="1162522" cy="2617694"/>
              </a:xfrm>
              <a:prstGeom prst="roundRect">
                <a:avLst>
                  <a:gd name="adj" fmla="val 6997"/>
                </a:avLst>
              </a:prstGeom>
              <a:blipFill>
                <a:blip r:embed="rId9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932E25-051C-2745-A304-49ABC2E5CC17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162696" y="4851185"/>
            <a:ext cx="792424" cy="1455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F6E32-5D3C-9548-860B-6383E63F8DB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121622" y="4198746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8AD686A-F702-494A-8082-7532675E3E54}"/>
                  </a:ext>
                </a:extLst>
              </p:cNvPr>
              <p:cNvSpPr/>
              <p:nvPr/>
            </p:nvSpPr>
            <p:spPr>
              <a:xfrm>
                <a:off x="1006769" y="393796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8AD686A-F702-494A-8082-7532675E3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9" y="3937969"/>
                <a:ext cx="1114853" cy="52155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8AB5FB-4419-B94E-BEB6-476B78B42C6C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121622" y="4996440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A798E674-F380-DD4F-A769-15C09920907F}"/>
                  </a:ext>
                </a:extLst>
              </p:cNvPr>
              <p:cNvSpPr/>
              <p:nvPr/>
            </p:nvSpPr>
            <p:spPr>
              <a:xfrm>
                <a:off x="1006769" y="473566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A798E674-F380-DD4F-A769-15C09920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9" y="4735663"/>
                <a:ext cx="1114853" cy="521553"/>
              </a:xfrm>
              <a:prstGeom prst="roundRect">
                <a:avLst/>
              </a:prstGeom>
              <a:blipFill>
                <a:blip r:embed="rId11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633786C7-4B80-6940-824E-7EFB2DA890CA}"/>
              </a:ext>
            </a:extLst>
          </p:cNvPr>
          <p:cNvSpPr/>
          <p:nvPr/>
        </p:nvSpPr>
        <p:spPr>
          <a:xfrm>
            <a:off x="606593" y="174490"/>
            <a:ext cx="1954305" cy="199016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913BDA-1A42-AF4A-B86F-51EEF4C9D903}"/>
              </a:ext>
            </a:extLst>
          </p:cNvPr>
          <p:cNvSpPr txBox="1"/>
          <p:nvPr/>
        </p:nvSpPr>
        <p:spPr>
          <a:xfrm>
            <a:off x="723264" y="555992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AC70E0E-D938-6448-96AE-34B799C2725D}"/>
                  </a:ext>
                </a:extLst>
              </p:cNvPr>
              <p:cNvSpPr/>
              <p:nvPr/>
            </p:nvSpPr>
            <p:spPr>
              <a:xfrm>
                <a:off x="5044638" y="1176170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AC70E0E-D938-6448-96AE-34B799C27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38" y="1176170"/>
                <a:ext cx="1114853" cy="52155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47DC3D8-F6CE-3641-A632-EFC43B6BA183}"/>
                  </a:ext>
                </a:extLst>
              </p:cNvPr>
              <p:cNvSpPr/>
              <p:nvPr/>
            </p:nvSpPr>
            <p:spPr>
              <a:xfrm>
                <a:off x="4982405" y="4566936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47DC3D8-F6CE-3641-A632-EFC43B6BA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405" y="4566936"/>
                <a:ext cx="1114853" cy="52155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45B89DB-1CAC-DD40-9F19-8C78B2C56E16}"/>
              </a:ext>
            </a:extLst>
          </p:cNvPr>
          <p:cNvSpPr txBox="1"/>
          <p:nvPr/>
        </p:nvSpPr>
        <p:spPr>
          <a:xfrm>
            <a:off x="10186805" y="5476465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89C20-1902-784E-8FAF-80CFF030DD94}"/>
              </a:ext>
            </a:extLst>
          </p:cNvPr>
          <p:cNvSpPr txBox="1"/>
          <p:nvPr/>
        </p:nvSpPr>
        <p:spPr>
          <a:xfrm>
            <a:off x="6534078" y="6149386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61529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2191D3-D57C-9E4A-A847-F54D42E35055}"/>
                  </a:ext>
                </a:extLst>
              </p:cNvPr>
              <p:cNvSpPr/>
              <p:nvPr/>
            </p:nvSpPr>
            <p:spPr>
              <a:xfrm>
                <a:off x="6766845" y="3065823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2191D3-D57C-9E4A-A847-F54D42E3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45" y="3065823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A8928-DB06-A243-B49C-A43864F3669F}"/>
              </a:ext>
            </a:extLst>
          </p:cNvPr>
          <p:cNvCxnSpPr>
            <a:cxnSpLocks/>
          </p:cNvCxnSpPr>
          <p:nvPr/>
        </p:nvCxnSpPr>
        <p:spPr>
          <a:xfrm>
            <a:off x="5924153" y="4101216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96C32-9B05-BC47-9828-CEB7F99731B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929367" y="4100024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F503E68-1A3B-6742-A6AD-7DA3916728D2}"/>
                  </a:ext>
                </a:extLst>
              </p:cNvPr>
              <p:cNvSpPr/>
              <p:nvPr/>
            </p:nvSpPr>
            <p:spPr>
              <a:xfrm>
                <a:off x="8570613" y="384253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F503E68-1A3B-6742-A6AD-7DA391672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613" y="3842537"/>
                <a:ext cx="1114853" cy="521553"/>
              </a:xfrm>
              <a:prstGeom prst="roundRect">
                <a:avLst/>
              </a:prstGeom>
              <a:blipFill>
                <a:blip r:embed="rId3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94F190-5D2E-4E49-A572-D8022C3B1BB7}"/>
                  </a:ext>
                </a:extLst>
              </p:cNvPr>
              <p:cNvSpPr/>
              <p:nvPr/>
            </p:nvSpPr>
            <p:spPr>
              <a:xfrm>
                <a:off x="4809300" y="384043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94F190-5D2E-4E49-A572-D8022C3B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00" y="3840439"/>
                <a:ext cx="1114853" cy="5215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264A76-C077-F24C-8EBD-BB7CB404C418}"/>
              </a:ext>
            </a:extLst>
          </p:cNvPr>
          <p:cNvSpPr txBox="1"/>
          <p:nvPr/>
        </p:nvSpPr>
        <p:spPr>
          <a:xfrm>
            <a:off x="4376434" y="4491974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1</a:t>
            </a:r>
            <a:endParaRPr lang="en-US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EE34F-3451-F742-8B8B-33F4CB0BCEC1}"/>
              </a:ext>
            </a:extLst>
          </p:cNvPr>
          <p:cNvSpPr txBox="1"/>
          <p:nvPr/>
        </p:nvSpPr>
        <p:spPr>
          <a:xfrm>
            <a:off x="8289529" y="4526248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1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02147AC-A967-AE4E-B50A-8FE2891212F6}"/>
                  </a:ext>
                </a:extLst>
              </p:cNvPr>
              <p:cNvSpPr/>
              <p:nvPr/>
            </p:nvSpPr>
            <p:spPr>
              <a:xfrm>
                <a:off x="2753374" y="127927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02147AC-A967-AE4E-B50A-8FE289121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74" y="127927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36A58-F82B-C34D-86BE-0E8DD8ACBAD5}"/>
              </a:ext>
            </a:extLst>
          </p:cNvPr>
          <p:cNvCxnSpPr>
            <a:cxnSpLocks/>
          </p:cNvCxnSpPr>
          <p:nvPr/>
        </p:nvCxnSpPr>
        <p:spPr>
          <a:xfrm>
            <a:off x="1910682" y="523240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9AD51E-2DB4-BD45-929C-1FF141BC310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915896" y="1162128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E0D7736-2399-4146-BF52-A09882771DD0}"/>
                  </a:ext>
                </a:extLst>
              </p:cNvPr>
              <p:cNvSpPr/>
              <p:nvPr/>
            </p:nvSpPr>
            <p:spPr>
              <a:xfrm>
                <a:off x="4557142" y="904641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E0D7736-2399-4146-BF52-A09882771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42" y="904641"/>
                <a:ext cx="1114853" cy="521553"/>
              </a:xfrm>
              <a:prstGeom prst="roundRect">
                <a:avLst/>
              </a:prstGeom>
              <a:blipFill>
                <a:blip r:embed="rId6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FDFAF2-EE41-BD40-8312-82B6ADEAF2E1}"/>
              </a:ext>
            </a:extLst>
          </p:cNvPr>
          <p:cNvCxnSpPr>
            <a:cxnSpLocks/>
          </p:cNvCxnSpPr>
          <p:nvPr/>
        </p:nvCxnSpPr>
        <p:spPr>
          <a:xfrm>
            <a:off x="1910682" y="1908209"/>
            <a:ext cx="842692" cy="1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676C881-5A20-404C-9692-8C4428E66694}"/>
                  </a:ext>
                </a:extLst>
              </p:cNvPr>
              <p:cNvSpPr/>
              <p:nvPr/>
            </p:nvSpPr>
            <p:spPr>
              <a:xfrm>
                <a:off x="795829" y="26246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676C881-5A20-404C-9692-8C4428E66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9" y="262463"/>
                <a:ext cx="1114853" cy="52155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89580C3-EE1B-694F-A96C-F227DD3DB92B}"/>
                  </a:ext>
                </a:extLst>
              </p:cNvPr>
              <p:cNvSpPr/>
              <p:nvPr/>
            </p:nvSpPr>
            <p:spPr>
              <a:xfrm>
                <a:off x="773073" y="167460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89580C3-EE1B-694F-A96C-F227DD3D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3" y="1674607"/>
                <a:ext cx="1114853" cy="5215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C2F5AA5-ED7E-3F47-A259-BACE02DFFAA9}"/>
              </a:ext>
            </a:extLst>
          </p:cNvPr>
          <p:cNvSpPr txBox="1"/>
          <p:nvPr/>
        </p:nvSpPr>
        <p:spPr>
          <a:xfrm>
            <a:off x="4115934" y="1418429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71BDD-C8E6-B24D-94DB-B7D7127FCD0C}"/>
              </a:ext>
            </a:extLst>
          </p:cNvPr>
          <p:cNvSpPr txBox="1"/>
          <p:nvPr/>
        </p:nvSpPr>
        <p:spPr>
          <a:xfrm>
            <a:off x="463207" y="76547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5818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D4D0C-D67C-9C47-A2FF-BB7E3D74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76" y="683938"/>
            <a:ext cx="3530600" cy="16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767D7-D338-844A-8F2E-E2A4260B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76" y="4072590"/>
            <a:ext cx="34544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F2277-4168-5F44-B1BF-020FFE3E3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88" y="4628402"/>
            <a:ext cx="3530600" cy="14986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8F674C0-C700-1945-8647-6B3A318F1E70}"/>
              </a:ext>
            </a:extLst>
          </p:cNvPr>
          <p:cNvSpPr/>
          <p:nvPr/>
        </p:nvSpPr>
        <p:spPr>
          <a:xfrm>
            <a:off x="3621472" y="2462683"/>
            <a:ext cx="897008" cy="1509937"/>
          </a:xfrm>
          <a:prstGeom prst="downArrow">
            <a:avLst/>
          </a:prstGeom>
          <a:solidFill>
            <a:schemeClr val="lt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i="1" dirty="0"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adaption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2E5D35-BE85-7D4D-A3F6-CC412A0EE25C}"/>
              </a:ext>
            </a:extLst>
          </p:cNvPr>
          <p:cNvCxnSpPr>
            <a:cxnSpLocks/>
          </p:cNvCxnSpPr>
          <p:nvPr/>
        </p:nvCxnSpPr>
        <p:spPr>
          <a:xfrm flipV="1">
            <a:off x="5797176" y="4881282"/>
            <a:ext cx="120501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14BFA8F-1267-0443-91C7-B415E662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88" y="874438"/>
            <a:ext cx="3530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10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699-6A76-814A-8C80-652FE0B8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852981"/>
            <a:ext cx="3099821" cy="148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0464-29B4-8C48-83C2-4ABA8B19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8" y="2739549"/>
            <a:ext cx="4158502" cy="14669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08F347A-06EC-C448-987A-07277F74CC5C}"/>
              </a:ext>
            </a:extLst>
          </p:cNvPr>
          <p:cNvSpPr/>
          <p:nvPr/>
        </p:nvSpPr>
        <p:spPr>
          <a:xfrm>
            <a:off x="6012180" y="3337561"/>
            <a:ext cx="1228046" cy="480060"/>
          </a:xfrm>
          <a:prstGeom prst="rightArrow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ECA8A3-ADC3-2D4D-A74D-378ED17D569A}"/>
              </a:ext>
            </a:extLst>
          </p:cNvPr>
          <p:cNvSpPr/>
          <p:nvPr/>
        </p:nvSpPr>
        <p:spPr>
          <a:xfrm>
            <a:off x="3891219" y="5286192"/>
            <a:ext cx="1410197" cy="616585"/>
          </a:xfrm>
          <a:prstGeom prst="rightArrow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9B810-8B2C-6749-A5EE-FDD4190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4" y="4852981"/>
            <a:ext cx="3058168" cy="1497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6696A-C381-5149-A2A3-44B0F1652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739549"/>
            <a:ext cx="4082732" cy="14669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DE9B-8D2A-914C-B3FA-C5E777CC03F4}"/>
              </a:ext>
            </a:extLst>
          </p:cNvPr>
          <p:cNvCxnSpPr>
            <a:cxnSpLocks/>
          </p:cNvCxnSpPr>
          <p:nvPr/>
        </p:nvCxnSpPr>
        <p:spPr>
          <a:xfrm flipV="1">
            <a:off x="8229600" y="4206504"/>
            <a:ext cx="0" cy="1205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4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699-6A76-814A-8C80-652FE0B8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852981"/>
            <a:ext cx="3099821" cy="148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0464-29B4-8C48-83C2-4ABA8B19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8" y="2739549"/>
            <a:ext cx="4158502" cy="14669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08F347A-06EC-C448-987A-07277F74CC5C}"/>
              </a:ext>
            </a:extLst>
          </p:cNvPr>
          <p:cNvSpPr/>
          <p:nvPr/>
        </p:nvSpPr>
        <p:spPr>
          <a:xfrm>
            <a:off x="6012180" y="3337561"/>
            <a:ext cx="1228046" cy="480060"/>
          </a:xfrm>
          <a:prstGeom prst="rightArrow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ECA8A3-ADC3-2D4D-A74D-378ED17D569A}"/>
              </a:ext>
            </a:extLst>
          </p:cNvPr>
          <p:cNvSpPr/>
          <p:nvPr/>
        </p:nvSpPr>
        <p:spPr>
          <a:xfrm>
            <a:off x="3891219" y="5286192"/>
            <a:ext cx="1410197" cy="616585"/>
          </a:xfrm>
          <a:prstGeom prst="rightArrow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9B810-8B2C-6749-A5EE-FDD4190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4" y="4852981"/>
            <a:ext cx="3058168" cy="1497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6696A-C381-5149-A2A3-44B0F1652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739549"/>
            <a:ext cx="4082732" cy="14669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DE9B-8D2A-914C-B3FA-C5E777CC03F4}"/>
              </a:ext>
            </a:extLst>
          </p:cNvPr>
          <p:cNvCxnSpPr>
            <a:cxnSpLocks/>
          </p:cNvCxnSpPr>
          <p:nvPr/>
        </p:nvCxnSpPr>
        <p:spPr>
          <a:xfrm flipV="1">
            <a:off x="8229600" y="4206504"/>
            <a:ext cx="0" cy="1205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4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452-D189-2C40-9727-CB4DE3B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5BB860-E92B-884F-89FD-813612CC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7D32E9-16FC-5D4B-9B80-5FABFD30F9BD}"/>
              </a:ext>
            </a:extLst>
          </p:cNvPr>
          <p:cNvSpPr/>
          <p:nvPr/>
        </p:nvSpPr>
        <p:spPr>
          <a:xfrm>
            <a:off x="7126941" y="1302972"/>
            <a:ext cx="4477871" cy="4681866"/>
          </a:xfrm>
          <a:prstGeom prst="roundRect">
            <a:avLst>
              <a:gd name="adj" fmla="val 539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2D2282D-9FE5-5E4C-94AC-4C05AE5FF191}"/>
                  </a:ext>
                </a:extLst>
              </p:cNvPr>
              <p:cNvSpPr/>
              <p:nvPr/>
            </p:nvSpPr>
            <p:spPr>
              <a:xfrm>
                <a:off x="2249245" y="5573358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400 (T sec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400)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2D2282D-9FE5-5E4C-94AC-4C05AE5FF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45" y="5573358"/>
                <a:ext cx="4267200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E839A98-4F9E-9D49-9F7F-2C7EBFDD603C}"/>
                  </a:ext>
                </a:extLst>
              </p:cNvPr>
              <p:cNvSpPr/>
              <p:nvPr/>
            </p:nvSpPr>
            <p:spPr>
              <a:xfrm>
                <a:off x="7232725" y="535237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E839A98-4F9E-9D49-9F7F-2C7EBFDD6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5352378"/>
                <a:ext cx="4267200" cy="411480"/>
              </a:xfrm>
              <a:prstGeom prst="round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A431B3B-D995-D447-B8A0-E8BCFB39641C}"/>
                  </a:ext>
                </a:extLst>
              </p:cNvPr>
              <p:cNvSpPr/>
              <p:nvPr/>
            </p:nvSpPr>
            <p:spPr>
              <a:xfrm>
                <a:off x="7232725" y="481135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A431B3B-D995-D447-B8A0-E8BCFB396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4811358"/>
                <a:ext cx="4267200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20E62F8-5D82-F946-A911-45A8A06DF43C}"/>
                  </a:ext>
                </a:extLst>
              </p:cNvPr>
              <p:cNvSpPr/>
              <p:nvPr/>
            </p:nvSpPr>
            <p:spPr>
              <a:xfrm>
                <a:off x="7232725" y="423985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20E62F8-5D82-F946-A911-45A8A06DF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4239858"/>
                <a:ext cx="4267200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1B27355-D971-8944-BB26-F06FDDD3EA00}"/>
                  </a:ext>
                </a:extLst>
              </p:cNvPr>
              <p:cNvSpPr/>
              <p:nvPr/>
            </p:nvSpPr>
            <p:spPr>
              <a:xfrm>
                <a:off x="7232725" y="369883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1B27355-D971-8944-BB26-F06FDDD3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3698838"/>
                <a:ext cx="4267200" cy="411480"/>
              </a:xfrm>
              <a:prstGeom prst="roundRect">
                <a:avLst/>
              </a:prstGeom>
              <a:blipFill>
                <a:blip r:embed="rId6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992B-E6F1-6342-B106-42FE27211E2C}"/>
                  </a:ext>
                </a:extLst>
              </p:cNvPr>
              <p:cNvSpPr/>
              <p:nvPr/>
            </p:nvSpPr>
            <p:spPr>
              <a:xfrm>
                <a:off x="7232725" y="313949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16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992B-E6F1-6342-B106-42FE27211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3139493"/>
                <a:ext cx="4267200" cy="411480"/>
              </a:xfrm>
              <a:prstGeom prst="roundRect">
                <a:avLst/>
              </a:prstGeom>
              <a:blipFill>
                <a:blip r:embed="rId7"/>
                <a:stretch>
                  <a:fillRect b="-142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4D60765-4727-E64F-A3B5-7CA43D9A97B0}"/>
                  </a:ext>
                </a:extLst>
              </p:cNvPr>
              <p:cNvSpPr/>
              <p:nvPr/>
            </p:nvSpPr>
            <p:spPr>
              <a:xfrm>
                <a:off x="7232725" y="259847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4D60765-4727-E64F-A3B5-7CA43D9A9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2598473"/>
                <a:ext cx="4267200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38BD789-8B51-034B-8E1F-B3627DA04FB6}"/>
                  </a:ext>
                </a:extLst>
              </p:cNvPr>
              <p:cNvSpPr/>
              <p:nvPr/>
            </p:nvSpPr>
            <p:spPr>
              <a:xfrm>
                <a:off x="7232725" y="202697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16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38BD789-8B51-034B-8E1F-B3627DA0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2026973"/>
                <a:ext cx="4267200" cy="411480"/>
              </a:xfrm>
              <a:prstGeom prst="roundRect">
                <a:avLst/>
              </a:prstGeom>
              <a:blipFill>
                <a:blip r:embed="rId8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6A4CA-6DD1-C044-B420-BB173BE23107}"/>
                  </a:ext>
                </a:extLst>
              </p:cNvPr>
              <p:cNvSpPr/>
              <p:nvPr/>
            </p:nvSpPr>
            <p:spPr>
              <a:xfrm>
                <a:off x="7232725" y="148595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6A4CA-6DD1-C044-B420-BB173BE23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1485953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BE66CE-BF9A-9346-A7B4-FEB4CDF20C3D}"/>
              </a:ext>
            </a:extLst>
          </p:cNvPr>
          <p:cNvSpPr/>
          <p:nvPr/>
        </p:nvSpPr>
        <p:spPr>
          <a:xfrm>
            <a:off x="2249245" y="4858357"/>
            <a:ext cx="4267200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69DD629-A108-F54E-BC5B-7AA1DA0416B1}"/>
                  </a:ext>
                </a:extLst>
              </p:cNvPr>
              <p:cNvSpPr/>
              <p:nvPr/>
            </p:nvSpPr>
            <p:spPr>
              <a:xfrm>
                <a:off x="2249245" y="4147280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GRU: bi-directional, 128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</a:t>
                </a: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69DD629-A108-F54E-BC5B-7AA1DA04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45" y="4147280"/>
                <a:ext cx="4267200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D94D28-3523-3E4D-A447-2D7F142DD56E}"/>
              </a:ext>
            </a:extLst>
          </p:cNvPr>
          <p:cNvSpPr/>
          <p:nvPr/>
        </p:nvSpPr>
        <p:spPr>
          <a:xfrm>
            <a:off x="2249245" y="3436203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Layer: length 64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173DF9F-07AC-8A43-9BDE-FDDD9F221F29}"/>
              </a:ext>
            </a:extLst>
          </p:cNvPr>
          <p:cNvSpPr/>
          <p:nvPr/>
        </p:nvSpPr>
        <p:spPr>
          <a:xfrm>
            <a:off x="2249245" y="2725126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Dropout: 0.5(training)/0.0(infer)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CBA8DC-C0DC-4A49-A605-B809DD6F59CE}"/>
              </a:ext>
            </a:extLst>
          </p:cNvPr>
          <p:cNvSpPr/>
          <p:nvPr/>
        </p:nvSpPr>
        <p:spPr>
          <a:xfrm>
            <a:off x="2249245" y="2014049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Layer(Soft-max): length 4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3978BB-0208-F349-8A36-91A19150592B}"/>
              </a:ext>
            </a:extLst>
          </p:cNvPr>
          <p:cNvSpPr/>
          <p:nvPr/>
        </p:nvSpPr>
        <p:spPr>
          <a:xfrm>
            <a:off x="2249245" y="1302972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 4 posterior probabilities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E00B7-0F85-2E43-84F4-6193EA72EB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16445" y="5064097"/>
            <a:ext cx="6104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6B7ED-8E09-334A-86A5-03E4D6F94DE3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flipV="1">
            <a:off x="9365877" y="5763858"/>
            <a:ext cx="448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6DF26-B2C9-E441-96D2-AAD07AEE84D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9366325" y="5222838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E47E98-F30D-5E40-B566-690C17AF16C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9366133" y="4651338"/>
            <a:ext cx="192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B3F146-BF2B-CF43-BDFD-82AFA9BF181C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9366325" y="4110318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B836D-1EE6-C949-8940-629FEB2892DF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366133" y="3550973"/>
            <a:ext cx="192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0BBB70-9AD0-3246-9CC6-6BDA52F2858C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9366325" y="3009953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7BE8B7-4410-4549-9AE4-DB284BE23A1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66133" y="2438453"/>
            <a:ext cx="192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0AFE70-81BF-3246-AE3A-94642CBFF7D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366133" y="1897433"/>
            <a:ext cx="192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DF40B-1FF6-5F43-950C-005FFA2CC23C}"/>
              </a:ext>
            </a:extLst>
          </p:cNvPr>
          <p:cNvCxnSpPr>
            <a:stCxn id="12" idx="0"/>
            <a:endCxn id="19" idx="0"/>
          </p:cNvCxnSpPr>
          <p:nvPr/>
        </p:nvCxnSpPr>
        <p:spPr>
          <a:xfrm flipH="1" flipV="1">
            <a:off x="9365877" y="1302972"/>
            <a:ext cx="448" cy="1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6C5FF-E578-5C4D-BC1F-044B579EB422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flipV="1">
            <a:off x="4382845" y="5269837"/>
            <a:ext cx="0" cy="30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48B9C0-BC98-B54A-AAF7-BC388B95AF5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382845" y="4558760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D8E78F-524B-7441-9DD8-606FB9700493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382845" y="3847683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7C226F-6DEF-C14A-A1C9-79890B5460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4382845" y="3136606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FA2792-1038-9049-A844-C9D3B43F0470}"/>
              </a:ext>
            </a:extLst>
          </p:cNvPr>
          <p:cNvCxnSpPr>
            <a:stCxn id="16" idx="0"/>
          </p:cNvCxnSpPr>
          <p:nvPr/>
        </p:nvCxnSpPr>
        <p:spPr>
          <a:xfrm flipV="1">
            <a:off x="4382845" y="2438453"/>
            <a:ext cx="0" cy="2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5B55D-03D7-034B-B099-07819A8FD6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4382845" y="1714452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534E2-D9AF-9E45-9DC9-BBBBB205BFF2}"/>
                  </a:ext>
                </a:extLst>
              </p:cNvPr>
              <p:cNvSpPr/>
              <p:nvPr/>
            </p:nvSpPr>
            <p:spPr>
              <a:xfrm>
                <a:off x="4362134" y="2983043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534E2-D9AF-9E45-9DC9-BBBBB205B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34" y="2983043"/>
                <a:ext cx="659567" cy="6445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42B789-C622-0A4B-BF8F-CAE15619BCC2}"/>
                  </a:ext>
                </a:extLst>
              </p:cNvPr>
              <p:cNvSpPr/>
              <p:nvPr/>
            </p:nvSpPr>
            <p:spPr>
              <a:xfrm>
                <a:off x="5601321" y="2983042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42B789-C622-0A4B-BF8F-CAE15619B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21" y="2983042"/>
                <a:ext cx="659567" cy="6445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AC8D0-2008-DE4E-84BB-1B0C55A504DE}"/>
                  </a:ext>
                </a:extLst>
              </p:cNvPr>
              <p:cNvSpPr/>
              <p:nvPr/>
            </p:nvSpPr>
            <p:spPr>
              <a:xfrm>
                <a:off x="6840508" y="2983042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AC8D0-2008-DE4E-84BB-1B0C55A5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8" y="2983042"/>
                <a:ext cx="659567" cy="6445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78D15-1235-DA42-B716-A83F9E0525FB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5021701" y="3305331"/>
            <a:ext cx="57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7FD34-01AF-ED48-9B05-F80DC0F0D888}"/>
              </a:ext>
            </a:extLst>
          </p:cNvPr>
          <p:cNvCxnSpPr>
            <a:endCxn id="7" idx="2"/>
          </p:cNvCxnSpPr>
          <p:nvPr/>
        </p:nvCxnSpPr>
        <p:spPr>
          <a:xfrm>
            <a:off x="6260888" y="3305330"/>
            <a:ext cx="57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196474-7DD0-9347-A93C-79B3E5FFB20A}"/>
                  </a:ext>
                </a:extLst>
              </p:cNvPr>
              <p:cNvSpPr/>
              <p:nvPr/>
            </p:nvSpPr>
            <p:spPr>
              <a:xfrm>
                <a:off x="3122947" y="2983041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196474-7DD0-9347-A93C-79B3E5FFB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947" y="2983041"/>
                <a:ext cx="659567" cy="6445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6C078-E006-A44F-AA41-FE1CF3BFB8C4}"/>
              </a:ext>
            </a:extLst>
          </p:cNvPr>
          <p:cNvCxnSpPr/>
          <p:nvPr/>
        </p:nvCxnSpPr>
        <p:spPr>
          <a:xfrm>
            <a:off x="3782514" y="3305330"/>
            <a:ext cx="57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CD8F1-C671-7247-A79F-2335738DF3F6}"/>
                  </a:ext>
                </a:extLst>
              </p:cNvPr>
              <p:cNvSpPr/>
              <p:nvPr/>
            </p:nvSpPr>
            <p:spPr>
              <a:xfrm>
                <a:off x="6840507" y="2016177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CD8F1-C671-7247-A79F-2335738DF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7" y="2016177"/>
                <a:ext cx="659567" cy="6445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661F5A-2E69-6744-8980-C4D6BA4A8AF5}"/>
                  </a:ext>
                </a:extLst>
              </p:cNvPr>
              <p:cNvSpPr/>
              <p:nvPr/>
            </p:nvSpPr>
            <p:spPr>
              <a:xfrm>
                <a:off x="4362134" y="3957401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661F5A-2E69-6744-8980-C4D6BA4A8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34" y="3957401"/>
                <a:ext cx="659567" cy="6445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77D4000-E4EA-424B-8365-1CDB862505F0}"/>
                  </a:ext>
                </a:extLst>
              </p:cNvPr>
              <p:cNvSpPr/>
              <p:nvPr/>
            </p:nvSpPr>
            <p:spPr>
              <a:xfrm>
                <a:off x="5601321" y="3949906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77D4000-E4EA-424B-8365-1CDB86250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21" y="3949906"/>
                <a:ext cx="659567" cy="6445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4766A99-01E9-2D4C-9C75-EF4723F76C92}"/>
                  </a:ext>
                </a:extLst>
              </p:cNvPr>
              <p:cNvSpPr/>
              <p:nvPr/>
            </p:nvSpPr>
            <p:spPr>
              <a:xfrm>
                <a:off x="6840506" y="3949905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4766A99-01E9-2D4C-9C75-EF4723F76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6" y="3949905"/>
                <a:ext cx="659567" cy="6445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1B465-41CF-8944-A391-6AC5C0E1EBF8}"/>
              </a:ext>
            </a:extLst>
          </p:cNvPr>
          <p:cNvCxnSpPr>
            <a:stCxn id="17" idx="0"/>
            <a:endCxn id="4" idx="4"/>
          </p:cNvCxnSpPr>
          <p:nvPr/>
        </p:nvCxnSpPr>
        <p:spPr>
          <a:xfrm flipV="1">
            <a:off x="4691918" y="3627620"/>
            <a:ext cx="0" cy="32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AAE821-079F-514D-8EB4-3922A148D336}"/>
              </a:ext>
            </a:extLst>
          </p:cNvPr>
          <p:cNvCxnSpPr>
            <a:stCxn id="18" idx="0"/>
            <a:endCxn id="6" idx="4"/>
          </p:cNvCxnSpPr>
          <p:nvPr/>
        </p:nvCxnSpPr>
        <p:spPr>
          <a:xfrm flipV="1">
            <a:off x="5931105" y="3627619"/>
            <a:ext cx="0" cy="3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61508-988C-0E42-9D69-CB7195F73B78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170289" y="3627618"/>
            <a:ext cx="1" cy="3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235465-7172-A74A-AE34-7D2F5F07874B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H="1" flipV="1">
            <a:off x="7170291" y="2660754"/>
            <a:ext cx="1" cy="3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CB81A8-2875-0F42-83BD-8206C4404670}"/>
                  </a:ext>
                </a:extLst>
              </p:cNvPr>
              <p:cNvSpPr/>
              <p:nvPr/>
            </p:nvSpPr>
            <p:spPr>
              <a:xfrm>
                <a:off x="6840506" y="1210456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CB81A8-2875-0F42-83BD-8206C440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6" y="1210456"/>
                <a:ext cx="659567" cy="6445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E5729C-8118-D744-9529-CCE93BB5215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931106" y="1532745"/>
            <a:ext cx="909400" cy="11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9DA875-EE1C-5E47-96EC-990FEFFBBDDD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5931105" y="2177320"/>
            <a:ext cx="909402" cy="16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4A3E0E-6C6D-1448-A3F0-1A7338654460}"/>
                  </a:ext>
                </a:extLst>
              </p:cNvPr>
              <p:cNvSpPr/>
              <p:nvPr/>
            </p:nvSpPr>
            <p:spPr>
              <a:xfrm>
                <a:off x="4204734" y="1393147"/>
                <a:ext cx="2213553" cy="87973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4A3E0E-6C6D-1448-A3F0-1A733865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34" y="1393147"/>
                <a:ext cx="2213553" cy="8797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5B1DAF-A08F-A542-A505-4D3F8FBDDB41}"/>
              </a:ext>
            </a:extLst>
          </p:cNvPr>
          <p:cNvSpPr/>
          <p:nvPr/>
        </p:nvSpPr>
        <p:spPr>
          <a:xfrm>
            <a:off x="3749035" y="3591094"/>
            <a:ext cx="3657601" cy="21419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F97D5A-8499-CD48-80D9-751B9A316B2B}"/>
              </a:ext>
            </a:extLst>
          </p:cNvPr>
          <p:cNvSpPr/>
          <p:nvPr/>
        </p:nvSpPr>
        <p:spPr>
          <a:xfrm>
            <a:off x="3857104" y="5267276"/>
            <a:ext cx="3441469" cy="318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154971-B646-C54F-870B-71D51362EA73}"/>
              </a:ext>
            </a:extLst>
          </p:cNvPr>
          <p:cNvSpPr/>
          <p:nvPr/>
        </p:nvSpPr>
        <p:spPr>
          <a:xfrm>
            <a:off x="3857102" y="4801763"/>
            <a:ext cx="3441469" cy="288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F5AE85-EF77-FA4D-83D0-379A51F390B2}"/>
              </a:ext>
            </a:extLst>
          </p:cNvPr>
          <p:cNvSpPr/>
          <p:nvPr/>
        </p:nvSpPr>
        <p:spPr>
          <a:xfrm>
            <a:off x="3857102" y="4289363"/>
            <a:ext cx="3441469" cy="338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476098-03E5-BC4C-90B4-BBA8ABE4A755}"/>
              </a:ext>
            </a:extLst>
          </p:cNvPr>
          <p:cNvSpPr/>
          <p:nvPr/>
        </p:nvSpPr>
        <p:spPr>
          <a:xfrm>
            <a:off x="3857102" y="3721327"/>
            <a:ext cx="3441469" cy="390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attention (</a:t>
            </a:r>
            <a:r>
              <a:rPr lang="en-US" dirty="0" err="1"/>
              <a:t>multihead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92114-534A-5C43-AE53-268BAFFA0AB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569527" y="5090155"/>
            <a:ext cx="8312" cy="1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610F9-BEBC-F341-89AB-CF402DB3D84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577837" y="4627413"/>
            <a:ext cx="0" cy="17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CB31D-7A4D-9849-B060-44FD473201D0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5577837" y="4112242"/>
            <a:ext cx="0" cy="1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6C996-3BB9-514C-9C9D-81A5022A7CB0}"/>
              </a:ext>
            </a:extLst>
          </p:cNvPr>
          <p:cNvCxnSpPr>
            <a:stCxn id="8" idx="0"/>
          </p:cNvCxnSpPr>
          <p:nvPr/>
        </p:nvCxnSpPr>
        <p:spPr>
          <a:xfrm flipV="1">
            <a:off x="5577837" y="3424846"/>
            <a:ext cx="0" cy="2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39B97B-49BA-024B-960E-DADEDC9FFDB2}"/>
              </a:ext>
            </a:extLst>
          </p:cNvPr>
          <p:cNvSpPr/>
          <p:nvPr/>
        </p:nvSpPr>
        <p:spPr>
          <a:xfrm>
            <a:off x="3857102" y="3033930"/>
            <a:ext cx="3441469" cy="390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2EDC0-FA52-2E4B-80BF-8875C79C4E52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569527" y="2743202"/>
            <a:ext cx="8310" cy="29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0530346-F294-4045-94D0-FB1A21EE959D}"/>
              </a:ext>
            </a:extLst>
          </p:cNvPr>
          <p:cNvSpPr/>
          <p:nvPr/>
        </p:nvSpPr>
        <p:spPr>
          <a:xfrm>
            <a:off x="3857102" y="2424329"/>
            <a:ext cx="3441469" cy="357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B6EC72-3486-5C4E-A950-1C13352E363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569527" y="1961806"/>
            <a:ext cx="8310" cy="46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23DA8A-F901-BC4E-AD64-B936B0184D36}"/>
              </a:ext>
            </a:extLst>
          </p:cNvPr>
          <p:cNvSpPr txBox="1"/>
          <p:nvPr/>
        </p:nvSpPr>
        <p:spPr>
          <a:xfrm>
            <a:off x="7514703" y="4438999"/>
            <a:ext cx="5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xN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BDF9D9-E2F5-D145-A15F-CB19ED900071}"/>
              </a:ext>
            </a:extLst>
          </p:cNvPr>
          <p:cNvCxnSpPr>
            <a:cxnSpLocks/>
          </p:cNvCxnSpPr>
          <p:nvPr/>
        </p:nvCxnSpPr>
        <p:spPr>
          <a:xfrm flipV="1">
            <a:off x="5569527" y="5733007"/>
            <a:ext cx="8310" cy="31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8E5A57B-D36B-AA46-9514-FCC0FCE9DE86}"/>
              </a:ext>
            </a:extLst>
          </p:cNvPr>
          <p:cNvSpPr/>
          <p:nvPr/>
        </p:nvSpPr>
        <p:spPr>
          <a:xfrm>
            <a:off x="4705004" y="6051665"/>
            <a:ext cx="1778923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D6AAE-9B74-CB49-B152-E9585CD42CAB}"/>
              </a:ext>
            </a:extLst>
          </p:cNvPr>
          <p:cNvSpPr/>
          <p:nvPr/>
        </p:nvSpPr>
        <p:spPr>
          <a:xfrm>
            <a:off x="4705004" y="1530819"/>
            <a:ext cx="1778923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1762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08A0E-4AE0-9145-B17D-2B2342DB57EA}"/>
                  </a:ext>
                </a:extLst>
              </p:cNvPr>
              <p:cNvSpPr txBox="1"/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08A0E-4AE0-9145-B17D-2B2342DB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9F61BA7-CDC4-FF4D-AAE5-822D6935B509}"/>
              </a:ext>
            </a:extLst>
          </p:cNvPr>
          <p:cNvSpPr/>
          <p:nvPr/>
        </p:nvSpPr>
        <p:spPr>
          <a:xfrm>
            <a:off x="4051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7CCD39-E502-9A4F-94DA-C7052E7C39E0}"/>
              </a:ext>
            </a:extLst>
          </p:cNvPr>
          <p:cNvSpPr/>
          <p:nvPr/>
        </p:nvSpPr>
        <p:spPr>
          <a:xfrm>
            <a:off x="4711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7E88D5-C346-AD43-9CE6-79B3400479DF}"/>
              </a:ext>
            </a:extLst>
          </p:cNvPr>
          <p:cNvSpPr/>
          <p:nvPr/>
        </p:nvSpPr>
        <p:spPr>
          <a:xfrm>
            <a:off x="53721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0860CC-A97A-E345-9096-E68FD9C0E819}"/>
              </a:ext>
            </a:extLst>
          </p:cNvPr>
          <p:cNvSpPr/>
          <p:nvPr/>
        </p:nvSpPr>
        <p:spPr>
          <a:xfrm>
            <a:off x="60325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BA557-6D7C-A14B-943F-0601AEC856D9}"/>
              </a:ext>
            </a:extLst>
          </p:cNvPr>
          <p:cNvSpPr/>
          <p:nvPr/>
        </p:nvSpPr>
        <p:spPr>
          <a:xfrm>
            <a:off x="66929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B453BD-DD91-8C40-8BD8-8601659876E6}"/>
              </a:ext>
            </a:extLst>
          </p:cNvPr>
          <p:cNvSpPr/>
          <p:nvPr/>
        </p:nvSpPr>
        <p:spPr>
          <a:xfrm>
            <a:off x="7353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1D75B3-DC19-DB40-8D83-CBABDDCF553E}"/>
              </a:ext>
            </a:extLst>
          </p:cNvPr>
          <p:cNvSpPr/>
          <p:nvPr/>
        </p:nvSpPr>
        <p:spPr>
          <a:xfrm>
            <a:off x="8013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52E80-E32B-2E40-96F3-B4217280ED0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495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1F4E8-ABF2-0048-81F6-260A36A9412A}"/>
              </a:ext>
            </a:extLst>
          </p:cNvPr>
          <p:cNvCxnSpPr/>
          <p:nvPr/>
        </p:nvCxnSpPr>
        <p:spPr>
          <a:xfrm>
            <a:off x="51562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A45CA-6C2B-534F-AC44-8109422A4B86}"/>
              </a:ext>
            </a:extLst>
          </p:cNvPr>
          <p:cNvCxnSpPr/>
          <p:nvPr/>
        </p:nvCxnSpPr>
        <p:spPr>
          <a:xfrm>
            <a:off x="58166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87463-BCFF-A546-9E2D-139AB1FC9CAC}"/>
              </a:ext>
            </a:extLst>
          </p:cNvPr>
          <p:cNvCxnSpPr/>
          <p:nvPr/>
        </p:nvCxnSpPr>
        <p:spPr>
          <a:xfrm>
            <a:off x="64770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1FCADA-AE81-1A4B-8BD3-1199C397E0DB}"/>
              </a:ext>
            </a:extLst>
          </p:cNvPr>
          <p:cNvCxnSpPr/>
          <p:nvPr/>
        </p:nvCxnSpPr>
        <p:spPr>
          <a:xfrm>
            <a:off x="71374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456E4D-E809-5448-B93F-8AF68A31F170}"/>
              </a:ext>
            </a:extLst>
          </p:cNvPr>
          <p:cNvCxnSpPr/>
          <p:nvPr/>
        </p:nvCxnSpPr>
        <p:spPr>
          <a:xfrm>
            <a:off x="7797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9DBB6-F895-AB45-9F66-39FECB45DB49}"/>
                  </a:ext>
                </a:extLst>
              </p:cNvPr>
              <p:cNvSpPr txBox="1"/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9DBB6-F895-AB45-9F66-39FECB45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870B3-0604-304D-9428-DFF7D23CF428}"/>
                  </a:ext>
                </a:extLst>
              </p:cNvPr>
              <p:cNvSpPr txBox="1"/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870B3-0604-304D-9428-DFF7D23C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5245-7C1B-AD43-9603-A8F3711E6131}"/>
                  </a:ext>
                </a:extLst>
              </p:cNvPr>
              <p:cNvSpPr txBox="1"/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5245-7C1B-AD43-9603-A8F3711E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807796-C61B-F74B-A36A-88B792094E89}"/>
                  </a:ext>
                </a:extLst>
              </p:cNvPr>
              <p:cNvSpPr txBox="1"/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807796-C61B-F74B-A36A-88B79209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1FFC5-C42D-4A47-8370-E943FCD82E40}"/>
                  </a:ext>
                </a:extLst>
              </p:cNvPr>
              <p:cNvSpPr txBox="1"/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1FFC5-C42D-4A47-8370-E943FCD8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84629-EB01-6A42-A62B-CA31E3F46B4C}"/>
                  </a:ext>
                </a:extLst>
              </p:cNvPr>
              <p:cNvSpPr txBox="1"/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84629-EB01-6A42-A62B-CA31E3F4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19C82-1EC0-8F41-ACD5-4589CA9ABDEB}"/>
              </a:ext>
            </a:extLst>
          </p:cNvPr>
          <p:cNvCxnSpPr>
            <a:cxnSpLocks/>
          </p:cNvCxnSpPr>
          <p:nvPr/>
        </p:nvCxnSpPr>
        <p:spPr>
          <a:xfrm flipV="1">
            <a:off x="4260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A49746-02C2-5F49-92DC-F21E5C17DB46}"/>
              </a:ext>
            </a:extLst>
          </p:cNvPr>
          <p:cNvCxnSpPr>
            <a:cxnSpLocks/>
          </p:cNvCxnSpPr>
          <p:nvPr/>
        </p:nvCxnSpPr>
        <p:spPr>
          <a:xfrm flipV="1">
            <a:off x="4921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5FE011-B543-DE4B-A494-D9275BB220EC}"/>
              </a:ext>
            </a:extLst>
          </p:cNvPr>
          <p:cNvCxnSpPr>
            <a:cxnSpLocks/>
          </p:cNvCxnSpPr>
          <p:nvPr/>
        </p:nvCxnSpPr>
        <p:spPr>
          <a:xfrm flipV="1">
            <a:off x="55816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D69416-C9BD-0540-BE5C-29EE299317BC}"/>
              </a:ext>
            </a:extLst>
          </p:cNvPr>
          <p:cNvCxnSpPr>
            <a:cxnSpLocks/>
          </p:cNvCxnSpPr>
          <p:nvPr/>
        </p:nvCxnSpPr>
        <p:spPr>
          <a:xfrm flipV="1">
            <a:off x="62420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3E5885-B981-734A-B5A9-05BE4C4C13CC}"/>
              </a:ext>
            </a:extLst>
          </p:cNvPr>
          <p:cNvCxnSpPr>
            <a:cxnSpLocks/>
          </p:cNvCxnSpPr>
          <p:nvPr/>
        </p:nvCxnSpPr>
        <p:spPr>
          <a:xfrm flipV="1">
            <a:off x="68897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2EB29-A495-F140-B39B-A17F39CC0C55}"/>
              </a:ext>
            </a:extLst>
          </p:cNvPr>
          <p:cNvCxnSpPr>
            <a:cxnSpLocks/>
          </p:cNvCxnSpPr>
          <p:nvPr/>
        </p:nvCxnSpPr>
        <p:spPr>
          <a:xfrm flipV="1">
            <a:off x="7562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42FABD-2515-3D4F-A6A9-5DDEF5C38375}"/>
              </a:ext>
            </a:extLst>
          </p:cNvPr>
          <p:cNvCxnSpPr>
            <a:cxnSpLocks/>
          </p:cNvCxnSpPr>
          <p:nvPr/>
        </p:nvCxnSpPr>
        <p:spPr>
          <a:xfrm flipV="1">
            <a:off x="8223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ECF5C-DF4C-BE42-8F24-1F8B01508BC3}"/>
              </a:ext>
            </a:extLst>
          </p:cNvPr>
          <p:cNvCxnSpPr>
            <a:cxnSpLocks/>
          </p:cNvCxnSpPr>
          <p:nvPr/>
        </p:nvCxnSpPr>
        <p:spPr>
          <a:xfrm flipV="1">
            <a:off x="42481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C049D8-1A68-9144-B798-6162F3B78F65}"/>
              </a:ext>
            </a:extLst>
          </p:cNvPr>
          <p:cNvCxnSpPr>
            <a:cxnSpLocks/>
          </p:cNvCxnSpPr>
          <p:nvPr/>
        </p:nvCxnSpPr>
        <p:spPr>
          <a:xfrm flipV="1">
            <a:off x="49085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4CDD6C-146A-614F-BD8F-1EEC662D3948}"/>
              </a:ext>
            </a:extLst>
          </p:cNvPr>
          <p:cNvCxnSpPr>
            <a:cxnSpLocks/>
          </p:cNvCxnSpPr>
          <p:nvPr/>
        </p:nvCxnSpPr>
        <p:spPr>
          <a:xfrm flipV="1">
            <a:off x="55689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8F0D46-7A3F-5E43-86DC-CCE908BBEC88}"/>
              </a:ext>
            </a:extLst>
          </p:cNvPr>
          <p:cNvCxnSpPr>
            <a:cxnSpLocks/>
          </p:cNvCxnSpPr>
          <p:nvPr/>
        </p:nvCxnSpPr>
        <p:spPr>
          <a:xfrm flipV="1">
            <a:off x="62293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850CC-B31C-2545-878B-4E3B20A0EC03}"/>
              </a:ext>
            </a:extLst>
          </p:cNvPr>
          <p:cNvCxnSpPr>
            <a:cxnSpLocks/>
          </p:cNvCxnSpPr>
          <p:nvPr/>
        </p:nvCxnSpPr>
        <p:spPr>
          <a:xfrm flipV="1">
            <a:off x="68770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12E3D9-6290-4944-97F8-97D7CF20EDD2}"/>
              </a:ext>
            </a:extLst>
          </p:cNvPr>
          <p:cNvCxnSpPr>
            <a:cxnSpLocks/>
          </p:cNvCxnSpPr>
          <p:nvPr/>
        </p:nvCxnSpPr>
        <p:spPr>
          <a:xfrm flipV="1">
            <a:off x="75501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DC28B3-810B-404D-924D-C12391B0ABB2}"/>
              </a:ext>
            </a:extLst>
          </p:cNvPr>
          <p:cNvCxnSpPr>
            <a:cxnSpLocks/>
          </p:cNvCxnSpPr>
          <p:nvPr/>
        </p:nvCxnSpPr>
        <p:spPr>
          <a:xfrm flipV="1">
            <a:off x="82105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0720A5A-06D8-1749-85A1-639BBEFE9751}"/>
              </a:ext>
            </a:extLst>
          </p:cNvPr>
          <p:cNvSpPr/>
          <p:nvPr/>
        </p:nvSpPr>
        <p:spPr>
          <a:xfrm>
            <a:off x="4132233" y="4024551"/>
            <a:ext cx="4328045" cy="35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attention/CNN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F55A7C-407F-9C4A-8E67-CD3A419B265F}"/>
              </a:ext>
            </a:extLst>
          </p:cNvPr>
          <p:cNvCxnSpPr>
            <a:cxnSpLocks/>
          </p:cNvCxnSpPr>
          <p:nvPr/>
        </p:nvCxnSpPr>
        <p:spPr>
          <a:xfrm flipV="1">
            <a:off x="6032500" y="2427316"/>
            <a:ext cx="0" cy="142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U-Turn Arrow 77">
            <a:extLst>
              <a:ext uri="{FF2B5EF4-FFF2-40B4-BE49-F238E27FC236}">
                <a16:creationId xmlns:a16="http://schemas.microsoft.com/office/drawing/2014/main" id="{7BD564C3-FB42-9F4B-8F7A-959C3D540C4D}"/>
              </a:ext>
            </a:extLst>
          </p:cNvPr>
          <p:cNvSpPr/>
          <p:nvPr/>
        </p:nvSpPr>
        <p:spPr>
          <a:xfrm rot="16200000">
            <a:off x="3795868" y="2151214"/>
            <a:ext cx="1590050" cy="3302319"/>
          </a:xfrm>
          <a:prstGeom prst="uturnArrow">
            <a:avLst>
              <a:gd name="adj1" fmla="val 493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D9825-B80F-7740-85A8-E37FB6F9BF96}"/>
              </a:ext>
            </a:extLst>
          </p:cNvPr>
          <p:cNvSpPr txBox="1"/>
          <p:nvPr/>
        </p:nvSpPr>
        <p:spPr>
          <a:xfrm>
            <a:off x="5502003" y="31996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886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13952</TotalTime>
  <Words>1142</Words>
  <Application>Microsoft Office PowerPoint</Application>
  <PresentationFormat>宽屏</PresentationFormat>
  <Paragraphs>479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等线</vt:lpstr>
      <vt:lpstr>Arial</vt:lpstr>
      <vt:lpstr>Arial Narrow</vt:lpstr>
      <vt:lpstr>Calibri</vt:lpstr>
      <vt:lpstr>Calibri Light</vt:lpstr>
      <vt:lpstr>Cambria Math</vt:lpstr>
      <vt:lpstr>Consolas</vt:lpstr>
      <vt:lpstr>Office Theme</vt:lpstr>
      <vt:lpstr>Diagrams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Dongyang Dai</dc:creator>
  <cp:lastModifiedBy>T148315</cp:lastModifiedBy>
  <cp:revision>429</cp:revision>
  <dcterms:created xsi:type="dcterms:W3CDTF">2018-05-18T05:43:42Z</dcterms:created>
  <dcterms:modified xsi:type="dcterms:W3CDTF">2019-05-08T07:38:45Z</dcterms:modified>
</cp:coreProperties>
</file>