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8" r:id="rId11"/>
    <p:sldId id="282" r:id="rId12"/>
    <p:sldId id="276" r:id="rId13"/>
    <p:sldId id="283" r:id="rId14"/>
    <p:sldId id="277" r:id="rId15"/>
    <p:sldId id="279" r:id="rId16"/>
    <p:sldId id="281" r:id="rId17"/>
    <p:sldId id="314" r:id="rId18"/>
    <p:sldId id="316" r:id="rId19"/>
    <p:sldId id="286" r:id="rId20"/>
    <p:sldId id="304" r:id="rId21"/>
    <p:sldId id="315" r:id="rId22"/>
    <p:sldId id="287" r:id="rId23"/>
    <p:sldId id="289" r:id="rId24"/>
    <p:sldId id="288" r:id="rId25"/>
    <p:sldId id="284" r:id="rId26"/>
    <p:sldId id="285" r:id="rId27"/>
    <p:sldId id="290" r:id="rId28"/>
    <p:sldId id="291" r:id="rId29"/>
    <p:sldId id="293" r:id="rId30"/>
    <p:sldId id="308" r:id="rId31"/>
    <p:sldId id="294" r:id="rId32"/>
    <p:sldId id="296" r:id="rId33"/>
    <p:sldId id="306" r:id="rId34"/>
    <p:sldId id="309" r:id="rId35"/>
    <p:sldId id="310" r:id="rId36"/>
    <p:sldId id="311" r:id="rId37"/>
    <p:sldId id="317" r:id="rId38"/>
    <p:sldId id="318" r:id="rId39"/>
    <p:sldId id="319" r:id="rId40"/>
    <p:sldId id="321" r:id="rId41"/>
    <p:sldId id="322" r:id="rId42"/>
    <p:sldId id="323" r:id="rId43"/>
    <p:sldId id="312" r:id="rId44"/>
    <p:sldId id="313" r:id="rId45"/>
    <p:sldId id="320" r:id="rId46"/>
    <p:sldId id="295" r:id="rId47"/>
    <p:sldId id="292" r:id="rId48"/>
    <p:sldId id="297" r:id="rId49"/>
    <p:sldId id="299" r:id="rId50"/>
    <p:sldId id="324" r:id="rId51"/>
    <p:sldId id="307" r:id="rId52"/>
    <p:sldId id="298" r:id="rId53"/>
    <p:sldId id="300" r:id="rId54"/>
    <p:sldId id="303" r:id="rId55"/>
    <p:sldId id="301" r:id="rId56"/>
    <p:sldId id="302" r:id="rId57"/>
    <p:sldId id="305" r:id="rId58"/>
    <p:sldId id="280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6F97"/>
    <a:srgbClr val="B631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5"/>
    <p:restoredTop sz="94643"/>
  </p:normalViewPr>
  <p:slideViewPr>
    <p:cSldViewPr snapToGrid="0" snapToObjects="1">
      <p:cViewPr varScale="1">
        <p:scale>
          <a:sx n="89" d="100"/>
          <a:sy n="89" d="100"/>
        </p:scale>
        <p:origin x="19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6966D-36E0-6D4A-8C88-BEDD36F699D1}" type="datetimeFigureOut">
              <a:rPr lang="en-US" smtClean="0"/>
              <a:t>4/21/19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95E91-FDBE-C145-8273-617901CC3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1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95E91-FDBE-C145-8273-617901CC34A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9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CFEF-F4D2-9642-962B-2F74644AB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E27FB-71F5-3F40-AEA4-58F2C8A76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475B0-1C89-1447-8D22-88E4804F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3D84-21CC-F248-AFCC-A151612E0345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4C14F-B856-474B-A151-5570F65F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F4BB5-7F16-F843-8822-62CAC926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816-00E0-7148-AA82-7241E5F1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7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6CF40-4C16-764E-8744-9E36B14D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F6D1C-F003-034A-A305-4C8D26C98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CB684-57BD-CF4B-BCBA-340ECF6E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3D84-21CC-F248-AFCC-A151612E0345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74082-4E36-D54A-B790-6F76D7AA1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618ED-5EC0-3046-95EC-8E7FC19D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816-00E0-7148-AA82-7241E5F1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8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49BBA-874F-CF42-8EFE-21798F27E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DA5FA-A3DE-2E4D-9E28-52603CBE8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06DEC-878D-CA46-ABC2-8873CC31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3D84-21CC-F248-AFCC-A151612E0345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DB9B8-4EBF-454A-834F-3DDBFAD77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7DA84-0041-9942-B60E-95ED49D8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816-00E0-7148-AA82-7241E5F1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D53E-539A-A24E-94AB-9610DDC3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45293-D663-1A40-8A99-678275925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2B648-F87A-494D-B75D-8400A256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3D84-21CC-F248-AFCC-A151612E0345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F24EA-A599-384B-9BE7-0901614F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953A5-B4C9-834C-95E1-E3DFB106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816-00E0-7148-AA82-7241E5F1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3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9E1A-1ECB-0442-B8C8-DC1D4F79F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7CCD4-02CB-3D49-B3A7-4FC6A1DAB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C482F-4501-D54D-B6DD-5D44A3EF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3D84-21CC-F248-AFCC-A151612E0345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63EF8-5D2C-ED4A-8C0B-B810544CB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BFEC8-CED4-4F40-9FC7-8C3208BA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816-00E0-7148-AA82-7241E5F1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8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F3CA-C1FB-EB48-89E3-AB2E5092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B2C99-CE98-6040-BCC4-3ED3ECB6C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3F763-94D1-5043-97FA-758F48F77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4E217-1A64-A842-A537-661AE3D82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3D84-21CC-F248-AFCC-A151612E0345}" type="datetimeFigureOut">
              <a:rPr lang="en-US" smtClean="0"/>
              <a:t>4/21/19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A2642-9737-1941-91C6-347989B4A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9CEA1-561B-0F46-B6AE-5AA2CFA3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816-00E0-7148-AA82-7241E5F1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9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4C23-243E-854F-B29F-44796A91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32CE3-729C-2B4C-BBD7-CB0B6F4CF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88E28-B548-604C-9D74-A16D00B00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9D4F46-D4B6-CC4B-81BE-11442FCA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AC7ED-064A-6440-AE2E-EA5493513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287CFE-40B2-7747-8B8F-C9E92D30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3D84-21CC-F248-AFCC-A151612E0345}" type="datetimeFigureOut">
              <a:rPr lang="en-US" smtClean="0"/>
              <a:t>4/21/19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9C14D-753C-9046-B8A1-1B66F059D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925FBD-67CF-504D-8CC5-CCC17EDC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816-00E0-7148-AA82-7241E5F1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2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737E-EB65-E142-866D-C36637C6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2C1DD-11B2-374C-9801-64188CF3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3D84-21CC-F248-AFCC-A151612E0345}" type="datetimeFigureOut">
              <a:rPr lang="en-US" smtClean="0"/>
              <a:t>4/21/19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EADE3-C4D5-5B4F-95F7-FCB337CD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8AE91-F76E-F745-9A5B-FFBB19E6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816-00E0-7148-AA82-7241E5F1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8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C391E-EE02-C348-A7FD-12AA1A92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3D84-21CC-F248-AFCC-A151612E0345}" type="datetimeFigureOut">
              <a:rPr lang="en-US" smtClean="0"/>
              <a:t>4/21/19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3E8D20-D253-8546-8C94-E792AC7D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EDEDB-8255-A045-A46A-15317466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816-00E0-7148-AA82-7241E5F1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9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6030-F05B-D344-872D-B753134DE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9A187-6979-C841-A30D-0A9A588BA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731E5-AE99-C349-AE9D-A296DD5B7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0BD03-E2E4-E24A-B35A-DED94EB08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3D84-21CC-F248-AFCC-A151612E0345}" type="datetimeFigureOut">
              <a:rPr lang="en-US" smtClean="0"/>
              <a:t>4/21/19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A103F-4186-534F-B6E7-7958F30E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5881D-D92D-224D-9286-A1E57580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816-00E0-7148-AA82-7241E5F1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9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52B8-69ED-EE4D-9079-35BEF2FCE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7E97B-C9EB-3847-8059-22EEB39D9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4D2DB-6013-A54F-9904-76B7AB879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1B13C-1535-2540-BE4B-2C1CEB84A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3D84-21CC-F248-AFCC-A151612E0345}" type="datetimeFigureOut">
              <a:rPr lang="en-US" smtClean="0"/>
              <a:t>4/21/19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5FE48-D6E1-A841-9C6E-5D968DE4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16E08-4AB6-F946-B6B8-C47BB17E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816-00E0-7148-AA82-7241E5F1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3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7574EB-96F3-A648-AFEF-BD2E8038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13624-5850-FD4D-AA4B-717F389F8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B9319-00BD-F341-810F-4F577AC46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13D84-21CC-F248-AFCC-A151612E0345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14D36-50C3-8E48-A815-528ACEF98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75718-CCBC-1347-9C92-D6CFC3935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16816-00E0-7148-AA82-7241E5F1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4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2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1.png"/><Relationship Id="rId7" Type="http://schemas.openxmlformats.org/officeDocument/2006/relationships/image" Target="../media/image104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0.png"/><Relationship Id="rId4" Type="http://schemas.openxmlformats.org/officeDocument/2006/relationships/image" Target="../media/image10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4.png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1.png"/><Relationship Id="rId7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0" Type="http://schemas.openxmlformats.org/officeDocument/2006/relationships/image" Target="../media/image107.jpg"/><Relationship Id="rId4" Type="http://schemas.openxmlformats.org/officeDocument/2006/relationships/image" Target="../media/image102.png"/><Relationship Id="rId9" Type="http://schemas.openxmlformats.org/officeDocument/2006/relationships/image" Target="../media/image10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0.png"/><Relationship Id="rId7" Type="http://schemas.openxmlformats.org/officeDocument/2006/relationships/image" Target="../media/image109.png"/><Relationship Id="rId2" Type="http://schemas.openxmlformats.org/officeDocument/2006/relationships/image" Target="../media/image10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98.png"/><Relationship Id="rId9" Type="http://schemas.openxmlformats.org/officeDocument/2006/relationships/image" Target="../media/image11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2.png"/><Relationship Id="rId7" Type="http://schemas.openxmlformats.org/officeDocument/2006/relationships/image" Target="../media/image115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5" Type="http://schemas.openxmlformats.org/officeDocument/2006/relationships/image" Target="../media/image100.png"/><Relationship Id="rId10" Type="http://schemas.openxmlformats.org/officeDocument/2006/relationships/image" Target="../media/image118.png"/><Relationship Id="rId4" Type="http://schemas.openxmlformats.org/officeDocument/2006/relationships/image" Target="../media/image113.png"/><Relationship Id="rId9" Type="http://schemas.openxmlformats.org/officeDocument/2006/relationships/image" Target="../media/image11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98.png"/><Relationship Id="rId7" Type="http://schemas.openxmlformats.org/officeDocument/2006/relationships/image" Target="../media/image12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3.png"/><Relationship Id="rId7" Type="http://schemas.openxmlformats.org/officeDocument/2006/relationships/image" Target="../media/image141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108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jpg"/><Relationship Id="rId3" Type="http://schemas.openxmlformats.org/officeDocument/2006/relationships/image" Target="../media/image1130.png"/><Relationship Id="rId7" Type="http://schemas.openxmlformats.org/officeDocument/2006/relationships/image" Target="../media/image112.jp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jpg"/><Relationship Id="rId5" Type="http://schemas.openxmlformats.org/officeDocument/2006/relationships/image" Target="../media/image110.jpg"/><Relationship Id="rId4" Type="http://schemas.openxmlformats.org/officeDocument/2006/relationships/image" Target="../media/image1140.png"/><Relationship Id="rId9" Type="http://schemas.openxmlformats.org/officeDocument/2006/relationships/image" Target="../media/image14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0.png"/><Relationship Id="rId3" Type="http://schemas.openxmlformats.org/officeDocument/2006/relationships/image" Target="../media/image1230.png"/><Relationship Id="rId7" Type="http://schemas.openxmlformats.org/officeDocument/2006/relationships/image" Target="../media/image1270.png"/><Relationship Id="rId2" Type="http://schemas.openxmlformats.org/officeDocument/2006/relationships/image" Target="../media/image10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0.png"/><Relationship Id="rId5" Type="http://schemas.openxmlformats.org/officeDocument/2006/relationships/image" Target="../media/image1250.png"/><Relationship Id="rId4" Type="http://schemas.openxmlformats.org/officeDocument/2006/relationships/image" Target="../media/image1240.png"/><Relationship Id="rId9" Type="http://schemas.openxmlformats.org/officeDocument/2006/relationships/image" Target="../media/image10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jpg"/><Relationship Id="rId3" Type="http://schemas.openxmlformats.org/officeDocument/2006/relationships/image" Target="../media/image1310.png"/><Relationship Id="rId7" Type="http://schemas.openxmlformats.org/officeDocument/2006/relationships/image" Target="../media/image106.png"/><Relationship Id="rId2" Type="http://schemas.openxmlformats.org/officeDocument/2006/relationships/image" Target="../media/image1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0.png"/><Relationship Id="rId5" Type="http://schemas.openxmlformats.org/officeDocument/2006/relationships/image" Target="../media/image1330.png"/><Relationship Id="rId4" Type="http://schemas.openxmlformats.org/officeDocument/2006/relationships/image" Target="../media/image13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7" Type="http://schemas.openxmlformats.org/officeDocument/2006/relationships/image" Target="../media/image107.jp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1.png"/><Relationship Id="rId7" Type="http://schemas.openxmlformats.org/officeDocument/2006/relationships/image" Target="../media/image104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0.png"/><Relationship Id="rId4" Type="http://schemas.openxmlformats.org/officeDocument/2006/relationships/image" Target="../media/image102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0.png"/><Relationship Id="rId13" Type="http://schemas.openxmlformats.org/officeDocument/2006/relationships/image" Target="../media/image146.png"/><Relationship Id="rId3" Type="http://schemas.openxmlformats.org/officeDocument/2006/relationships/image" Target="../media/image1360.png"/><Relationship Id="rId7" Type="http://schemas.openxmlformats.org/officeDocument/2006/relationships/image" Target="../media/image1400.png"/><Relationship Id="rId12" Type="http://schemas.openxmlformats.org/officeDocument/2006/relationships/image" Target="../media/image145.png"/><Relationship Id="rId2" Type="http://schemas.openxmlformats.org/officeDocument/2006/relationships/image" Target="../media/image1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0.png"/><Relationship Id="rId11" Type="http://schemas.openxmlformats.org/officeDocument/2006/relationships/image" Target="../media/image1440.png"/><Relationship Id="rId5" Type="http://schemas.openxmlformats.org/officeDocument/2006/relationships/image" Target="../media/image1380.png"/><Relationship Id="rId10" Type="http://schemas.openxmlformats.org/officeDocument/2006/relationships/image" Target="../media/image1430.png"/><Relationship Id="rId4" Type="http://schemas.openxmlformats.org/officeDocument/2006/relationships/image" Target="../media/image1370.png"/><Relationship Id="rId9" Type="http://schemas.openxmlformats.org/officeDocument/2006/relationships/image" Target="../media/image142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0.png"/><Relationship Id="rId3" Type="http://schemas.openxmlformats.org/officeDocument/2006/relationships/image" Target="../media/image148.png"/><Relationship Id="rId7" Type="http://schemas.openxmlformats.org/officeDocument/2006/relationships/image" Target="../media/image1520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0.png"/><Relationship Id="rId5" Type="http://schemas.openxmlformats.org/officeDocument/2006/relationships/image" Target="../media/image1500.png"/><Relationship Id="rId4" Type="http://schemas.openxmlformats.org/officeDocument/2006/relationships/image" Target="../media/image149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emf"/><Relationship Id="rId2" Type="http://schemas.openxmlformats.org/officeDocument/2006/relationships/image" Target="../media/image14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7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emf"/><Relationship Id="rId2" Type="http://schemas.openxmlformats.org/officeDocument/2006/relationships/image" Target="../media/image14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emf"/><Relationship Id="rId4" Type="http://schemas.openxmlformats.org/officeDocument/2006/relationships/image" Target="../media/image149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emf"/><Relationship Id="rId2" Type="http://schemas.openxmlformats.org/officeDocument/2006/relationships/image" Target="../media/image14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emf"/><Relationship Id="rId4" Type="http://schemas.openxmlformats.org/officeDocument/2006/relationships/image" Target="../media/image149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38BE-3302-7A47-9CDC-D604DDE62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526DF-B89B-CD4C-ABE7-4BC2547FE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48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430A3E-D826-374C-8E62-365F7D07DFAB}"/>
              </a:ext>
            </a:extLst>
          </p:cNvPr>
          <p:cNvSpPr/>
          <p:nvPr/>
        </p:nvSpPr>
        <p:spPr>
          <a:xfrm>
            <a:off x="5648397" y="2081988"/>
            <a:ext cx="5849336" cy="4105002"/>
          </a:xfrm>
          <a:prstGeom prst="roundRect">
            <a:avLst>
              <a:gd name="adj" fmla="val 539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0FB44C1B-07A5-9D48-B1F5-205743E5CDDF}"/>
                  </a:ext>
                </a:extLst>
              </p:cNvPr>
              <p:cNvSpPr/>
              <p:nvPr/>
            </p:nvSpPr>
            <p:spPr>
              <a:xfrm>
                <a:off x="5754181" y="5559894"/>
                <a:ext cx="5599618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Convolution: 48 filters of 7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7, strides [2, 2]</a:t>
                </a: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0FB44C1B-07A5-9D48-B1F5-205743E5CD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81" y="5559894"/>
                <a:ext cx="5599618" cy="411480"/>
              </a:xfrm>
              <a:prstGeom prst="roundRect">
                <a:avLst/>
              </a:prstGeom>
              <a:blipFill>
                <a:blip r:embed="rId2"/>
                <a:stretch>
                  <a:fillRect b="-147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443C2E2-EF01-694D-A02D-65C9CA7A6499}"/>
                  </a:ext>
                </a:extLst>
              </p:cNvPr>
              <p:cNvSpPr/>
              <p:nvPr/>
            </p:nvSpPr>
            <p:spPr>
              <a:xfrm>
                <a:off x="5754181" y="5018874"/>
                <a:ext cx="5599618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Convolution: 64 filters of 3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3, strides [1, 1]</a:t>
                </a: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443C2E2-EF01-694D-A02D-65C9CA7A64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81" y="5018874"/>
                <a:ext cx="5599618" cy="411480"/>
              </a:xfrm>
              <a:prstGeom prst="roundRect">
                <a:avLst/>
              </a:prstGeom>
              <a:blipFill>
                <a:blip r:embed="rId3"/>
                <a:stretch>
                  <a:fillRect b="-1142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1FF331D2-3DCC-4F42-889B-004A2B22949B}"/>
                  </a:ext>
                </a:extLst>
              </p:cNvPr>
              <p:cNvSpPr/>
              <p:nvPr/>
            </p:nvSpPr>
            <p:spPr>
              <a:xfrm>
                <a:off x="5754181" y="4477854"/>
                <a:ext cx="5599618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Max-pooling: 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2, strides [2, 2] </a:t>
                </a:r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1FF331D2-3DCC-4F42-889B-004A2B229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81" y="4477854"/>
                <a:ext cx="5599618" cy="411480"/>
              </a:xfrm>
              <a:prstGeom prst="roundRect">
                <a:avLst/>
              </a:prstGeom>
              <a:blipFill>
                <a:blip r:embed="rId4"/>
                <a:stretch>
                  <a:fillRect b="-147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48AA19C1-48C5-284D-9570-C019C49FF2C6}"/>
                  </a:ext>
                </a:extLst>
              </p:cNvPr>
              <p:cNvSpPr/>
              <p:nvPr/>
            </p:nvSpPr>
            <p:spPr>
              <a:xfrm>
                <a:off x="5754181" y="3918509"/>
                <a:ext cx="5599618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Convolution: 80 filters of 3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3, strides[1, 1]</a:t>
                </a:r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48AA19C1-48C5-284D-9570-C019C49FF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81" y="3918509"/>
                <a:ext cx="5599618" cy="411480"/>
              </a:xfrm>
              <a:prstGeom prst="roundRect">
                <a:avLst/>
              </a:prstGeom>
              <a:blipFill>
                <a:blip r:embed="rId5"/>
                <a:stretch>
                  <a:fillRect b="-147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506BD10-9224-AD4C-91F6-61F706960764}"/>
                  </a:ext>
                </a:extLst>
              </p:cNvPr>
              <p:cNvSpPr/>
              <p:nvPr/>
            </p:nvSpPr>
            <p:spPr>
              <a:xfrm>
                <a:off x="5754181" y="3377489"/>
                <a:ext cx="5599618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Max-pooling: 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2, strides [2, 2] </a:t>
                </a: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506BD10-9224-AD4C-91F6-61F706960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81" y="3377489"/>
                <a:ext cx="5599618" cy="411480"/>
              </a:xfrm>
              <a:prstGeom prst="roundRect">
                <a:avLst/>
              </a:prstGeom>
              <a:blipFill>
                <a:blip r:embed="rId6"/>
                <a:stretch>
                  <a:fillRect b="-147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5D1EE81-07DC-5740-A6DA-DEF1A247C781}"/>
                  </a:ext>
                </a:extLst>
              </p:cNvPr>
              <p:cNvSpPr/>
              <p:nvPr/>
            </p:nvSpPr>
            <p:spPr>
              <a:xfrm>
                <a:off x="5754181" y="2805989"/>
                <a:ext cx="5599618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Convolution: 96 filters of 3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3, strides [1, 1]</a:t>
                </a: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5D1EE81-07DC-5740-A6DA-DEF1A247C7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81" y="2805989"/>
                <a:ext cx="5599618" cy="411480"/>
              </a:xfrm>
              <a:prstGeom prst="roundRect">
                <a:avLst/>
              </a:prstGeom>
              <a:blipFill>
                <a:blip r:embed="rId7"/>
                <a:stretch>
                  <a:fillRect b="-147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3DD29F7B-E32D-D545-869C-636379D8B212}"/>
                  </a:ext>
                </a:extLst>
              </p:cNvPr>
              <p:cNvSpPr/>
              <p:nvPr/>
            </p:nvSpPr>
            <p:spPr>
              <a:xfrm>
                <a:off x="5754180" y="2264969"/>
                <a:ext cx="5599619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Max-pooling: 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2, strides [2, 2] </a:t>
                </a:r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3DD29F7B-E32D-D545-869C-636379D8B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80" y="2264969"/>
                <a:ext cx="5599619" cy="411480"/>
              </a:xfrm>
              <a:prstGeom prst="roundRect">
                <a:avLst/>
              </a:prstGeom>
              <a:blipFill>
                <a:blip r:embed="rId8"/>
                <a:stretch>
                  <a:fillRect b="-1142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746316-452D-6540-9FAB-B7FEF2454A52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8553990" y="5430354"/>
            <a:ext cx="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FFA791-70B3-D04A-82C7-81F4E7B20421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8553990" y="4889334"/>
            <a:ext cx="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EAA3BA-9A3D-D447-AF2E-735BE1FEED3F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8553990" y="4329989"/>
            <a:ext cx="0" cy="14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A0B854-4655-8848-A15F-18925A30EC69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8553990" y="3788969"/>
            <a:ext cx="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E5C84B-612B-F742-BA61-64CCC3924737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8553990" y="3217469"/>
            <a:ext cx="0" cy="16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66B82A-E01D-614A-A9F0-DEBD7191960D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8553990" y="2676449"/>
            <a:ext cx="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930A35-5996-C849-9EB0-77A209608CE6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8553990" y="1911891"/>
            <a:ext cx="0" cy="35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F985BAF8-BED2-CD4E-B30D-E51D49A5017F}"/>
                  </a:ext>
                </a:extLst>
              </p:cNvPr>
              <p:cNvSpPr/>
              <p:nvPr/>
            </p:nvSpPr>
            <p:spPr>
              <a:xfrm>
                <a:off x="6420389" y="6368865"/>
                <a:ext cx="4267200" cy="411480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Input: spectrogram </a:t>
                </a:r>
                <a:r>
                  <a:rPr lang="en-US" i="1" dirty="0"/>
                  <a:t>L</a:t>
                </a:r>
                <a:r>
                  <a:rPr lang="en-US" i="1" baseline="-25000" dirty="0"/>
                  <a:t>T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b="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F985BAF8-BED2-CD4E-B30D-E51D49A50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389" y="6368865"/>
                <a:ext cx="4267200" cy="411480"/>
              </a:xfrm>
              <a:prstGeom prst="roundRect">
                <a:avLst/>
              </a:prstGeom>
              <a:blipFill>
                <a:blip r:embed="rId9"/>
                <a:stretch>
                  <a:fillRect b="-14286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FFEE80-F167-934F-BE8C-C4E817D7C4C4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 flipV="1">
            <a:off x="8553989" y="5971374"/>
            <a:ext cx="1" cy="39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9F0D97C-8C1D-7141-836C-586C8C7984D0}"/>
                  </a:ext>
                </a:extLst>
              </p:cNvPr>
              <p:cNvSpPr/>
              <p:nvPr/>
            </p:nvSpPr>
            <p:spPr>
              <a:xfrm>
                <a:off x="6420388" y="1510488"/>
                <a:ext cx="4267200" cy="411480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CNN layers 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b="0" i="1" dirty="0">
                    <a:ea typeface="Cambria Math" panose="02040503050406030204" pitchFamily="18" charset="0"/>
                  </a:rPr>
                  <a:t>96</a:t>
                </a:r>
              </a:p>
            </p:txBody>
          </p:sp>
        </mc:Choice>
        <mc:Fallback xmlns="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9F0D97C-8C1D-7141-836C-586C8C7984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388" y="1510488"/>
                <a:ext cx="4267200" cy="411480"/>
              </a:xfrm>
              <a:prstGeom prst="roundRect">
                <a:avLst/>
              </a:prstGeom>
              <a:blipFill>
                <a:blip r:embed="rId10"/>
                <a:stretch>
                  <a:fillRect b="-14706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823F12B-2449-F943-8843-368AABF614FB}"/>
              </a:ext>
            </a:extLst>
          </p:cNvPr>
          <p:cNvSpPr/>
          <p:nvPr/>
        </p:nvSpPr>
        <p:spPr>
          <a:xfrm>
            <a:off x="5754179" y="904342"/>
            <a:ext cx="5599619" cy="4114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Reshape(Keep time axis)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B46755FB-EA49-2C4F-8866-513C8758487A}"/>
                  </a:ext>
                </a:extLst>
              </p:cNvPr>
              <p:cNvSpPr/>
              <p:nvPr/>
            </p:nvSpPr>
            <p:spPr>
              <a:xfrm>
                <a:off x="5857461" y="255637"/>
                <a:ext cx="5496337" cy="411480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Reshape 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𝑐𝑛𝑛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𝑐𝑛𝑛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=96⋅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b="0" i="1" dirty="0"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B46755FB-EA49-2C4F-8866-513C875848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461" y="255637"/>
                <a:ext cx="5496337" cy="411480"/>
              </a:xfrm>
              <a:prstGeom prst="roundRect">
                <a:avLst/>
              </a:prstGeom>
              <a:blipFill>
                <a:blip r:embed="rId11"/>
                <a:stretch>
                  <a:fillRect b="-11429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D4A02-D916-7A4B-95DD-44F3215CB62A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8553988" y="1315822"/>
            <a:ext cx="1" cy="23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9C50DA-75BD-CF4F-9FE9-EF3D6F932D47}"/>
              </a:ext>
            </a:extLst>
          </p:cNvPr>
          <p:cNvCxnSpPr>
            <a:cxnSpLocks/>
          </p:cNvCxnSpPr>
          <p:nvPr/>
        </p:nvCxnSpPr>
        <p:spPr>
          <a:xfrm flipV="1">
            <a:off x="8553987" y="678044"/>
            <a:ext cx="1" cy="23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6CA048B-FD5D-4A4E-AA19-18720063251B}"/>
              </a:ext>
            </a:extLst>
          </p:cNvPr>
          <p:cNvSpPr/>
          <p:nvPr/>
        </p:nvSpPr>
        <p:spPr>
          <a:xfrm>
            <a:off x="5411953" y="183600"/>
            <a:ext cx="6284068" cy="66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21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430A3E-D826-374C-8E62-365F7D07DFAB}"/>
              </a:ext>
            </a:extLst>
          </p:cNvPr>
          <p:cNvSpPr/>
          <p:nvPr/>
        </p:nvSpPr>
        <p:spPr>
          <a:xfrm>
            <a:off x="5648397" y="2081988"/>
            <a:ext cx="5849336" cy="4105002"/>
          </a:xfrm>
          <a:prstGeom prst="roundRect">
            <a:avLst>
              <a:gd name="adj" fmla="val 5396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0FB44C1B-07A5-9D48-B1F5-205743E5CDDF}"/>
                  </a:ext>
                </a:extLst>
              </p:cNvPr>
              <p:cNvSpPr/>
              <p:nvPr/>
            </p:nvSpPr>
            <p:spPr>
              <a:xfrm>
                <a:off x="5754181" y="5559894"/>
                <a:ext cx="5599618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Convolution: 48 filters of 7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7, strides [2, 2]</a:t>
                </a: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0FB44C1B-07A5-9D48-B1F5-205743E5CD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81" y="5559894"/>
                <a:ext cx="5599618" cy="411480"/>
              </a:xfrm>
              <a:prstGeom prst="roundRect">
                <a:avLst/>
              </a:prstGeom>
              <a:blipFill>
                <a:blip r:embed="rId2"/>
                <a:stretch>
                  <a:fillRect b="-147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443C2E2-EF01-694D-A02D-65C9CA7A6499}"/>
                  </a:ext>
                </a:extLst>
              </p:cNvPr>
              <p:cNvSpPr/>
              <p:nvPr/>
            </p:nvSpPr>
            <p:spPr>
              <a:xfrm>
                <a:off x="5754181" y="5018874"/>
                <a:ext cx="5599618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Convolution: 64 filters of 3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3, strides [1, 1]</a:t>
                </a: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443C2E2-EF01-694D-A02D-65C9CA7A64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81" y="5018874"/>
                <a:ext cx="5599618" cy="411480"/>
              </a:xfrm>
              <a:prstGeom prst="roundRect">
                <a:avLst/>
              </a:prstGeom>
              <a:blipFill>
                <a:blip r:embed="rId3"/>
                <a:stretch>
                  <a:fillRect b="-1142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1FF331D2-3DCC-4F42-889B-004A2B22949B}"/>
                  </a:ext>
                </a:extLst>
              </p:cNvPr>
              <p:cNvSpPr/>
              <p:nvPr/>
            </p:nvSpPr>
            <p:spPr>
              <a:xfrm>
                <a:off x="5754181" y="4477854"/>
                <a:ext cx="5599618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Max-pooling: 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2, strides [2, 2] </a:t>
                </a:r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1FF331D2-3DCC-4F42-889B-004A2B229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81" y="4477854"/>
                <a:ext cx="5599618" cy="411480"/>
              </a:xfrm>
              <a:prstGeom prst="roundRect">
                <a:avLst/>
              </a:prstGeom>
              <a:blipFill>
                <a:blip r:embed="rId4"/>
                <a:stretch>
                  <a:fillRect b="-147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48AA19C1-48C5-284D-9570-C019C49FF2C6}"/>
                  </a:ext>
                </a:extLst>
              </p:cNvPr>
              <p:cNvSpPr/>
              <p:nvPr/>
            </p:nvSpPr>
            <p:spPr>
              <a:xfrm>
                <a:off x="5754181" y="3918509"/>
                <a:ext cx="5599618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Convolution: 80 filters of 3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3, strides[1, 1]</a:t>
                </a:r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48AA19C1-48C5-284D-9570-C019C49FF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81" y="3918509"/>
                <a:ext cx="5599618" cy="411480"/>
              </a:xfrm>
              <a:prstGeom prst="roundRect">
                <a:avLst/>
              </a:prstGeom>
              <a:blipFill>
                <a:blip r:embed="rId5"/>
                <a:stretch>
                  <a:fillRect b="-147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506BD10-9224-AD4C-91F6-61F706960764}"/>
                  </a:ext>
                </a:extLst>
              </p:cNvPr>
              <p:cNvSpPr/>
              <p:nvPr/>
            </p:nvSpPr>
            <p:spPr>
              <a:xfrm>
                <a:off x="5754181" y="3377489"/>
                <a:ext cx="5599618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Max-pooling: 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2, strides [2, 2] </a:t>
                </a: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506BD10-9224-AD4C-91F6-61F706960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81" y="3377489"/>
                <a:ext cx="5599618" cy="411480"/>
              </a:xfrm>
              <a:prstGeom prst="roundRect">
                <a:avLst/>
              </a:prstGeom>
              <a:blipFill>
                <a:blip r:embed="rId6"/>
                <a:stretch>
                  <a:fillRect b="-147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5D1EE81-07DC-5740-A6DA-DEF1A247C781}"/>
                  </a:ext>
                </a:extLst>
              </p:cNvPr>
              <p:cNvSpPr/>
              <p:nvPr/>
            </p:nvSpPr>
            <p:spPr>
              <a:xfrm>
                <a:off x="5754181" y="2805989"/>
                <a:ext cx="5599618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Convolution: 96 filters of 3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3, strides [1, 1]</a:t>
                </a: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5D1EE81-07DC-5740-A6DA-DEF1A247C7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81" y="2805989"/>
                <a:ext cx="5599618" cy="411480"/>
              </a:xfrm>
              <a:prstGeom prst="roundRect">
                <a:avLst/>
              </a:prstGeom>
              <a:blipFill>
                <a:blip r:embed="rId7"/>
                <a:stretch>
                  <a:fillRect b="-147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3DD29F7B-E32D-D545-869C-636379D8B212}"/>
                  </a:ext>
                </a:extLst>
              </p:cNvPr>
              <p:cNvSpPr/>
              <p:nvPr/>
            </p:nvSpPr>
            <p:spPr>
              <a:xfrm>
                <a:off x="5754180" y="2264969"/>
                <a:ext cx="5599619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Max-pooling: 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2, strides [2, 2] </a:t>
                </a:r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3DD29F7B-E32D-D545-869C-636379D8B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80" y="2264969"/>
                <a:ext cx="5599619" cy="411480"/>
              </a:xfrm>
              <a:prstGeom prst="roundRect">
                <a:avLst/>
              </a:prstGeom>
              <a:blipFill>
                <a:blip r:embed="rId8"/>
                <a:stretch>
                  <a:fillRect b="-1142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746316-452D-6540-9FAB-B7FEF2454A52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8553990" y="5430354"/>
            <a:ext cx="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FFA791-70B3-D04A-82C7-81F4E7B20421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8553990" y="4889334"/>
            <a:ext cx="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EAA3BA-9A3D-D447-AF2E-735BE1FEED3F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8553990" y="4329989"/>
            <a:ext cx="0" cy="14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A0B854-4655-8848-A15F-18925A30EC69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8553990" y="3788969"/>
            <a:ext cx="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E5C84B-612B-F742-BA61-64CCC3924737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8553990" y="3217469"/>
            <a:ext cx="0" cy="16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66B82A-E01D-614A-A9F0-DEBD7191960D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8553990" y="2676449"/>
            <a:ext cx="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930A35-5996-C849-9EB0-77A209608CE6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8553990" y="1911891"/>
            <a:ext cx="0" cy="35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F985BAF8-BED2-CD4E-B30D-E51D49A5017F}"/>
                  </a:ext>
                </a:extLst>
              </p:cNvPr>
              <p:cNvSpPr/>
              <p:nvPr/>
            </p:nvSpPr>
            <p:spPr>
              <a:xfrm>
                <a:off x="6420389" y="6368865"/>
                <a:ext cx="4267200" cy="411480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Input: spectrogram </a:t>
                </a:r>
                <a:r>
                  <a:rPr lang="en-US" i="1" dirty="0"/>
                  <a:t>L</a:t>
                </a:r>
                <a:r>
                  <a:rPr lang="en-US" i="1" baseline="-25000" dirty="0"/>
                  <a:t>T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b="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F985BAF8-BED2-CD4E-B30D-E51D49A50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389" y="6368865"/>
                <a:ext cx="4267200" cy="411480"/>
              </a:xfrm>
              <a:prstGeom prst="roundRect">
                <a:avLst/>
              </a:prstGeom>
              <a:blipFill>
                <a:blip r:embed="rId9"/>
                <a:stretch>
                  <a:fillRect b="-14286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FFEE80-F167-934F-BE8C-C4E817D7C4C4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 flipV="1">
            <a:off x="8553989" y="5971374"/>
            <a:ext cx="1" cy="39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9F0D97C-8C1D-7141-836C-586C8C7984D0}"/>
                  </a:ext>
                </a:extLst>
              </p:cNvPr>
              <p:cNvSpPr/>
              <p:nvPr/>
            </p:nvSpPr>
            <p:spPr>
              <a:xfrm>
                <a:off x="5857461" y="1510488"/>
                <a:ext cx="5496337" cy="411480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2D convolutions 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b="0" i="1" dirty="0">
                    <a:ea typeface="Cambria Math" panose="02040503050406030204" pitchFamily="18" charset="0"/>
                  </a:rPr>
                  <a:t>96</a:t>
                </a:r>
              </a:p>
            </p:txBody>
          </p:sp>
        </mc:Choice>
        <mc:Fallback xmlns="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9F0D97C-8C1D-7141-836C-586C8C7984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461" y="1510488"/>
                <a:ext cx="5496337" cy="411480"/>
              </a:xfrm>
              <a:prstGeom prst="roundRect">
                <a:avLst/>
              </a:prstGeom>
              <a:blipFill>
                <a:blip r:embed="rId10"/>
                <a:stretch>
                  <a:fillRect b="-14706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823F12B-2449-F943-8843-368AABF614FB}"/>
              </a:ext>
            </a:extLst>
          </p:cNvPr>
          <p:cNvSpPr/>
          <p:nvPr/>
        </p:nvSpPr>
        <p:spPr>
          <a:xfrm>
            <a:off x="5754179" y="904342"/>
            <a:ext cx="5599619" cy="4114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Reshape(Keep time axis)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B46755FB-EA49-2C4F-8866-513C8758487A}"/>
                  </a:ext>
                </a:extLst>
              </p:cNvPr>
              <p:cNvSpPr/>
              <p:nvPr/>
            </p:nvSpPr>
            <p:spPr>
              <a:xfrm>
                <a:off x="5857461" y="255637"/>
                <a:ext cx="5496337" cy="411480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Reshape 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𝑐𝑛𝑛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𝑐𝑛𝑛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=96⋅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b="0" i="1" dirty="0"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B46755FB-EA49-2C4F-8866-513C875848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461" y="255637"/>
                <a:ext cx="5496337" cy="411480"/>
              </a:xfrm>
              <a:prstGeom prst="roundRect">
                <a:avLst/>
              </a:prstGeom>
              <a:blipFill>
                <a:blip r:embed="rId11"/>
                <a:stretch>
                  <a:fillRect b="-11429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D4A02-D916-7A4B-95DD-44F3215CB62A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8553988" y="1315822"/>
            <a:ext cx="1" cy="23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9C50DA-75BD-CF4F-9FE9-EF3D6F932D47}"/>
              </a:ext>
            </a:extLst>
          </p:cNvPr>
          <p:cNvCxnSpPr>
            <a:cxnSpLocks/>
          </p:cNvCxnSpPr>
          <p:nvPr/>
        </p:nvCxnSpPr>
        <p:spPr>
          <a:xfrm flipV="1">
            <a:off x="8553987" y="678044"/>
            <a:ext cx="1" cy="23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6CA048B-FD5D-4A4E-AA19-18720063251B}"/>
              </a:ext>
            </a:extLst>
          </p:cNvPr>
          <p:cNvSpPr/>
          <p:nvPr/>
        </p:nvSpPr>
        <p:spPr>
          <a:xfrm>
            <a:off x="5411953" y="183600"/>
            <a:ext cx="6284068" cy="66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78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5FF06D-735C-3F45-AECE-369F939C8C6C}"/>
              </a:ext>
            </a:extLst>
          </p:cNvPr>
          <p:cNvSpPr/>
          <p:nvPr/>
        </p:nvSpPr>
        <p:spPr>
          <a:xfrm>
            <a:off x="2326519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EB6480-D4D0-9C4A-9619-97B4D8BBF543}"/>
              </a:ext>
            </a:extLst>
          </p:cNvPr>
          <p:cNvSpPr/>
          <p:nvPr/>
        </p:nvSpPr>
        <p:spPr>
          <a:xfrm>
            <a:off x="2506084" y="2644230"/>
            <a:ext cx="398040" cy="1645200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5EFD15-C877-454C-BF3E-AAA4352E2AA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668895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D063D3D-59D5-E84B-A233-19D6232AE9FA}"/>
              </a:ext>
            </a:extLst>
          </p:cNvPr>
          <p:cNvSpPr/>
          <p:nvPr/>
        </p:nvSpPr>
        <p:spPr>
          <a:xfrm>
            <a:off x="3180996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B14A8A0-C1B4-E049-8724-ECC1413141FA}"/>
              </a:ext>
            </a:extLst>
          </p:cNvPr>
          <p:cNvSpPr/>
          <p:nvPr/>
        </p:nvSpPr>
        <p:spPr>
          <a:xfrm>
            <a:off x="3896853" y="2644230"/>
            <a:ext cx="39960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776EB0-1635-7440-ADF5-D6D905875858}"/>
              </a:ext>
            </a:extLst>
          </p:cNvPr>
          <p:cNvSpPr/>
          <p:nvPr/>
        </p:nvSpPr>
        <p:spPr>
          <a:xfrm>
            <a:off x="4612710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B160E7-1B10-7B47-AACE-18BA699534D1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5188987" y="3470323"/>
            <a:ext cx="592051" cy="7988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6FF0690-EDDF-784D-909D-1E481C3C65BE}"/>
              </a:ext>
            </a:extLst>
          </p:cNvPr>
          <p:cNvSpPr/>
          <p:nvPr/>
        </p:nvSpPr>
        <p:spPr>
          <a:xfrm>
            <a:off x="5781038" y="2405290"/>
            <a:ext cx="1090947" cy="213006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C77156-1C04-7445-86E6-80C9E309C8F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904124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56DE86-4297-324C-AD90-7F76503D1B7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579036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DFAD9A-F408-B644-AE89-DFEFCF5D811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296453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DE4B847-F2FA-A842-A104-35C19A26E174}"/>
              </a:ext>
            </a:extLst>
          </p:cNvPr>
          <p:cNvSpPr/>
          <p:nvPr/>
        </p:nvSpPr>
        <p:spPr>
          <a:xfrm>
            <a:off x="5916115" y="277309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926C99-FA36-F649-A98A-AA9D0B2F6E48}"/>
              </a:ext>
            </a:extLst>
          </p:cNvPr>
          <p:cNvSpPr/>
          <p:nvPr/>
        </p:nvSpPr>
        <p:spPr>
          <a:xfrm>
            <a:off x="5916114" y="3393274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199F724-395B-9042-90D4-E89E84F1E202}"/>
              </a:ext>
            </a:extLst>
          </p:cNvPr>
          <p:cNvSpPr/>
          <p:nvPr/>
        </p:nvSpPr>
        <p:spPr>
          <a:xfrm>
            <a:off x="5916113" y="4011613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614425-1F73-9F46-907F-D302B681849D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 flipH="1">
            <a:off x="6121314" y="3183913"/>
            <a:ext cx="1" cy="209361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1B1DD2-6F82-4E45-8A0F-14301D5DFCD6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 flipH="1">
            <a:off x="6121313" y="3804091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094BE28-4FF1-4A4F-BCB1-FBC2919FC0BE}"/>
              </a:ext>
            </a:extLst>
          </p:cNvPr>
          <p:cNvSpPr/>
          <p:nvPr/>
        </p:nvSpPr>
        <p:spPr>
          <a:xfrm>
            <a:off x="6292673" y="2463655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07D7FF-3A80-7149-82EE-97FAE6371416}"/>
              </a:ext>
            </a:extLst>
          </p:cNvPr>
          <p:cNvSpPr/>
          <p:nvPr/>
        </p:nvSpPr>
        <p:spPr>
          <a:xfrm>
            <a:off x="6292671" y="3081994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253CCA-0514-EA44-AD9D-DB9B21DD95EE}"/>
              </a:ext>
            </a:extLst>
          </p:cNvPr>
          <p:cNvSpPr/>
          <p:nvPr/>
        </p:nvSpPr>
        <p:spPr>
          <a:xfrm>
            <a:off x="6292672" y="3700333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902D61-35AE-1B49-8B50-6208C85A5C53}"/>
              </a:ext>
            </a:extLst>
          </p:cNvPr>
          <p:cNvCxnSpPr>
            <a:cxnSpLocks/>
            <a:stCxn id="24" idx="0"/>
            <a:endCxn id="23" idx="4"/>
          </p:cNvCxnSpPr>
          <p:nvPr/>
        </p:nvCxnSpPr>
        <p:spPr>
          <a:xfrm flipH="1" flipV="1">
            <a:off x="6497871" y="3492811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223B48-B68D-274C-A059-115495801090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6497871" y="2874472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A2EC420-6164-1543-99E9-AA1B08363550}"/>
              </a:ext>
            </a:extLst>
          </p:cNvPr>
          <p:cNvSpPr/>
          <p:nvPr/>
        </p:nvSpPr>
        <p:spPr>
          <a:xfrm>
            <a:off x="7432960" y="2658749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3C042B9-C3C6-644D-992A-682766A1C374}"/>
              </a:ext>
            </a:extLst>
          </p:cNvPr>
          <p:cNvSpPr/>
          <p:nvPr/>
        </p:nvSpPr>
        <p:spPr>
          <a:xfrm>
            <a:off x="8510637" y="3366343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D345F6D-4B01-B940-9593-D4E913945EE6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7832560" y="3481349"/>
            <a:ext cx="678077" cy="707594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254746-BCF7-2842-80EC-62DFF18DB016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 flipV="1">
            <a:off x="7832560" y="2040233"/>
            <a:ext cx="2178166" cy="1441116"/>
          </a:xfrm>
          <a:prstGeom prst="bentConnector3">
            <a:avLst>
              <a:gd name="adj1" fmla="val 16059"/>
            </a:avLst>
          </a:prstGeom>
          <a:ln w="38100">
            <a:solidFill>
              <a:srgbClr val="4D454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0E0D08-81A5-A845-8475-D45E6756F8B6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>
            <a:off x="6871985" y="3470323"/>
            <a:ext cx="560975" cy="11026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A2D309C-448A-894C-B6C5-5D6EDB44F82D}"/>
              </a:ext>
            </a:extLst>
          </p:cNvPr>
          <p:cNvSpPr/>
          <p:nvPr/>
        </p:nvSpPr>
        <p:spPr>
          <a:xfrm>
            <a:off x="10010726" y="1750566"/>
            <a:ext cx="1098262" cy="57933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4D4543"/>
                </a:solidFill>
              </a:rPr>
              <a:t>Center Loss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29E453-3177-634B-A930-958CD76DC08E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8910237" y="4181315"/>
            <a:ext cx="669229" cy="7628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3505011-D808-4F4C-A691-1F41324BD389}"/>
              </a:ext>
            </a:extLst>
          </p:cNvPr>
          <p:cNvSpPr/>
          <p:nvPr/>
        </p:nvSpPr>
        <p:spPr>
          <a:xfrm>
            <a:off x="9579466" y="3891648"/>
            <a:ext cx="1976993" cy="57933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4D4543"/>
                </a:solidFill>
              </a:rPr>
              <a:t>Softmax</a:t>
            </a:r>
            <a:r>
              <a:rPr lang="en-US" sz="2000" dirty="0">
                <a:solidFill>
                  <a:srgbClr val="4D4543"/>
                </a:solidFill>
              </a:rPr>
              <a:t> Cross-entropy Loss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16F1C7-1823-D24A-B6E2-A1EC949731DF}"/>
              </a:ext>
            </a:extLst>
          </p:cNvPr>
          <p:cNvCxnSpPr>
            <a:cxnSpLocks/>
            <a:stCxn id="36" idx="0"/>
            <a:endCxn id="39" idx="4"/>
          </p:cNvCxnSpPr>
          <p:nvPr/>
        </p:nvCxnSpPr>
        <p:spPr>
          <a:xfrm flipV="1">
            <a:off x="10567963" y="3402434"/>
            <a:ext cx="7635" cy="48921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AD391C-0811-6C4C-BB09-185917266DD6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10559857" y="2329900"/>
            <a:ext cx="15741" cy="57197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89B7753-9820-314D-BB68-CB6DD779B8D5}"/>
              </a:ext>
            </a:extLst>
          </p:cNvPr>
          <p:cNvSpPr/>
          <p:nvPr/>
        </p:nvSpPr>
        <p:spPr>
          <a:xfrm>
            <a:off x="10314509" y="2901876"/>
            <a:ext cx="522178" cy="500558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81D9C3-9B3B-1B40-ABEE-C1F8BCC31B56}"/>
              </a:ext>
            </a:extLst>
          </p:cNvPr>
          <p:cNvSpPr txBox="1"/>
          <p:nvPr/>
        </p:nvSpPr>
        <p:spPr>
          <a:xfrm>
            <a:off x="3114953" y="4618886"/>
            <a:ext cx="120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CNN layers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643AD54-6550-3947-B777-74AE5D22CAA8}"/>
              </a:ext>
            </a:extLst>
          </p:cNvPr>
          <p:cNvSpPr txBox="1"/>
          <p:nvPr/>
        </p:nvSpPr>
        <p:spPr>
          <a:xfrm>
            <a:off x="5906979" y="464221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Bi-RNN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D78151D-4878-EB47-AB8D-E1E13F5EB46B}"/>
              </a:ext>
            </a:extLst>
          </p:cNvPr>
          <p:cNvSpPr txBox="1"/>
          <p:nvPr/>
        </p:nvSpPr>
        <p:spPr>
          <a:xfrm>
            <a:off x="7368328" y="4415577"/>
            <a:ext cx="52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B29FC8-5B15-024A-8A4B-5AA9324F8067}"/>
              </a:ext>
            </a:extLst>
          </p:cNvPr>
          <p:cNvSpPr txBox="1"/>
          <p:nvPr/>
        </p:nvSpPr>
        <p:spPr>
          <a:xfrm>
            <a:off x="8446005" y="5150700"/>
            <a:ext cx="52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FC2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FC9BDA3-E383-E643-844A-38A01E5FF574}"/>
              </a:ext>
            </a:extLst>
          </p:cNvPr>
          <p:cNvSpPr/>
          <p:nvPr/>
        </p:nvSpPr>
        <p:spPr>
          <a:xfrm>
            <a:off x="2326519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D1E0F3B-BC0F-0B47-AFCB-8F16D0E8147A}"/>
              </a:ext>
            </a:extLst>
          </p:cNvPr>
          <p:cNvSpPr/>
          <p:nvPr/>
        </p:nvSpPr>
        <p:spPr>
          <a:xfrm>
            <a:off x="2506084" y="2644230"/>
            <a:ext cx="398040" cy="1645200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24D668-03D0-C249-BE0B-DFC6B3CABAF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668895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DC8CC9F-067B-2E45-94D6-2ABE577E4BD3}"/>
              </a:ext>
            </a:extLst>
          </p:cNvPr>
          <p:cNvSpPr/>
          <p:nvPr/>
        </p:nvSpPr>
        <p:spPr>
          <a:xfrm>
            <a:off x="3180996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7FAE4C7-8BEE-BB4D-A1F8-CFF8E0F3DDE5}"/>
              </a:ext>
            </a:extLst>
          </p:cNvPr>
          <p:cNvSpPr/>
          <p:nvPr/>
        </p:nvSpPr>
        <p:spPr>
          <a:xfrm>
            <a:off x="3896853" y="2644230"/>
            <a:ext cx="39960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5E80E91-65C2-4842-A4F4-1C738AE67EF9}"/>
              </a:ext>
            </a:extLst>
          </p:cNvPr>
          <p:cNvSpPr/>
          <p:nvPr/>
        </p:nvSpPr>
        <p:spPr>
          <a:xfrm>
            <a:off x="4612710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500F20-51D6-8E46-B708-4C8314FF5C04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 flipV="1">
            <a:off x="5188987" y="3470323"/>
            <a:ext cx="592051" cy="7988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EFBC2B8-9AB2-0D45-B569-9AAE43D6FA63}"/>
              </a:ext>
            </a:extLst>
          </p:cNvPr>
          <p:cNvSpPr/>
          <p:nvPr/>
        </p:nvSpPr>
        <p:spPr>
          <a:xfrm>
            <a:off x="5781038" y="2405290"/>
            <a:ext cx="1090947" cy="213006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BAEAA9-3D5F-9248-9221-8D5A3FF0D6C5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2904124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C37A77-F5E2-E347-B875-8101E41DBA0E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3579036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A4C491-D151-F54D-B090-62B357C2FDEF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296453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04EDA709-1CC4-5B4B-A816-AE337D83A99B}"/>
              </a:ext>
            </a:extLst>
          </p:cNvPr>
          <p:cNvSpPr/>
          <p:nvPr/>
        </p:nvSpPr>
        <p:spPr>
          <a:xfrm>
            <a:off x="5916115" y="277309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2EA754A-1258-A742-A1DA-C1BF2C792A3F}"/>
              </a:ext>
            </a:extLst>
          </p:cNvPr>
          <p:cNvSpPr/>
          <p:nvPr/>
        </p:nvSpPr>
        <p:spPr>
          <a:xfrm>
            <a:off x="5916114" y="3393274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CB92522-EA47-724A-AEDD-917A1F07F00B}"/>
              </a:ext>
            </a:extLst>
          </p:cNvPr>
          <p:cNvSpPr/>
          <p:nvPr/>
        </p:nvSpPr>
        <p:spPr>
          <a:xfrm>
            <a:off x="5916113" y="4011613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50FD6E6-32A7-BE46-9142-AC6F01709B7D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>
          <a:xfrm flipH="1">
            <a:off x="6121314" y="3183913"/>
            <a:ext cx="1" cy="209361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CB0802-74B6-5740-972B-16D154967887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 flipH="1">
            <a:off x="6121313" y="3804091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897FBD8-EDCE-7642-AB80-D91BEF798428}"/>
              </a:ext>
            </a:extLst>
          </p:cNvPr>
          <p:cNvSpPr/>
          <p:nvPr/>
        </p:nvSpPr>
        <p:spPr>
          <a:xfrm>
            <a:off x="6292673" y="2463655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9EFA03E-F8BC-6A46-AC90-70B31D59ACBC}"/>
              </a:ext>
            </a:extLst>
          </p:cNvPr>
          <p:cNvSpPr/>
          <p:nvPr/>
        </p:nvSpPr>
        <p:spPr>
          <a:xfrm>
            <a:off x="6292671" y="3081994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1B8087E-0C46-0C44-8677-01272F34FD3F}"/>
              </a:ext>
            </a:extLst>
          </p:cNvPr>
          <p:cNvSpPr/>
          <p:nvPr/>
        </p:nvSpPr>
        <p:spPr>
          <a:xfrm>
            <a:off x="6292672" y="3700333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ED7534B-F679-414C-99CF-E0D303B75A1D}"/>
              </a:ext>
            </a:extLst>
          </p:cNvPr>
          <p:cNvCxnSpPr>
            <a:cxnSpLocks/>
            <a:stCxn id="58" idx="0"/>
            <a:endCxn id="57" idx="4"/>
          </p:cNvCxnSpPr>
          <p:nvPr/>
        </p:nvCxnSpPr>
        <p:spPr>
          <a:xfrm flipH="1" flipV="1">
            <a:off x="6497871" y="3492811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65969F2-D805-B04C-8A69-761890EA4B1E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6497871" y="2874472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64F1747E-0364-5F4D-AB59-F87C9AA49FDA}"/>
              </a:ext>
            </a:extLst>
          </p:cNvPr>
          <p:cNvSpPr/>
          <p:nvPr/>
        </p:nvSpPr>
        <p:spPr>
          <a:xfrm>
            <a:off x="7432960" y="2658749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FD53A04-DF06-C947-B105-DF8A88D92A69}"/>
              </a:ext>
            </a:extLst>
          </p:cNvPr>
          <p:cNvSpPr/>
          <p:nvPr/>
        </p:nvSpPr>
        <p:spPr>
          <a:xfrm>
            <a:off x="8510637" y="3366343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388AFC68-7756-2044-A9BA-4EDE68A71974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7832560" y="3481349"/>
            <a:ext cx="678077" cy="707594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E9D7C637-EF6F-5B43-BCD1-249776434315}"/>
              </a:ext>
            </a:extLst>
          </p:cNvPr>
          <p:cNvCxnSpPr>
            <a:cxnSpLocks/>
            <a:stCxn id="61" idx="3"/>
            <a:endCxn id="66" idx="1"/>
          </p:cNvCxnSpPr>
          <p:nvPr/>
        </p:nvCxnSpPr>
        <p:spPr>
          <a:xfrm flipV="1">
            <a:off x="7832560" y="2040233"/>
            <a:ext cx="2178166" cy="1441116"/>
          </a:xfrm>
          <a:prstGeom prst="bentConnector3">
            <a:avLst>
              <a:gd name="adj1" fmla="val 16059"/>
            </a:avLst>
          </a:prstGeom>
          <a:ln w="38100">
            <a:solidFill>
              <a:srgbClr val="4D454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60E45A6-F270-1E48-8416-E2EA8E75D02B}"/>
              </a:ext>
            </a:extLst>
          </p:cNvPr>
          <p:cNvCxnSpPr>
            <a:cxnSpLocks/>
            <a:stCxn id="47" idx="3"/>
            <a:endCxn id="61" idx="1"/>
          </p:cNvCxnSpPr>
          <p:nvPr/>
        </p:nvCxnSpPr>
        <p:spPr>
          <a:xfrm>
            <a:off x="6871985" y="3470323"/>
            <a:ext cx="560975" cy="11026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DA864286-62CF-F241-8751-604038611940}"/>
              </a:ext>
            </a:extLst>
          </p:cNvPr>
          <p:cNvSpPr/>
          <p:nvPr/>
        </p:nvSpPr>
        <p:spPr>
          <a:xfrm>
            <a:off x="10010726" y="1750566"/>
            <a:ext cx="1098262" cy="57933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4D4543"/>
                </a:solidFill>
              </a:rPr>
              <a:t>Center Loss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7377250-A893-6B44-8A97-0615EFA78D89}"/>
              </a:ext>
            </a:extLst>
          </p:cNvPr>
          <p:cNvCxnSpPr>
            <a:cxnSpLocks/>
            <a:stCxn id="62" idx="3"/>
            <a:endCxn id="68" idx="1"/>
          </p:cNvCxnSpPr>
          <p:nvPr/>
        </p:nvCxnSpPr>
        <p:spPr>
          <a:xfrm flipV="1">
            <a:off x="8910237" y="4181315"/>
            <a:ext cx="669229" cy="7628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BEA8367-5D58-B049-AB81-830B82098C23}"/>
              </a:ext>
            </a:extLst>
          </p:cNvPr>
          <p:cNvSpPr/>
          <p:nvPr/>
        </p:nvSpPr>
        <p:spPr>
          <a:xfrm>
            <a:off x="9579466" y="3891648"/>
            <a:ext cx="1976993" cy="57933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4D4543"/>
                </a:solidFill>
              </a:rPr>
              <a:t>Softmax</a:t>
            </a:r>
            <a:r>
              <a:rPr lang="en-US" sz="2000" dirty="0">
                <a:solidFill>
                  <a:srgbClr val="4D4543"/>
                </a:solidFill>
              </a:rPr>
              <a:t> Cross-entropy Loss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E251024-3BF6-8840-9D94-8B1FAE030BD0}"/>
              </a:ext>
            </a:extLst>
          </p:cNvPr>
          <p:cNvCxnSpPr>
            <a:cxnSpLocks/>
            <a:stCxn id="68" idx="0"/>
            <a:endCxn id="75" idx="4"/>
          </p:cNvCxnSpPr>
          <p:nvPr/>
        </p:nvCxnSpPr>
        <p:spPr>
          <a:xfrm flipV="1">
            <a:off x="10567963" y="3402434"/>
            <a:ext cx="7635" cy="48921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2C13E32-7047-BA4D-A80D-F6E11A62E7D6}"/>
              </a:ext>
            </a:extLst>
          </p:cNvPr>
          <p:cNvCxnSpPr>
            <a:cxnSpLocks/>
            <a:stCxn id="66" idx="2"/>
            <a:endCxn id="75" idx="0"/>
          </p:cNvCxnSpPr>
          <p:nvPr/>
        </p:nvCxnSpPr>
        <p:spPr>
          <a:xfrm>
            <a:off x="10559857" y="2329900"/>
            <a:ext cx="15741" cy="57197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66AA481D-7A0B-C844-A328-0B39A0CCF0F7}"/>
              </a:ext>
            </a:extLst>
          </p:cNvPr>
          <p:cNvSpPr/>
          <p:nvPr/>
        </p:nvSpPr>
        <p:spPr>
          <a:xfrm>
            <a:off x="10314509" y="2901876"/>
            <a:ext cx="522178" cy="500558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4B895E2-0B0D-8F44-A4A6-7F63FCC931CD}"/>
              </a:ext>
            </a:extLst>
          </p:cNvPr>
          <p:cNvSpPr txBox="1"/>
          <p:nvPr/>
        </p:nvSpPr>
        <p:spPr>
          <a:xfrm>
            <a:off x="7368328" y="4415577"/>
            <a:ext cx="52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A1A000D-C043-6C4D-8C0E-98E82BECF537}"/>
              </a:ext>
            </a:extLst>
          </p:cNvPr>
          <p:cNvSpPr txBox="1"/>
          <p:nvPr/>
        </p:nvSpPr>
        <p:spPr>
          <a:xfrm>
            <a:off x="8446005" y="5150700"/>
            <a:ext cx="52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FC2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6AE199DF-F0F3-4447-AE6F-9B850044C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69" y="2939780"/>
            <a:ext cx="1181100" cy="10541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48C787C-8BB5-A44B-A840-B219BC61E5F4}"/>
              </a:ext>
            </a:extLst>
          </p:cNvPr>
          <p:cNvSpPr txBox="1"/>
          <p:nvPr/>
        </p:nvSpPr>
        <p:spPr>
          <a:xfrm>
            <a:off x="658059" y="40310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53882A-4719-074F-B9F1-138ED0A4187C}"/>
              </a:ext>
            </a:extLst>
          </p:cNvPr>
          <p:cNvSpPr/>
          <p:nvPr/>
        </p:nvSpPr>
        <p:spPr>
          <a:xfrm>
            <a:off x="119347" y="1609100"/>
            <a:ext cx="12003932" cy="3910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9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5FF06D-735C-3F45-AECE-369F939C8C6C}"/>
              </a:ext>
            </a:extLst>
          </p:cNvPr>
          <p:cNvSpPr/>
          <p:nvPr/>
        </p:nvSpPr>
        <p:spPr>
          <a:xfrm>
            <a:off x="2326519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EB6480-D4D0-9C4A-9619-97B4D8BBF543}"/>
              </a:ext>
            </a:extLst>
          </p:cNvPr>
          <p:cNvSpPr/>
          <p:nvPr/>
        </p:nvSpPr>
        <p:spPr>
          <a:xfrm>
            <a:off x="2506084" y="2644230"/>
            <a:ext cx="398040" cy="1645200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5EFD15-C877-454C-BF3E-AAA4352E2AA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668895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D063D3D-59D5-E84B-A233-19D6232AE9FA}"/>
              </a:ext>
            </a:extLst>
          </p:cNvPr>
          <p:cNvSpPr/>
          <p:nvPr/>
        </p:nvSpPr>
        <p:spPr>
          <a:xfrm>
            <a:off x="3180996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B14A8A0-C1B4-E049-8724-ECC1413141FA}"/>
              </a:ext>
            </a:extLst>
          </p:cNvPr>
          <p:cNvSpPr/>
          <p:nvPr/>
        </p:nvSpPr>
        <p:spPr>
          <a:xfrm>
            <a:off x="3896853" y="2644230"/>
            <a:ext cx="39960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776EB0-1635-7440-ADF5-D6D905875858}"/>
              </a:ext>
            </a:extLst>
          </p:cNvPr>
          <p:cNvSpPr/>
          <p:nvPr/>
        </p:nvSpPr>
        <p:spPr>
          <a:xfrm>
            <a:off x="4612710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B160E7-1B10-7B47-AACE-18BA699534D1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5188987" y="3470323"/>
            <a:ext cx="592051" cy="7988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6FF0690-EDDF-784D-909D-1E481C3C65BE}"/>
              </a:ext>
            </a:extLst>
          </p:cNvPr>
          <p:cNvSpPr/>
          <p:nvPr/>
        </p:nvSpPr>
        <p:spPr>
          <a:xfrm>
            <a:off x="5781038" y="2405290"/>
            <a:ext cx="1090947" cy="213006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C77156-1C04-7445-86E6-80C9E309C8F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904124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56DE86-4297-324C-AD90-7F76503D1B7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579036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DFAD9A-F408-B644-AE89-DFEFCF5D811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296453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DE4B847-F2FA-A842-A104-35C19A26E174}"/>
              </a:ext>
            </a:extLst>
          </p:cNvPr>
          <p:cNvSpPr/>
          <p:nvPr/>
        </p:nvSpPr>
        <p:spPr>
          <a:xfrm>
            <a:off x="5916115" y="277309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926C99-FA36-F649-A98A-AA9D0B2F6E48}"/>
              </a:ext>
            </a:extLst>
          </p:cNvPr>
          <p:cNvSpPr/>
          <p:nvPr/>
        </p:nvSpPr>
        <p:spPr>
          <a:xfrm>
            <a:off x="5916114" y="3393274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199F724-395B-9042-90D4-E89E84F1E202}"/>
              </a:ext>
            </a:extLst>
          </p:cNvPr>
          <p:cNvSpPr/>
          <p:nvPr/>
        </p:nvSpPr>
        <p:spPr>
          <a:xfrm>
            <a:off x="5916113" y="4011613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614425-1F73-9F46-907F-D302B681849D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 flipH="1">
            <a:off x="6121314" y="3183913"/>
            <a:ext cx="1" cy="209361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1B1DD2-6F82-4E45-8A0F-14301D5DFCD6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 flipH="1">
            <a:off x="6121313" y="3804091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094BE28-4FF1-4A4F-BCB1-FBC2919FC0BE}"/>
              </a:ext>
            </a:extLst>
          </p:cNvPr>
          <p:cNvSpPr/>
          <p:nvPr/>
        </p:nvSpPr>
        <p:spPr>
          <a:xfrm>
            <a:off x="6292673" y="2463655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07D7FF-3A80-7149-82EE-97FAE6371416}"/>
              </a:ext>
            </a:extLst>
          </p:cNvPr>
          <p:cNvSpPr/>
          <p:nvPr/>
        </p:nvSpPr>
        <p:spPr>
          <a:xfrm>
            <a:off x="6292671" y="3081994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253CCA-0514-EA44-AD9D-DB9B21DD95EE}"/>
              </a:ext>
            </a:extLst>
          </p:cNvPr>
          <p:cNvSpPr/>
          <p:nvPr/>
        </p:nvSpPr>
        <p:spPr>
          <a:xfrm>
            <a:off x="6292672" y="3700333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902D61-35AE-1B49-8B50-6208C85A5C53}"/>
              </a:ext>
            </a:extLst>
          </p:cNvPr>
          <p:cNvCxnSpPr>
            <a:cxnSpLocks/>
            <a:stCxn id="24" idx="0"/>
            <a:endCxn id="23" idx="4"/>
          </p:cNvCxnSpPr>
          <p:nvPr/>
        </p:nvCxnSpPr>
        <p:spPr>
          <a:xfrm flipH="1" flipV="1">
            <a:off x="6497871" y="3492811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223B48-B68D-274C-A059-115495801090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6497871" y="2874472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A2EC420-6164-1543-99E9-AA1B08363550}"/>
              </a:ext>
            </a:extLst>
          </p:cNvPr>
          <p:cNvSpPr/>
          <p:nvPr/>
        </p:nvSpPr>
        <p:spPr>
          <a:xfrm>
            <a:off x="7432960" y="2658749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3C042B9-C3C6-644D-992A-682766A1C374}"/>
              </a:ext>
            </a:extLst>
          </p:cNvPr>
          <p:cNvSpPr/>
          <p:nvPr/>
        </p:nvSpPr>
        <p:spPr>
          <a:xfrm>
            <a:off x="8510637" y="3366343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D345F6D-4B01-B940-9593-D4E913945EE6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7832560" y="3481349"/>
            <a:ext cx="678077" cy="707594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254746-BCF7-2842-80EC-62DFF18DB016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 flipV="1">
            <a:off x="7832560" y="2203415"/>
            <a:ext cx="1994270" cy="1277934"/>
          </a:xfrm>
          <a:prstGeom prst="bentConnector3">
            <a:avLst>
              <a:gd name="adj1" fmla="val 16944"/>
            </a:avLst>
          </a:prstGeom>
          <a:ln w="38100">
            <a:solidFill>
              <a:srgbClr val="4D454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0E0D08-81A5-A845-8475-D45E6756F8B6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>
            <a:off x="6871985" y="3470323"/>
            <a:ext cx="560975" cy="11026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A2D309C-448A-894C-B6C5-5D6EDB44F82D}"/>
              </a:ext>
            </a:extLst>
          </p:cNvPr>
          <p:cNvSpPr/>
          <p:nvPr/>
        </p:nvSpPr>
        <p:spPr>
          <a:xfrm>
            <a:off x="9826830" y="1843015"/>
            <a:ext cx="1369565" cy="720800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4D4543"/>
                </a:solidFill>
              </a:rPr>
              <a:t>Center Loss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29E453-3177-634B-A930-958CD76DC08E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8910237" y="4177413"/>
            <a:ext cx="417504" cy="1153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3505011-D808-4F4C-A691-1F41324BD389}"/>
              </a:ext>
            </a:extLst>
          </p:cNvPr>
          <p:cNvSpPr/>
          <p:nvPr/>
        </p:nvSpPr>
        <p:spPr>
          <a:xfrm>
            <a:off x="9327741" y="3804091"/>
            <a:ext cx="2367745" cy="746643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4D4543"/>
                </a:solidFill>
              </a:rPr>
              <a:t>Softmax</a:t>
            </a:r>
            <a:r>
              <a:rPr lang="en-US" sz="2400" dirty="0">
                <a:solidFill>
                  <a:srgbClr val="4D4543"/>
                </a:solidFill>
              </a:rPr>
              <a:t> Cross-entropy Loss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16F1C7-1823-D24A-B6E2-A1EC949731DF}"/>
              </a:ext>
            </a:extLst>
          </p:cNvPr>
          <p:cNvCxnSpPr>
            <a:cxnSpLocks/>
            <a:stCxn id="36" idx="0"/>
            <a:endCxn id="39" idx="4"/>
          </p:cNvCxnSpPr>
          <p:nvPr/>
        </p:nvCxnSpPr>
        <p:spPr>
          <a:xfrm flipH="1" flipV="1">
            <a:off x="10511613" y="3449246"/>
            <a:ext cx="1" cy="35484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AD391C-0811-6C4C-BB09-185917266DD6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10511613" y="2563815"/>
            <a:ext cx="0" cy="38487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89B7753-9820-314D-BB68-CB6DD779B8D5}"/>
              </a:ext>
            </a:extLst>
          </p:cNvPr>
          <p:cNvSpPr/>
          <p:nvPr/>
        </p:nvSpPr>
        <p:spPr>
          <a:xfrm>
            <a:off x="10250524" y="2948688"/>
            <a:ext cx="522178" cy="500558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81D9C3-9B3B-1B40-ABEE-C1F8BCC31B56}"/>
              </a:ext>
            </a:extLst>
          </p:cNvPr>
          <p:cNvSpPr txBox="1"/>
          <p:nvPr/>
        </p:nvSpPr>
        <p:spPr>
          <a:xfrm>
            <a:off x="2915698" y="4618830"/>
            <a:ext cx="1538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CNN layers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643AD54-6550-3947-B777-74AE5D22CAA8}"/>
              </a:ext>
            </a:extLst>
          </p:cNvPr>
          <p:cNvSpPr txBox="1"/>
          <p:nvPr/>
        </p:nvSpPr>
        <p:spPr>
          <a:xfrm>
            <a:off x="5809326" y="4638291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Bi-RNN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D78151D-4878-EB47-AB8D-E1E13F5EB46B}"/>
              </a:ext>
            </a:extLst>
          </p:cNvPr>
          <p:cNvSpPr txBox="1"/>
          <p:nvPr/>
        </p:nvSpPr>
        <p:spPr>
          <a:xfrm>
            <a:off x="7323129" y="4387997"/>
            <a:ext cx="642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FC1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B29FC8-5B15-024A-8A4B-5AA9324F8067}"/>
              </a:ext>
            </a:extLst>
          </p:cNvPr>
          <p:cNvSpPr txBox="1"/>
          <p:nvPr/>
        </p:nvSpPr>
        <p:spPr>
          <a:xfrm>
            <a:off x="8389419" y="5128205"/>
            <a:ext cx="642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FC2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FC9BDA3-E383-E643-844A-38A01E5FF574}"/>
              </a:ext>
            </a:extLst>
          </p:cNvPr>
          <p:cNvSpPr/>
          <p:nvPr/>
        </p:nvSpPr>
        <p:spPr>
          <a:xfrm>
            <a:off x="2326519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D1E0F3B-BC0F-0B47-AFCB-8F16D0E8147A}"/>
              </a:ext>
            </a:extLst>
          </p:cNvPr>
          <p:cNvSpPr/>
          <p:nvPr/>
        </p:nvSpPr>
        <p:spPr>
          <a:xfrm>
            <a:off x="2506084" y="2644230"/>
            <a:ext cx="398040" cy="1645200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24D668-03D0-C249-BE0B-DFC6B3CABAF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668895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DC8CC9F-067B-2E45-94D6-2ABE577E4BD3}"/>
              </a:ext>
            </a:extLst>
          </p:cNvPr>
          <p:cNvSpPr/>
          <p:nvPr/>
        </p:nvSpPr>
        <p:spPr>
          <a:xfrm>
            <a:off x="3180996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7FAE4C7-8BEE-BB4D-A1F8-CFF8E0F3DDE5}"/>
              </a:ext>
            </a:extLst>
          </p:cNvPr>
          <p:cNvSpPr/>
          <p:nvPr/>
        </p:nvSpPr>
        <p:spPr>
          <a:xfrm>
            <a:off x="3896853" y="2644230"/>
            <a:ext cx="39960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5E80E91-65C2-4842-A4F4-1C738AE67EF9}"/>
              </a:ext>
            </a:extLst>
          </p:cNvPr>
          <p:cNvSpPr/>
          <p:nvPr/>
        </p:nvSpPr>
        <p:spPr>
          <a:xfrm>
            <a:off x="4612710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500F20-51D6-8E46-B708-4C8314FF5C04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 flipV="1">
            <a:off x="5188987" y="3470323"/>
            <a:ext cx="592051" cy="7988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EFBC2B8-9AB2-0D45-B569-9AAE43D6FA63}"/>
              </a:ext>
            </a:extLst>
          </p:cNvPr>
          <p:cNvSpPr/>
          <p:nvPr/>
        </p:nvSpPr>
        <p:spPr>
          <a:xfrm>
            <a:off x="5781038" y="2405290"/>
            <a:ext cx="1090947" cy="213006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BAEAA9-3D5F-9248-9221-8D5A3FF0D6C5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2904124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C37A77-F5E2-E347-B875-8101E41DBA0E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3579036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A4C491-D151-F54D-B090-62B357C2FDEF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296453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04EDA709-1CC4-5B4B-A816-AE337D83A99B}"/>
              </a:ext>
            </a:extLst>
          </p:cNvPr>
          <p:cNvSpPr/>
          <p:nvPr/>
        </p:nvSpPr>
        <p:spPr>
          <a:xfrm>
            <a:off x="5916115" y="277309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2EA754A-1258-A742-A1DA-C1BF2C792A3F}"/>
              </a:ext>
            </a:extLst>
          </p:cNvPr>
          <p:cNvSpPr/>
          <p:nvPr/>
        </p:nvSpPr>
        <p:spPr>
          <a:xfrm>
            <a:off x="5916114" y="3393274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CB92522-EA47-724A-AEDD-917A1F07F00B}"/>
              </a:ext>
            </a:extLst>
          </p:cNvPr>
          <p:cNvSpPr/>
          <p:nvPr/>
        </p:nvSpPr>
        <p:spPr>
          <a:xfrm>
            <a:off x="5916113" y="4011613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50FD6E6-32A7-BE46-9142-AC6F01709B7D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>
          <a:xfrm flipH="1">
            <a:off x="6121314" y="3183913"/>
            <a:ext cx="1" cy="209361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CB0802-74B6-5740-972B-16D154967887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 flipH="1">
            <a:off x="6121313" y="3804091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897FBD8-EDCE-7642-AB80-D91BEF798428}"/>
              </a:ext>
            </a:extLst>
          </p:cNvPr>
          <p:cNvSpPr/>
          <p:nvPr/>
        </p:nvSpPr>
        <p:spPr>
          <a:xfrm>
            <a:off x="6292673" y="2463655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9EFA03E-F8BC-6A46-AC90-70B31D59ACBC}"/>
              </a:ext>
            </a:extLst>
          </p:cNvPr>
          <p:cNvSpPr/>
          <p:nvPr/>
        </p:nvSpPr>
        <p:spPr>
          <a:xfrm>
            <a:off x="6292671" y="3081994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1B8087E-0C46-0C44-8677-01272F34FD3F}"/>
              </a:ext>
            </a:extLst>
          </p:cNvPr>
          <p:cNvSpPr/>
          <p:nvPr/>
        </p:nvSpPr>
        <p:spPr>
          <a:xfrm>
            <a:off x="6292672" y="3700333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ED7534B-F679-414C-99CF-E0D303B75A1D}"/>
              </a:ext>
            </a:extLst>
          </p:cNvPr>
          <p:cNvCxnSpPr>
            <a:cxnSpLocks/>
            <a:stCxn id="58" idx="0"/>
            <a:endCxn id="57" idx="4"/>
          </p:cNvCxnSpPr>
          <p:nvPr/>
        </p:nvCxnSpPr>
        <p:spPr>
          <a:xfrm flipH="1" flipV="1">
            <a:off x="6497871" y="3492811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65969F2-D805-B04C-8A69-761890EA4B1E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6497871" y="2874472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64F1747E-0364-5F4D-AB59-F87C9AA49FDA}"/>
              </a:ext>
            </a:extLst>
          </p:cNvPr>
          <p:cNvSpPr/>
          <p:nvPr/>
        </p:nvSpPr>
        <p:spPr>
          <a:xfrm>
            <a:off x="7432960" y="2658749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FD53A04-DF06-C947-B105-DF8A88D92A69}"/>
              </a:ext>
            </a:extLst>
          </p:cNvPr>
          <p:cNvSpPr/>
          <p:nvPr/>
        </p:nvSpPr>
        <p:spPr>
          <a:xfrm>
            <a:off x="8510637" y="3366343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388AFC68-7756-2044-A9BA-4EDE68A71974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7832560" y="3481349"/>
            <a:ext cx="678077" cy="707594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60E45A6-F270-1E48-8416-E2EA8E75D02B}"/>
              </a:ext>
            </a:extLst>
          </p:cNvPr>
          <p:cNvCxnSpPr>
            <a:cxnSpLocks/>
            <a:stCxn id="47" idx="3"/>
            <a:endCxn id="61" idx="1"/>
          </p:cNvCxnSpPr>
          <p:nvPr/>
        </p:nvCxnSpPr>
        <p:spPr>
          <a:xfrm>
            <a:off x="6871985" y="3470323"/>
            <a:ext cx="560975" cy="11026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6AE199DF-F0F3-4447-AE6F-9B850044C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69" y="2939780"/>
            <a:ext cx="1181100" cy="10541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48C787C-8BB5-A44B-A840-B219BC61E5F4}"/>
              </a:ext>
            </a:extLst>
          </p:cNvPr>
          <p:cNvSpPr txBox="1"/>
          <p:nvPr/>
        </p:nvSpPr>
        <p:spPr>
          <a:xfrm>
            <a:off x="514178" y="4132343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53882A-4719-074F-B9F1-138ED0A4187C}"/>
              </a:ext>
            </a:extLst>
          </p:cNvPr>
          <p:cNvSpPr/>
          <p:nvPr/>
        </p:nvSpPr>
        <p:spPr>
          <a:xfrm>
            <a:off x="119347" y="1609100"/>
            <a:ext cx="12003932" cy="3910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96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5FF06D-735C-3F45-AECE-369F939C8C6C}"/>
              </a:ext>
            </a:extLst>
          </p:cNvPr>
          <p:cNvSpPr/>
          <p:nvPr/>
        </p:nvSpPr>
        <p:spPr>
          <a:xfrm>
            <a:off x="1910892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EB6480-D4D0-9C4A-9619-97B4D8BBF543}"/>
              </a:ext>
            </a:extLst>
          </p:cNvPr>
          <p:cNvSpPr/>
          <p:nvPr/>
        </p:nvSpPr>
        <p:spPr>
          <a:xfrm>
            <a:off x="2090457" y="2644230"/>
            <a:ext cx="398040" cy="1645200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5EFD15-C877-454C-BF3E-AAA4352E2AA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253268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D063D3D-59D5-E84B-A233-19D6232AE9FA}"/>
              </a:ext>
            </a:extLst>
          </p:cNvPr>
          <p:cNvSpPr/>
          <p:nvPr/>
        </p:nvSpPr>
        <p:spPr>
          <a:xfrm>
            <a:off x="2765369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B14A8A0-C1B4-E049-8724-ECC1413141FA}"/>
              </a:ext>
            </a:extLst>
          </p:cNvPr>
          <p:cNvSpPr/>
          <p:nvPr/>
        </p:nvSpPr>
        <p:spPr>
          <a:xfrm>
            <a:off x="3481226" y="2644230"/>
            <a:ext cx="39960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776EB0-1635-7440-ADF5-D6D905875858}"/>
              </a:ext>
            </a:extLst>
          </p:cNvPr>
          <p:cNvSpPr/>
          <p:nvPr/>
        </p:nvSpPr>
        <p:spPr>
          <a:xfrm>
            <a:off x="4197083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B160E7-1B10-7B47-AACE-18BA699534D1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4773360" y="3470323"/>
            <a:ext cx="592051" cy="7988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6FF0690-EDDF-784D-909D-1E481C3C65BE}"/>
              </a:ext>
            </a:extLst>
          </p:cNvPr>
          <p:cNvSpPr/>
          <p:nvPr/>
        </p:nvSpPr>
        <p:spPr>
          <a:xfrm>
            <a:off x="5365411" y="2405290"/>
            <a:ext cx="1090947" cy="213006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C77156-1C04-7445-86E6-80C9E309C8F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488497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56DE86-4297-324C-AD90-7F76503D1B7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163409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DFAD9A-F408-B644-AE89-DFEFCF5D811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880826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DE4B847-F2FA-A842-A104-35C19A26E174}"/>
              </a:ext>
            </a:extLst>
          </p:cNvPr>
          <p:cNvSpPr/>
          <p:nvPr/>
        </p:nvSpPr>
        <p:spPr>
          <a:xfrm>
            <a:off x="5500488" y="277309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926C99-FA36-F649-A98A-AA9D0B2F6E48}"/>
              </a:ext>
            </a:extLst>
          </p:cNvPr>
          <p:cNvSpPr/>
          <p:nvPr/>
        </p:nvSpPr>
        <p:spPr>
          <a:xfrm>
            <a:off x="5500487" y="3393274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199F724-395B-9042-90D4-E89E84F1E202}"/>
              </a:ext>
            </a:extLst>
          </p:cNvPr>
          <p:cNvSpPr/>
          <p:nvPr/>
        </p:nvSpPr>
        <p:spPr>
          <a:xfrm>
            <a:off x="5500486" y="4011613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614425-1F73-9F46-907F-D302B681849D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 flipH="1">
            <a:off x="5705687" y="3183913"/>
            <a:ext cx="1" cy="209361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1B1DD2-6F82-4E45-8A0F-14301D5DFCD6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 flipH="1">
            <a:off x="5705686" y="3804091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094BE28-4FF1-4A4F-BCB1-FBC2919FC0BE}"/>
              </a:ext>
            </a:extLst>
          </p:cNvPr>
          <p:cNvSpPr/>
          <p:nvPr/>
        </p:nvSpPr>
        <p:spPr>
          <a:xfrm>
            <a:off x="5877046" y="2463655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07D7FF-3A80-7149-82EE-97FAE6371416}"/>
              </a:ext>
            </a:extLst>
          </p:cNvPr>
          <p:cNvSpPr/>
          <p:nvPr/>
        </p:nvSpPr>
        <p:spPr>
          <a:xfrm>
            <a:off x="5877044" y="3081994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253CCA-0514-EA44-AD9D-DB9B21DD95EE}"/>
              </a:ext>
            </a:extLst>
          </p:cNvPr>
          <p:cNvSpPr/>
          <p:nvPr/>
        </p:nvSpPr>
        <p:spPr>
          <a:xfrm>
            <a:off x="5877045" y="3700333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902D61-35AE-1B49-8B50-6208C85A5C53}"/>
              </a:ext>
            </a:extLst>
          </p:cNvPr>
          <p:cNvCxnSpPr>
            <a:cxnSpLocks/>
            <a:stCxn id="24" idx="0"/>
            <a:endCxn id="23" idx="4"/>
          </p:cNvCxnSpPr>
          <p:nvPr/>
        </p:nvCxnSpPr>
        <p:spPr>
          <a:xfrm flipH="1" flipV="1">
            <a:off x="6082244" y="3492811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223B48-B68D-274C-A059-115495801090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6082244" y="2874472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A2EC420-6164-1543-99E9-AA1B08363550}"/>
              </a:ext>
            </a:extLst>
          </p:cNvPr>
          <p:cNvSpPr/>
          <p:nvPr/>
        </p:nvSpPr>
        <p:spPr>
          <a:xfrm>
            <a:off x="7998214" y="2658749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3C042B9-C3C6-644D-992A-682766A1C374}"/>
              </a:ext>
            </a:extLst>
          </p:cNvPr>
          <p:cNvSpPr/>
          <p:nvPr/>
        </p:nvSpPr>
        <p:spPr>
          <a:xfrm>
            <a:off x="9075891" y="3366343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D345F6D-4B01-B940-9593-D4E913945EE6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8397814" y="3481349"/>
            <a:ext cx="678077" cy="707594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254746-BCF7-2842-80EC-62DFF18DB016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 flipV="1">
            <a:off x="8397814" y="2040233"/>
            <a:ext cx="2178166" cy="1441116"/>
          </a:xfrm>
          <a:prstGeom prst="bentConnector3">
            <a:avLst>
              <a:gd name="adj1" fmla="val 16059"/>
            </a:avLst>
          </a:prstGeom>
          <a:ln w="38100">
            <a:solidFill>
              <a:srgbClr val="4D454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0E0D08-81A5-A845-8475-D45E6756F8B6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6456358" y="3466830"/>
            <a:ext cx="579498" cy="349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A2D309C-448A-894C-B6C5-5D6EDB44F82D}"/>
              </a:ext>
            </a:extLst>
          </p:cNvPr>
          <p:cNvSpPr/>
          <p:nvPr/>
        </p:nvSpPr>
        <p:spPr>
          <a:xfrm>
            <a:off x="10575980" y="1750566"/>
            <a:ext cx="1098262" cy="57933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4D4543"/>
                </a:solidFill>
              </a:rPr>
              <a:t>Center Loss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29E453-3177-634B-A930-958CD76DC08E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9475491" y="4181315"/>
            <a:ext cx="669229" cy="7628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3505011-D808-4F4C-A691-1F41324BD389}"/>
              </a:ext>
            </a:extLst>
          </p:cNvPr>
          <p:cNvSpPr/>
          <p:nvPr/>
        </p:nvSpPr>
        <p:spPr>
          <a:xfrm>
            <a:off x="10144720" y="3891648"/>
            <a:ext cx="1976993" cy="57933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4D4543"/>
                </a:solidFill>
              </a:rPr>
              <a:t>Softmax</a:t>
            </a:r>
            <a:r>
              <a:rPr lang="en-US" sz="2000" dirty="0">
                <a:solidFill>
                  <a:srgbClr val="4D4543"/>
                </a:solidFill>
              </a:rPr>
              <a:t> Cross-entropy Loss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16F1C7-1823-D24A-B6E2-A1EC949731DF}"/>
              </a:ext>
            </a:extLst>
          </p:cNvPr>
          <p:cNvCxnSpPr>
            <a:cxnSpLocks/>
            <a:stCxn id="36" idx="0"/>
            <a:endCxn id="39" idx="4"/>
          </p:cNvCxnSpPr>
          <p:nvPr/>
        </p:nvCxnSpPr>
        <p:spPr>
          <a:xfrm flipV="1">
            <a:off x="11133217" y="3402434"/>
            <a:ext cx="7635" cy="48921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AD391C-0811-6C4C-BB09-185917266DD6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11125111" y="2329900"/>
            <a:ext cx="15741" cy="57197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89B7753-9820-314D-BB68-CB6DD779B8D5}"/>
              </a:ext>
            </a:extLst>
          </p:cNvPr>
          <p:cNvSpPr/>
          <p:nvPr/>
        </p:nvSpPr>
        <p:spPr>
          <a:xfrm>
            <a:off x="10879763" y="2901876"/>
            <a:ext cx="522178" cy="500558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81D9C3-9B3B-1B40-ABEE-C1F8BCC31B56}"/>
              </a:ext>
            </a:extLst>
          </p:cNvPr>
          <p:cNvSpPr txBox="1"/>
          <p:nvPr/>
        </p:nvSpPr>
        <p:spPr>
          <a:xfrm>
            <a:off x="2699326" y="4618886"/>
            <a:ext cx="124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CNN Layers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D78151D-4878-EB47-AB8D-E1E13F5EB46B}"/>
              </a:ext>
            </a:extLst>
          </p:cNvPr>
          <p:cNvSpPr txBox="1"/>
          <p:nvPr/>
        </p:nvSpPr>
        <p:spPr>
          <a:xfrm>
            <a:off x="7933582" y="4415577"/>
            <a:ext cx="52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B29FC8-5B15-024A-8A4B-5AA9324F8067}"/>
              </a:ext>
            </a:extLst>
          </p:cNvPr>
          <p:cNvSpPr txBox="1"/>
          <p:nvPr/>
        </p:nvSpPr>
        <p:spPr>
          <a:xfrm>
            <a:off x="9011259" y="5150700"/>
            <a:ext cx="52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FC2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FC9BDA3-E383-E643-844A-38A01E5FF574}"/>
              </a:ext>
            </a:extLst>
          </p:cNvPr>
          <p:cNvSpPr/>
          <p:nvPr/>
        </p:nvSpPr>
        <p:spPr>
          <a:xfrm>
            <a:off x="1910892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D1E0F3B-BC0F-0B47-AFCB-8F16D0E8147A}"/>
              </a:ext>
            </a:extLst>
          </p:cNvPr>
          <p:cNvSpPr/>
          <p:nvPr/>
        </p:nvSpPr>
        <p:spPr>
          <a:xfrm>
            <a:off x="2090457" y="2644230"/>
            <a:ext cx="398040" cy="1645200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24D668-03D0-C249-BE0B-DFC6B3CABAF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253268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DC8CC9F-067B-2E45-94D6-2ABE577E4BD3}"/>
              </a:ext>
            </a:extLst>
          </p:cNvPr>
          <p:cNvSpPr/>
          <p:nvPr/>
        </p:nvSpPr>
        <p:spPr>
          <a:xfrm>
            <a:off x="2765369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7FAE4C7-8BEE-BB4D-A1F8-CFF8E0F3DDE5}"/>
              </a:ext>
            </a:extLst>
          </p:cNvPr>
          <p:cNvSpPr/>
          <p:nvPr/>
        </p:nvSpPr>
        <p:spPr>
          <a:xfrm>
            <a:off x="3481226" y="2644230"/>
            <a:ext cx="39960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5E80E91-65C2-4842-A4F4-1C738AE67EF9}"/>
              </a:ext>
            </a:extLst>
          </p:cNvPr>
          <p:cNvSpPr/>
          <p:nvPr/>
        </p:nvSpPr>
        <p:spPr>
          <a:xfrm>
            <a:off x="4197083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500F20-51D6-8E46-B708-4C8314FF5C04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 flipV="1">
            <a:off x="4773360" y="3470323"/>
            <a:ext cx="592051" cy="7988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EFBC2B8-9AB2-0D45-B569-9AAE43D6FA63}"/>
              </a:ext>
            </a:extLst>
          </p:cNvPr>
          <p:cNvSpPr/>
          <p:nvPr/>
        </p:nvSpPr>
        <p:spPr>
          <a:xfrm>
            <a:off x="5365411" y="2405290"/>
            <a:ext cx="1090947" cy="213006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BAEAA9-3D5F-9248-9221-8D5A3FF0D6C5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2488497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C37A77-F5E2-E347-B875-8101E41DBA0E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3163409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A4C491-D151-F54D-B090-62B357C2FDEF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3880826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04EDA709-1CC4-5B4B-A816-AE337D83A99B}"/>
              </a:ext>
            </a:extLst>
          </p:cNvPr>
          <p:cNvSpPr/>
          <p:nvPr/>
        </p:nvSpPr>
        <p:spPr>
          <a:xfrm>
            <a:off x="5500488" y="277309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2EA754A-1258-A742-A1DA-C1BF2C792A3F}"/>
              </a:ext>
            </a:extLst>
          </p:cNvPr>
          <p:cNvSpPr/>
          <p:nvPr/>
        </p:nvSpPr>
        <p:spPr>
          <a:xfrm>
            <a:off x="5500487" y="3393274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CB92522-EA47-724A-AEDD-917A1F07F00B}"/>
              </a:ext>
            </a:extLst>
          </p:cNvPr>
          <p:cNvSpPr/>
          <p:nvPr/>
        </p:nvSpPr>
        <p:spPr>
          <a:xfrm>
            <a:off x="5500486" y="4011613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50FD6E6-32A7-BE46-9142-AC6F01709B7D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>
          <a:xfrm flipH="1">
            <a:off x="5705687" y="3183913"/>
            <a:ext cx="1" cy="209361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CB0802-74B6-5740-972B-16D154967887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 flipH="1">
            <a:off x="5705686" y="3804091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897FBD8-EDCE-7642-AB80-D91BEF798428}"/>
              </a:ext>
            </a:extLst>
          </p:cNvPr>
          <p:cNvSpPr/>
          <p:nvPr/>
        </p:nvSpPr>
        <p:spPr>
          <a:xfrm>
            <a:off x="5877046" y="2463655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9EFA03E-F8BC-6A46-AC90-70B31D59ACBC}"/>
              </a:ext>
            </a:extLst>
          </p:cNvPr>
          <p:cNvSpPr/>
          <p:nvPr/>
        </p:nvSpPr>
        <p:spPr>
          <a:xfrm>
            <a:off x="5877044" y="3081994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1B8087E-0C46-0C44-8677-01272F34FD3F}"/>
              </a:ext>
            </a:extLst>
          </p:cNvPr>
          <p:cNvSpPr/>
          <p:nvPr/>
        </p:nvSpPr>
        <p:spPr>
          <a:xfrm>
            <a:off x="5877045" y="3700333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ED7534B-F679-414C-99CF-E0D303B75A1D}"/>
              </a:ext>
            </a:extLst>
          </p:cNvPr>
          <p:cNvCxnSpPr>
            <a:cxnSpLocks/>
            <a:stCxn id="58" idx="0"/>
            <a:endCxn id="57" idx="4"/>
          </p:cNvCxnSpPr>
          <p:nvPr/>
        </p:nvCxnSpPr>
        <p:spPr>
          <a:xfrm flipH="1" flipV="1">
            <a:off x="6082244" y="3492811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65969F2-D805-B04C-8A69-761890EA4B1E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6082244" y="2874472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64F1747E-0364-5F4D-AB59-F87C9AA49FDA}"/>
              </a:ext>
            </a:extLst>
          </p:cNvPr>
          <p:cNvSpPr/>
          <p:nvPr/>
        </p:nvSpPr>
        <p:spPr>
          <a:xfrm>
            <a:off x="7998214" y="2658749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FD53A04-DF06-C947-B105-DF8A88D92A69}"/>
              </a:ext>
            </a:extLst>
          </p:cNvPr>
          <p:cNvSpPr/>
          <p:nvPr/>
        </p:nvSpPr>
        <p:spPr>
          <a:xfrm>
            <a:off x="9075891" y="3366343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388AFC68-7756-2044-A9BA-4EDE68A71974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8397814" y="3481349"/>
            <a:ext cx="678077" cy="707594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E9D7C637-EF6F-5B43-BCD1-249776434315}"/>
              </a:ext>
            </a:extLst>
          </p:cNvPr>
          <p:cNvCxnSpPr>
            <a:cxnSpLocks/>
            <a:stCxn id="61" idx="3"/>
            <a:endCxn id="66" idx="1"/>
          </p:cNvCxnSpPr>
          <p:nvPr/>
        </p:nvCxnSpPr>
        <p:spPr>
          <a:xfrm flipV="1">
            <a:off x="8397814" y="2040233"/>
            <a:ext cx="2178166" cy="1441116"/>
          </a:xfrm>
          <a:prstGeom prst="bentConnector3">
            <a:avLst>
              <a:gd name="adj1" fmla="val 16059"/>
            </a:avLst>
          </a:prstGeom>
          <a:ln w="38100">
            <a:solidFill>
              <a:srgbClr val="4D454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60E45A6-F270-1E48-8416-E2EA8E75D02B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7494513" y="3474317"/>
            <a:ext cx="503701" cy="703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DA864286-62CF-F241-8751-604038611940}"/>
              </a:ext>
            </a:extLst>
          </p:cNvPr>
          <p:cNvSpPr/>
          <p:nvPr/>
        </p:nvSpPr>
        <p:spPr>
          <a:xfrm>
            <a:off x="10575980" y="1750566"/>
            <a:ext cx="1098262" cy="57933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4D4543"/>
                </a:solidFill>
              </a:rPr>
              <a:t>Center Loss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7377250-A893-6B44-8A97-0615EFA78D89}"/>
              </a:ext>
            </a:extLst>
          </p:cNvPr>
          <p:cNvCxnSpPr>
            <a:cxnSpLocks/>
            <a:stCxn id="62" idx="3"/>
            <a:endCxn id="68" idx="1"/>
          </p:cNvCxnSpPr>
          <p:nvPr/>
        </p:nvCxnSpPr>
        <p:spPr>
          <a:xfrm flipV="1">
            <a:off x="9475491" y="4181315"/>
            <a:ext cx="669229" cy="7628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BEA8367-5D58-B049-AB81-830B82098C23}"/>
              </a:ext>
            </a:extLst>
          </p:cNvPr>
          <p:cNvSpPr/>
          <p:nvPr/>
        </p:nvSpPr>
        <p:spPr>
          <a:xfrm>
            <a:off x="10144720" y="3891648"/>
            <a:ext cx="1976993" cy="57933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4D4543"/>
                </a:solidFill>
              </a:rPr>
              <a:t>Softmax</a:t>
            </a:r>
            <a:r>
              <a:rPr lang="en-US" sz="2000" dirty="0">
                <a:solidFill>
                  <a:srgbClr val="4D4543"/>
                </a:solidFill>
              </a:rPr>
              <a:t> Cross-entropy Loss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E251024-3BF6-8840-9D94-8B1FAE030BD0}"/>
              </a:ext>
            </a:extLst>
          </p:cNvPr>
          <p:cNvCxnSpPr>
            <a:cxnSpLocks/>
            <a:stCxn id="68" idx="0"/>
            <a:endCxn id="75" idx="4"/>
          </p:cNvCxnSpPr>
          <p:nvPr/>
        </p:nvCxnSpPr>
        <p:spPr>
          <a:xfrm flipV="1">
            <a:off x="11133217" y="3402434"/>
            <a:ext cx="7635" cy="48921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2C13E32-7047-BA4D-A80D-F6E11A62E7D6}"/>
              </a:ext>
            </a:extLst>
          </p:cNvPr>
          <p:cNvCxnSpPr>
            <a:cxnSpLocks/>
            <a:stCxn id="66" idx="2"/>
            <a:endCxn id="75" idx="0"/>
          </p:cNvCxnSpPr>
          <p:nvPr/>
        </p:nvCxnSpPr>
        <p:spPr>
          <a:xfrm>
            <a:off x="11125111" y="2329900"/>
            <a:ext cx="15741" cy="57197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66AA481D-7A0B-C844-A328-0B39A0CCF0F7}"/>
              </a:ext>
            </a:extLst>
          </p:cNvPr>
          <p:cNvSpPr/>
          <p:nvPr/>
        </p:nvSpPr>
        <p:spPr>
          <a:xfrm>
            <a:off x="10879763" y="2901876"/>
            <a:ext cx="522178" cy="500558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98A15B8-EB3F-7144-92A8-F70EE898AFAB}"/>
              </a:ext>
            </a:extLst>
          </p:cNvPr>
          <p:cNvSpPr txBox="1"/>
          <p:nvPr/>
        </p:nvSpPr>
        <p:spPr>
          <a:xfrm>
            <a:off x="2699326" y="4618886"/>
            <a:ext cx="124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CNN Layers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6BBC9FD-CC6F-3747-85A6-A15020F34F84}"/>
              </a:ext>
            </a:extLst>
          </p:cNvPr>
          <p:cNvSpPr txBox="1"/>
          <p:nvPr/>
        </p:nvSpPr>
        <p:spPr>
          <a:xfrm>
            <a:off x="5496842" y="4742877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BiRNN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4B895E2-0B0D-8F44-A4A6-7F63FCC931CD}"/>
              </a:ext>
            </a:extLst>
          </p:cNvPr>
          <p:cNvSpPr txBox="1"/>
          <p:nvPr/>
        </p:nvSpPr>
        <p:spPr>
          <a:xfrm>
            <a:off x="7933582" y="4415577"/>
            <a:ext cx="52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A1A000D-C043-6C4D-8C0E-98E82BECF537}"/>
              </a:ext>
            </a:extLst>
          </p:cNvPr>
          <p:cNvSpPr txBox="1"/>
          <p:nvPr/>
        </p:nvSpPr>
        <p:spPr>
          <a:xfrm>
            <a:off x="9011259" y="5150700"/>
            <a:ext cx="52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FC2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6AE199DF-F0F3-4447-AE6F-9B850044C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2" y="2939780"/>
            <a:ext cx="1181100" cy="10541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48C787C-8BB5-A44B-A840-B219BC61E5F4}"/>
              </a:ext>
            </a:extLst>
          </p:cNvPr>
          <p:cNvSpPr txBox="1"/>
          <p:nvPr/>
        </p:nvSpPr>
        <p:spPr>
          <a:xfrm>
            <a:off x="242432" y="40310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81EC74D3-8784-4843-B8A5-7FACE9497140}"/>
              </a:ext>
            </a:extLst>
          </p:cNvPr>
          <p:cNvSpPr/>
          <p:nvPr/>
        </p:nvSpPr>
        <p:spPr>
          <a:xfrm>
            <a:off x="7041433" y="2678149"/>
            <a:ext cx="399600" cy="1645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F4BAFCC-DA15-C64C-87E8-C61F0D5DFDBA}"/>
              </a:ext>
            </a:extLst>
          </p:cNvPr>
          <p:cNvSpPr txBox="1"/>
          <p:nvPr/>
        </p:nvSpPr>
        <p:spPr>
          <a:xfrm>
            <a:off x="6798102" y="4365317"/>
            <a:ext cx="9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2413385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E798-1149-9340-9315-17A62D7B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90F885-A564-0C49-9DCD-D0A9A08C7DEF}"/>
              </a:ext>
            </a:extLst>
          </p:cNvPr>
          <p:cNvSpPr/>
          <p:nvPr/>
        </p:nvSpPr>
        <p:spPr>
          <a:xfrm>
            <a:off x="2191738" y="4307113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468D0AF-EFD7-B941-AB16-4E6B2E4F4F18}"/>
              </a:ext>
            </a:extLst>
          </p:cNvPr>
          <p:cNvSpPr/>
          <p:nvPr/>
        </p:nvSpPr>
        <p:spPr>
          <a:xfrm>
            <a:off x="9314170" y="2188622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0044A07-8276-A54A-BAFE-1CF837475FCA}"/>
              </a:ext>
            </a:extLst>
          </p:cNvPr>
          <p:cNvSpPr/>
          <p:nvPr/>
        </p:nvSpPr>
        <p:spPr>
          <a:xfrm>
            <a:off x="9314168" y="2806961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F1F2706-4A6C-E74F-B957-E08A287AFCAB}"/>
              </a:ext>
            </a:extLst>
          </p:cNvPr>
          <p:cNvSpPr/>
          <p:nvPr/>
        </p:nvSpPr>
        <p:spPr>
          <a:xfrm>
            <a:off x="9314169" y="3425300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C92EC8-9E96-344E-9639-7C335E89E519}"/>
              </a:ext>
            </a:extLst>
          </p:cNvPr>
          <p:cNvCxnSpPr>
            <a:cxnSpLocks/>
            <a:stCxn id="37" idx="0"/>
            <a:endCxn id="36" idx="4"/>
          </p:cNvCxnSpPr>
          <p:nvPr/>
        </p:nvCxnSpPr>
        <p:spPr>
          <a:xfrm flipH="1" flipV="1">
            <a:off x="9519368" y="3217778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756052-1390-DD41-B5D2-B6A22AD63AFC}"/>
              </a:ext>
            </a:extLst>
          </p:cNvPr>
          <p:cNvCxnSpPr>
            <a:cxnSpLocks/>
            <a:stCxn id="36" idx="0"/>
            <a:endCxn id="35" idx="4"/>
          </p:cNvCxnSpPr>
          <p:nvPr/>
        </p:nvCxnSpPr>
        <p:spPr>
          <a:xfrm flipV="1">
            <a:off x="9519368" y="2599439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D8F3B5BC-CD49-284C-8B6B-19D5CC16B595}"/>
              </a:ext>
            </a:extLst>
          </p:cNvPr>
          <p:cNvSpPr/>
          <p:nvPr/>
        </p:nvSpPr>
        <p:spPr>
          <a:xfrm>
            <a:off x="2669330" y="4717933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8E4FBF6-1667-B34A-A271-37BD2013B62F}"/>
              </a:ext>
            </a:extLst>
          </p:cNvPr>
          <p:cNvSpPr/>
          <p:nvPr/>
        </p:nvSpPr>
        <p:spPr>
          <a:xfrm>
            <a:off x="9314170" y="2188622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A5A20F8-3CC4-564F-9C40-9441FD1A3D33}"/>
              </a:ext>
            </a:extLst>
          </p:cNvPr>
          <p:cNvSpPr/>
          <p:nvPr/>
        </p:nvSpPr>
        <p:spPr>
          <a:xfrm>
            <a:off x="9314168" y="2806961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FC21112-0FBD-8046-A118-C907E4AED4E2}"/>
              </a:ext>
            </a:extLst>
          </p:cNvPr>
          <p:cNvSpPr/>
          <p:nvPr/>
        </p:nvSpPr>
        <p:spPr>
          <a:xfrm>
            <a:off x="9314169" y="3425300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0C8F51C-D8C1-964F-9C65-EAF59216E9F7}"/>
              </a:ext>
            </a:extLst>
          </p:cNvPr>
          <p:cNvCxnSpPr>
            <a:cxnSpLocks/>
            <a:stCxn id="41" idx="6"/>
            <a:endCxn id="67" idx="2"/>
          </p:cNvCxnSpPr>
          <p:nvPr/>
        </p:nvCxnSpPr>
        <p:spPr>
          <a:xfrm flipV="1">
            <a:off x="3079729" y="4916716"/>
            <a:ext cx="417862" cy="6626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9629FB7-A8DD-4B44-AEFF-2D18E8ADA2C9}"/>
              </a:ext>
            </a:extLst>
          </p:cNvPr>
          <p:cNvCxnSpPr>
            <a:cxnSpLocks/>
            <a:stCxn id="47" idx="0"/>
            <a:endCxn id="46" idx="4"/>
          </p:cNvCxnSpPr>
          <p:nvPr/>
        </p:nvCxnSpPr>
        <p:spPr>
          <a:xfrm flipV="1">
            <a:off x="9519368" y="2599439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830D521-4E40-1643-ADA8-33C54D989A4C}"/>
              </a:ext>
            </a:extLst>
          </p:cNvPr>
          <p:cNvCxnSpPr>
            <a:cxnSpLocks/>
            <a:stCxn id="60" idx="0"/>
            <a:endCxn id="41" idx="4"/>
          </p:cNvCxnSpPr>
          <p:nvPr/>
        </p:nvCxnSpPr>
        <p:spPr>
          <a:xfrm rot="5400000" flipH="1" flipV="1">
            <a:off x="2467928" y="5278581"/>
            <a:ext cx="556433" cy="256772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30D46AA-2FF2-9540-9385-1A512F808E1C}"/>
              </a:ext>
            </a:extLst>
          </p:cNvPr>
          <p:cNvSpPr/>
          <p:nvPr/>
        </p:nvSpPr>
        <p:spPr>
          <a:xfrm>
            <a:off x="2396938" y="5685183"/>
            <a:ext cx="441639" cy="410817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2397132-D187-EC45-845E-1D24FF1F1952}"/>
              </a:ext>
            </a:extLst>
          </p:cNvPr>
          <p:cNvCxnSpPr>
            <a:cxnSpLocks/>
            <a:stCxn id="60" idx="0"/>
            <a:endCxn id="31" idx="4"/>
          </p:cNvCxnSpPr>
          <p:nvPr/>
        </p:nvCxnSpPr>
        <p:spPr>
          <a:xfrm rot="16200000" flipV="1">
            <a:off x="2023722" y="5091147"/>
            <a:ext cx="967253" cy="220820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03A4BC59-91B0-0A4D-85EB-A1FB8E5FC6E9}"/>
              </a:ext>
            </a:extLst>
          </p:cNvPr>
          <p:cNvSpPr/>
          <p:nvPr/>
        </p:nvSpPr>
        <p:spPr>
          <a:xfrm>
            <a:off x="3019999" y="4300487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59C241E-D6DA-7C47-A6E3-B45291F371F5}"/>
              </a:ext>
            </a:extLst>
          </p:cNvPr>
          <p:cNvSpPr/>
          <p:nvPr/>
        </p:nvSpPr>
        <p:spPr>
          <a:xfrm>
            <a:off x="3497591" y="4711307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93B85694-90EF-7348-ABCF-D63658FB3131}"/>
              </a:ext>
            </a:extLst>
          </p:cNvPr>
          <p:cNvCxnSpPr>
            <a:cxnSpLocks/>
            <a:endCxn id="67" idx="4"/>
          </p:cNvCxnSpPr>
          <p:nvPr/>
        </p:nvCxnSpPr>
        <p:spPr>
          <a:xfrm rot="5400000" flipH="1" flipV="1">
            <a:off x="3296189" y="5271955"/>
            <a:ext cx="556433" cy="256772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4ECF5994-D231-3642-AB46-78D401167AF2}"/>
              </a:ext>
            </a:extLst>
          </p:cNvPr>
          <p:cNvSpPr/>
          <p:nvPr/>
        </p:nvSpPr>
        <p:spPr>
          <a:xfrm>
            <a:off x="3225199" y="5652053"/>
            <a:ext cx="441639" cy="410817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E9EEEDCC-D65E-5947-A27E-57FECF3080CF}"/>
              </a:ext>
            </a:extLst>
          </p:cNvPr>
          <p:cNvCxnSpPr>
            <a:cxnSpLocks/>
            <a:endCxn id="66" idx="4"/>
          </p:cNvCxnSpPr>
          <p:nvPr/>
        </p:nvCxnSpPr>
        <p:spPr>
          <a:xfrm rot="16200000" flipV="1">
            <a:off x="2851983" y="5084521"/>
            <a:ext cx="967253" cy="220820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3F254635-1414-B24C-ADBE-981C3CB0BE82}"/>
              </a:ext>
            </a:extLst>
          </p:cNvPr>
          <p:cNvSpPr/>
          <p:nvPr/>
        </p:nvSpPr>
        <p:spPr>
          <a:xfrm>
            <a:off x="3894646" y="4300484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F6E3D5C-479D-E741-BD14-F88040ECC23D}"/>
              </a:ext>
            </a:extLst>
          </p:cNvPr>
          <p:cNvSpPr/>
          <p:nvPr/>
        </p:nvSpPr>
        <p:spPr>
          <a:xfrm>
            <a:off x="4372238" y="4711304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2183B9E5-2245-CC4F-939C-9598DF07048E}"/>
              </a:ext>
            </a:extLst>
          </p:cNvPr>
          <p:cNvCxnSpPr>
            <a:cxnSpLocks/>
            <a:endCxn id="72" idx="4"/>
          </p:cNvCxnSpPr>
          <p:nvPr/>
        </p:nvCxnSpPr>
        <p:spPr>
          <a:xfrm rot="5400000" flipH="1" flipV="1">
            <a:off x="4170836" y="5271952"/>
            <a:ext cx="556433" cy="256772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2BA3974A-0E52-1144-A676-DCFFFC74BD4D}"/>
              </a:ext>
            </a:extLst>
          </p:cNvPr>
          <p:cNvSpPr/>
          <p:nvPr/>
        </p:nvSpPr>
        <p:spPr>
          <a:xfrm>
            <a:off x="4099846" y="5625546"/>
            <a:ext cx="441639" cy="410817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2B8FF610-E52C-B34C-8C9F-28A101C7A880}"/>
              </a:ext>
            </a:extLst>
          </p:cNvPr>
          <p:cNvCxnSpPr>
            <a:cxnSpLocks/>
            <a:endCxn id="71" idx="4"/>
          </p:cNvCxnSpPr>
          <p:nvPr/>
        </p:nvCxnSpPr>
        <p:spPr>
          <a:xfrm rot="16200000" flipV="1">
            <a:off x="3726630" y="5084518"/>
            <a:ext cx="967253" cy="220820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DE55E210-5A5A-0F42-A776-816A855CBFF8}"/>
              </a:ext>
            </a:extLst>
          </p:cNvPr>
          <p:cNvSpPr/>
          <p:nvPr/>
        </p:nvSpPr>
        <p:spPr>
          <a:xfrm>
            <a:off x="6640772" y="5610718"/>
            <a:ext cx="441639" cy="410817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4E4D52D-A5A6-D346-BE31-FE379BC8C791}"/>
              </a:ext>
            </a:extLst>
          </p:cNvPr>
          <p:cNvCxnSpPr>
            <a:cxnSpLocks/>
            <a:stCxn id="67" idx="6"/>
            <a:endCxn id="72" idx="2"/>
          </p:cNvCxnSpPr>
          <p:nvPr/>
        </p:nvCxnSpPr>
        <p:spPr>
          <a:xfrm flipV="1">
            <a:off x="3907990" y="4916713"/>
            <a:ext cx="464248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12282ADD-9468-1846-B10E-7C01075D9871}"/>
              </a:ext>
            </a:extLst>
          </p:cNvPr>
          <p:cNvSpPr/>
          <p:nvPr/>
        </p:nvSpPr>
        <p:spPr>
          <a:xfrm>
            <a:off x="4809042" y="4300487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7EF3EDC-BEA6-EE4D-9C7B-968CFB1956D6}"/>
              </a:ext>
            </a:extLst>
          </p:cNvPr>
          <p:cNvSpPr/>
          <p:nvPr/>
        </p:nvSpPr>
        <p:spPr>
          <a:xfrm>
            <a:off x="5286634" y="4711307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91F7A75-C88F-E643-9E74-F83AB66B3B5C}"/>
              </a:ext>
            </a:extLst>
          </p:cNvPr>
          <p:cNvCxnSpPr>
            <a:cxnSpLocks/>
            <a:stCxn id="108" idx="6"/>
            <a:endCxn id="114" idx="2"/>
          </p:cNvCxnSpPr>
          <p:nvPr/>
        </p:nvCxnSpPr>
        <p:spPr>
          <a:xfrm flipV="1">
            <a:off x="5697033" y="4910090"/>
            <a:ext cx="417862" cy="6626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82AECD3-3D09-044C-979A-059A89EBE546}"/>
              </a:ext>
            </a:extLst>
          </p:cNvPr>
          <p:cNvCxnSpPr>
            <a:cxnSpLocks/>
            <a:endCxn id="108" idx="4"/>
          </p:cNvCxnSpPr>
          <p:nvPr/>
        </p:nvCxnSpPr>
        <p:spPr>
          <a:xfrm rot="5400000" flipH="1" flipV="1">
            <a:off x="5085232" y="5271955"/>
            <a:ext cx="556433" cy="256772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04E73355-8FF2-3846-A708-B8C95E83AFB9}"/>
              </a:ext>
            </a:extLst>
          </p:cNvPr>
          <p:cNvSpPr/>
          <p:nvPr/>
        </p:nvSpPr>
        <p:spPr>
          <a:xfrm>
            <a:off x="5014242" y="5665305"/>
            <a:ext cx="441639" cy="410817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A2FD8F40-1F72-F24D-A6D1-EE17250B3DDF}"/>
              </a:ext>
            </a:extLst>
          </p:cNvPr>
          <p:cNvCxnSpPr>
            <a:cxnSpLocks/>
            <a:endCxn id="107" idx="4"/>
          </p:cNvCxnSpPr>
          <p:nvPr/>
        </p:nvCxnSpPr>
        <p:spPr>
          <a:xfrm rot="16200000" flipV="1">
            <a:off x="4641026" y="5084521"/>
            <a:ext cx="967253" cy="220820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3A3254FE-815B-4345-A8B9-A12294533672}"/>
              </a:ext>
            </a:extLst>
          </p:cNvPr>
          <p:cNvSpPr/>
          <p:nvPr/>
        </p:nvSpPr>
        <p:spPr>
          <a:xfrm>
            <a:off x="5637303" y="4293861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C4A21B2-F243-D442-ABBF-C6F985BB2994}"/>
              </a:ext>
            </a:extLst>
          </p:cNvPr>
          <p:cNvSpPr/>
          <p:nvPr/>
        </p:nvSpPr>
        <p:spPr>
          <a:xfrm>
            <a:off x="6114895" y="4704681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AABE5E20-D7BE-FE4F-BB17-4C8C91ABE117}"/>
              </a:ext>
            </a:extLst>
          </p:cNvPr>
          <p:cNvCxnSpPr>
            <a:cxnSpLocks/>
            <a:endCxn id="114" idx="4"/>
          </p:cNvCxnSpPr>
          <p:nvPr/>
        </p:nvCxnSpPr>
        <p:spPr>
          <a:xfrm rot="5400000" flipH="1" flipV="1">
            <a:off x="5913493" y="5265329"/>
            <a:ext cx="556433" cy="256772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7C0DCCEA-EFF9-7149-AE70-81D0F96FF35F}"/>
              </a:ext>
            </a:extLst>
          </p:cNvPr>
          <p:cNvSpPr/>
          <p:nvPr/>
        </p:nvSpPr>
        <p:spPr>
          <a:xfrm>
            <a:off x="5842503" y="5632175"/>
            <a:ext cx="441639" cy="410817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542C4475-4113-6E48-8A78-4E69830F6804}"/>
              </a:ext>
            </a:extLst>
          </p:cNvPr>
          <p:cNvCxnSpPr>
            <a:cxnSpLocks/>
            <a:endCxn id="113" idx="4"/>
          </p:cNvCxnSpPr>
          <p:nvPr/>
        </p:nvCxnSpPr>
        <p:spPr>
          <a:xfrm rot="16200000" flipV="1">
            <a:off x="5469287" y="5077895"/>
            <a:ext cx="967253" cy="220820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301FA4D7-1282-914A-B770-3ECB2B856281}"/>
              </a:ext>
            </a:extLst>
          </p:cNvPr>
          <p:cNvSpPr/>
          <p:nvPr/>
        </p:nvSpPr>
        <p:spPr>
          <a:xfrm>
            <a:off x="6511950" y="4293858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9205F137-8BBE-E540-AA99-5EDA63E66F96}"/>
              </a:ext>
            </a:extLst>
          </p:cNvPr>
          <p:cNvSpPr/>
          <p:nvPr/>
        </p:nvSpPr>
        <p:spPr>
          <a:xfrm>
            <a:off x="6989542" y="4704678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031CDEDD-6DA6-B948-9863-8093E8BED389}"/>
              </a:ext>
            </a:extLst>
          </p:cNvPr>
          <p:cNvCxnSpPr>
            <a:cxnSpLocks/>
            <a:endCxn id="119" idx="4"/>
          </p:cNvCxnSpPr>
          <p:nvPr/>
        </p:nvCxnSpPr>
        <p:spPr>
          <a:xfrm rot="5400000" flipH="1" flipV="1">
            <a:off x="6788140" y="5265326"/>
            <a:ext cx="556433" cy="256772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CD0AA7DB-880E-384F-A04A-B377BE592526}"/>
              </a:ext>
            </a:extLst>
          </p:cNvPr>
          <p:cNvSpPr/>
          <p:nvPr/>
        </p:nvSpPr>
        <p:spPr>
          <a:xfrm>
            <a:off x="6717150" y="5605668"/>
            <a:ext cx="441639" cy="410817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A21CC0C6-6DFA-6F4D-9C9C-F75386FDCAC7}"/>
              </a:ext>
            </a:extLst>
          </p:cNvPr>
          <p:cNvCxnSpPr>
            <a:cxnSpLocks/>
            <a:endCxn id="118" idx="4"/>
          </p:cNvCxnSpPr>
          <p:nvPr/>
        </p:nvCxnSpPr>
        <p:spPr>
          <a:xfrm rot="16200000" flipV="1">
            <a:off x="6343934" y="5077892"/>
            <a:ext cx="967253" cy="220820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A16EEEB-FD40-6E4C-B106-1CE2224DC270}"/>
              </a:ext>
            </a:extLst>
          </p:cNvPr>
          <p:cNvCxnSpPr>
            <a:cxnSpLocks/>
            <a:stCxn id="114" idx="6"/>
            <a:endCxn id="119" idx="2"/>
          </p:cNvCxnSpPr>
          <p:nvPr/>
        </p:nvCxnSpPr>
        <p:spPr>
          <a:xfrm flipV="1">
            <a:off x="6525294" y="4910087"/>
            <a:ext cx="464248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C887986-B880-E749-B8AF-15263FD874AE}"/>
              </a:ext>
            </a:extLst>
          </p:cNvPr>
          <p:cNvCxnSpPr>
            <a:cxnSpLocks/>
            <a:stCxn id="72" idx="6"/>
            <a:endCxn id="108" idx="2"/>
          </p:cNvCxnSpPr>
          <p:nvPr/>
        </p:nvCxnSpPr>
        <p:spPr>
          <a:xfrm>
            <a:off x="4782637" y="4916713"/>
            <a:ext cx="503997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18D2703-915C-B649-B233-BC2BD14E818A}"/>
              </a:ext>
            </a:extLst>
          </p:cNvPr>
          <p:cNvCxnSpPr>
            <a:cxnSpLocks/>
            <a:stCxn id="66" idx="2"/>
            <a:endCxn id="31" idx="6"/>
          </p:cNvCxnSpPr>
          <p:nvPr/>
        </p:nvCxnSpPr>
        <p:spPr>
          <a:xfrm flipH="1">
            <a:off x="2602137" y="4505896"/>
            <a:ext cx="417862" cy="6626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1AE1C1F-7ECD-504B-90AD-44752B3E2F65}"/>
              </a:ext>
            </a:extLst>
          </p:cNvPr>
          <p:cNvCxnSpPr>
            <a:cxnSpLocks/>
            <a:stCxn id="71" idx="2"/>
            <a:endCxn id="66" idx="6"/>
          </p:cNvCxnSpPr>
          <p:nvPr/>
        </p:nvCxnSpPr>
        <p:spPr>
          <a:xfrm flipH="1">
            <a:off x="3430398" y="4505893"/>
            <a:ext cx="464248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B095141-DCD1-EC46-A20F-61C82B7C02DF}"/>
              </a:ext>
            </a:extLst>
          </p:cNvPr>
          <p:cNvCxnSpPr>
            <a:cxnSpLocks/>
            <a:stCxn id="107" idx="2"/>
            <a:endCxn id="71" idx="6"/>
          </p:cNvCxnSpPr>
          <p:nvPr/>
        </p:nvCxnSpPr>
        <p:spPr>
          <a:xfrm flipH="1" flipV="1">
            <a:off x="4305045" y="4505893"/>
            <a:ext cx="503997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F5E65FB-9DEE-1340-9E6F-9278EEE83400}"/>
              </a:ext>
            </a:extLst>
          </p:cNvPr>
          <p:cNvCxnSpPr>
            <a:cxnSpLocks/>
            <a:stCxn id="113" idx="2"/>
            <a:endCxn id="107" idx="6"/>
          </p:cNvCxnSpPr>
          <p:nvPr/>
        </p:nvCxnSpPr>
        <p:spPr>
          <a:xfrm flipH="1">
            <a:off x="5219441" y="4499270"/>
            <a:ext cx="417862" cy="6626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B074F73-4A18-174B-A9FC-13591784608D}"/>
              </a:ext>
            </a:extLst>
          </p:cNvPr>
          <p:cNvCxnSpPr>
            <a:cxnSpLocks/>
            <a:stCxn id="118" idx="2"/>
            <a:endCxn id="113" idx="6"/>
          </p:cNvCxnSpPr>
          <p:nvPr/>
        </p:nvCxnSpPr>
        <p:spPr>
          <a:xfrm flipH="1">
            <a:off x="6047702" y="4499267"/>
            <a:ext cx="464248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43783612-04A7-DC40-8B00-207B0250340C}"/>
              </a:ext>
            </a:extLst>
          </p:cNvPr>
          <p:cNvSpPr/>
          <p:nvPr/>
        </p:nvSpPr>
        <p:spPr>
          <a:xfrm>
            <a:off x="3793088" y="3045188"/>
            <a:ext cx="1979097" cy="53321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Concatenate</a:t>
            </a:r>
          </a:p>
        </p:txBody>
      </p: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3BF18048-3592-494D-8A87-D2B4D72B634F}"/>
              </a:ext>
            </a:extLst>
          </p:cNvPr>
          <p:cNvCxnSpPr>
            <a:cxnSpLocks/>
            <a:stCxn id="31" idx="0"/>
            <a:endCxn id="145" idx="2"/>
          </p:cNvCxnSpPr>
          <p:nvPr/>
        </p:nvCxnSpPr>
        <p:spPr>
          <a:xfrm rot="5400000" flipH="1" flipV="1">
            <a:off x="3225432" y="2749909"/>
            <a:ext cx="728711" cy="2385699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74DEFE60-13D3-214A-861D-335E03965ACD}"/>
              </a:ext>
            </a:extLst>
          </p:cNvPr>
          <p:cNvCxnSpPr>
            <a:cxnSpLocks/>
            <a:stCxn id="119" idx="0"/>
            <a:endCxn id="145" idx="2"/>
          </p:cNvCxnSpPr>
          <p:nvPr/>
        </p:nvCxnSpPr>
        <p:spPr>
          <a:xfrm rot="16200000" flipV="1">
            <a:off x="5425552" y="2935487"/>
            <a:ext cx="1126276" cy="2412105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1E704A1-9413-D248-B209-0147DFDD8B22}"/>
              </a:ext>
            </a:extLst>
          </p:cNvPr>
          <p:cNvCxnSpPr>
            <a:cxnSpLocks/>
            <a:stCxn id="145" idx="0"/>
          </p:cNvCxnSpPr>
          <p:nvPr/>
        </p:nvCxnSpPr>
        <p:spPr>
          <a:xfrm flipV="1">
            <a:off x="4782637" y="2504661"/>
            <a:ext cx="0" cy="540527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3D7E74E-1529-A048-8A6C-24BCA8E0DCE4}"/>
              </a:ext>
            </a:extLst>
          </p:cNvPr>
          <p:cNvSpPr/>
          <p:nvPr/>
        </p:nvSpPr>
        <p:spPr>
          <a:xfrm>
            <a:off x="1950098" y="2351647"/>
            <a:ext cx="5665075" cy="3523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02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3390F885-A564-0C49-9DCD-D0A9A08C7DEF}"/>
              </a:ext>
            </a:extLst>
          </p:cNvPr>
          <p:cNvSpPr/>
          <p:nvPr/>
        </p:nvSpPr>
        <p:spPr>
          <a:xfrm>
            <a:off x="1741795" y="2376718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468D0AF-EFD7-B941-AB16-4E6B2E4F4F18}"/>
              </a:ext>
            </a:extLst>
          </p:cNvPr>
          <p:cNvSpPr/>
          <p:nvPr/>
        </p:nvSpPr>
        <p:spPr>
          <a:xfrm>
            <a:off x="9314170" y="2188622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0044A07-8276-A54A-BAFE-1CF837475FCA}"/>
              </a:ext>
            </a:extLst>
          </p:cNvPr>
          <p:cNvSpPr/>
          <p:nvPr/>
        </p:nvSpPr>
        <p:spPr>
          <a:xfrm>
            <a:off x="9314168" y="2806961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F1F2706-4A6C-E74F-B957-E08A287AFCAB}"/>
              </a:ext>
            </a:extLst>
          </p:cNvPr>
          <p:cNvSpPr/>
          <p:nvPr/>
        </p:nvSpPr>
        <p:spPr>
          <a:xfrm>
            <a:off x="9314169" y="3425300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C92EC8-9E96-344E-9639-7C335E89E519}"/>
              </a:ext>
            </a:extLst>
          </p:cNvPr>
          <p:cNvCxnSpPr>
            <a:cxnSpLocks/>
            <a:stCxn id="37" idx="0"/>
            <a:endCxn id="36" idx="4"/>
          </p:cNvCxnSpPr>
          <p:nvPr/>
        </p:nvCxnSpPr>
        <p:spPr>
          <a:xfrm flipH="1" flipV="1">
            <a:off x="9519368" y="3217778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756052-1390-DD41-B5D2-B6A22AD63AFC}"/>
              </a:ext>
            </a:extLst>
          </p:cNvPr>
          <p:cNvCxnSpPr>
            <a:cxnSpLocks/>
            <a:stCxn id="36" idx="0"/>
            <a:endCxn id="35" idx="4"/>
          </p:cNvCxnSpPr>
          <p:nvPr/>
        </p:nvCxnSpPr>
        <p:spPr>
          <a:xfrm flipV="1">
            <a:off x="9519368" y="2599439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D8F3B5BC-CD49-284C-8B6B-19D5CC16B595}"/>
              </a:ext>
            </a:extLst>
          </p:cNvPr>
          <p:cNvSpPr/>
          <p:nvPr/>
        </p:nvSpPr>
        <p:spPr>
          <a:xfrm>
            <a:off x="2219387" y="2787538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8E4FBF6-1667-B34A-A271-37BD2013B62F}"/>
              </a:ext>
            </a:extLst>
          </p:cNvPr>
          <p:cNvSpPr/>
          <p:nvPr/>
        </p:nvSpPr>
        <p:spPr>
          <a:xfrm>
            <a:off x="9314170" y="2188622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A5A20F8-3CC4-564F-9C40-9441FD1A3D33}"/>
              </a:ext>
            </a:extLst>
          </p:cNvPr>
          <p:cNvSpPr/>
          <p:nvPr/>
        </p:nvSpPr>
        <p:spPr>
          <a:xfrm>
            <a:off x="9314168" y="2806961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FC21112-0FBD-8046-A118-C907E4AED4E2}"/>
              </a:ext>
            </a:extLst>
          </p:cNvPr>
          <p:cNvSpPr/>
          <p:nvPr/>
        </p:nvSpPr>
        <p:spPr>
          <a:xfrm>
            <a:off x="9314169" y="3425300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0C8F51C-D8C1-964F-9C65-EAF59216E9F7}"/>
              </a:ext>
            </a:extLst>
          </p:cNvPr>
          <p:cNvCxnSpPr>
            <a:cxnSpLocks/>
            <a:stCxn id="41" idx="6"/>
            <a:endCxn id="67" idx="2"/>
          </p:cNvCxnSpPr>
          <p:nvPr/>
        </p:nvCxnSpPr>
        <p:spPr>
          <a:xfrm flipV="1">
            <a:off x="2629786" y="2986321"/>
            <a:ext cx="417862" cy="6626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9629FB7-A8DD-4B44-AEFF-2D18E8ADA2C9}"/>
              </a:ext>
            </a:extLst>
          </p:cNvPr>
          <p:cNvCxnSpPr>
            <a:cxnSpLocks/>
            <a:stCxn id="47" idx="0"/>
            <a:endCxn id="46" idx="4"/>
          </p:cNvCxnSpPr>
          <p:nvPr/>
        </p:nvCxnSpPr>
        <p:spPr>
          <a:xfrm flipV="1">
            <a:off x="9519368" y="2599439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830D521-4E40-1643-ADA8-33C54D989A4C}"/>
              </a:ext>
            </a:extLst>
          </p:cNvPr>
          <p:cNvCxnSpPr>
            <a:cxnSpLocks/>
            <a:endCxn id="41" idx="4"/>
          </p:cNvCxnSpPr>
          <p:nvPr/>
        </p:nvCxnSpPr>
        <p:spPr>
          <a:xfrm rot="5400000" flipH="1" flipV="1">
            <a:off x="2017985" y="3348186"/>
            <a:ext cx="556433" cy="256772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2397132-D187-EC45-845E-1D24FF1F1952}"/>
              </a:ext>
            </a:extLst>
          </p:cNvPr>
          <p:cNvCxnSpPr>
            <a:cxnSpLocks/>
            <a:endCxn id="31" idx="4"/>
          </p:cNvCxnSpPr>
          <p:nvPr/>
        </p:nvCxnSpPr>
        <p:spPr>
          <a:xfrm rot="16200000" flipV="1">
            <a:off x="1573779" y="3160752"/>
            <a:ext cx="967253" cy="220820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03A4BC59-91B0-0A4D-85EB-A1FB8E5FC6E9}"/>
              </a:ext>
            </a:extLst>
          </p:cNvPr>
          <p:cNvSpPr/>
          <p:nvPr/>
        </p:nvSpPr>
        <p:spPr>
          <a:xfrm>
            <a:off x="2570056" y="2370092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59C241E-D6DA-7C47-A6E3-B45291F371F5}"/>
              </a:ext>
            </a:extLst>
          </p:cNvPr>
          <p:cNvSpPr/>
          <p:nvPr/>
        </p:nvSpPr>
        <p:spPr>
          <a:xfrm>
            <a:off x="3047648" y="2780912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93B85694-90EF-7348-ABCF-D63658FB3131}"/>
              </a:ext>
            </a:extLst>
          </p:cNvPr>
          <p:cNvCxnSpPr>
            <a:cxnSpLocks/>
            <a:endCxn id="67" idx="4"/>
          </p:cNvCxnSpPr>
          <p:nvPr/>
        </p:nvCxnSpPr>
        <p:spPr>
          <a:xfrm rot="5400000" flipH="1" flipV="1">
            <a:off x="2846246" y="3341560"/>
            <a:ext cx="556433" cy="256772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E9EEEDCC-D65E-5947-A27E-57FECF3080CF}"/>
              </a:ext>
            </a:extLst>
          </p:cNvPr>
          <p:cNvCxnSpPr>
            <a:cxnSpLocks/>
            <a:endCxn id="66" idx="4"/>
          </p:cNvCxnSpPr>
          <p:nvPr/>
        </p:nvCxnSpPr>
        <p:spPr>
          <a:xfrm rot="16200000" flipV="1">
            <a:off x="2402040" y="3154126"/>
            <a:ext cx="967253" cy="220820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3F254635-1414-B24C-ADBE-981C3CB0BE82}"/>
              </a:ext>
            </a:extLst>
          </p:cNvPr>
          <p:cNvSpPr/>
          <p:nvPr/>
        </p:nvSpPr>
        <p:spPr>
          <a:xfrm>
            <a:off x="3444703" y="2370089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F6E3D5C-479D-E741-BD14-F88040ECC23D}"/>
              </a:ext>
            </a:extLst>
          </p:cNvPr>
          <p:cNvSpPr/>
          <p:nvPr/>
        </p:nvSpPr>
        <p:spPr>
          <a:xfrm>
            <a:off x="3922295" y="2780909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2183B9E5-2245-CC4F-939C-9598DF07048E}"/>
              </a:ext>
            </a:extLst>
          </p:cNvPr>
          <p:cNvCxnSpPr>
            <a:cxnSpLocks/>
            <a:endCxn id="72" idx="4"/>
          </p:cNvCxnSpPr>
          <p:nvPr/>
        </p:nvCxnSpPr>
        <p:spPr>
          <a:xfrm rot="5400000" flipH="1" flipV="1">
            <a:off x="3720893" y="3341557"/>
            <a:ext cx="556433" cy="256772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2B8FF610-E52C-B34C-8C9F-28A101C7A880}"/>
              </a:ext>
            </a:extLst>
          </p:cNvPr>
          <p:cNvCxnSpPr>
            <a:cxnSpLocks/>
            <a:endCxn id="71" idx="4"/>
          </p:cNvCxnSpPr>
          <p:nvPr/>
        </p:nvCxnSpPr>
        <p:spPr>
          <a:xfrm rot="16200000" flipV="1">
            <a:off x="3276687" y="3154123"/>
            <a:ext cx="967253" cy="220820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4E4D52D-A5A6-D346-BE31-FE379BC8C791}"/>
              </a:ext>
            </a:extLst>
          </p:cNvPr>
          <p:cNvCxnSpPr>
            <a:cxnSpLocks/>
            <a:stCxn id="67" idx="6"/>
            <a:endCxn id="72" idx="2"/>
          </p:cNvCxnSpPr>
          <p:nvPr/>
        </p:nvCxnSpPr>
        <p:spPr>
          <a:xfrm flipV="1">
            <a:off x="3458047" y="2986318"/>
            <a:ext cx="464248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12282ADD-9468-1846-B10E-7C01075D9871}"/>
              </a:ext>
            </a:extLst>
          </p:cNvPr>
          <p:cNvSpPr/>
          <p:nvPr/>
        </p:nvSpPr>
        <p:spPr>
          <a:xfrm>
            <a:off x="4359099" y="2370092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7EF3EDC-BEA6-EE4D-9C7B-968CFB1956D6}"/>
              </a:ext>
            </a:extLst>
          </p:cNvPr>
          <p:cNvSpPr/>
          <p:nvPr/>
        </p:nvSpPr>
        <p:spPr>
          <a:xfrm>
            <a:off x="4836691" y="2780912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91F7A75-C88F-E643-9E74-F83AB66B3B5C}"/>
              </a:ext>
            </a:extLst>
          </p:cNvPr>
          <p:cNvCxnSpPr>
            <a:cxnSpLocks/>
            <a:stCxn id="108" idx="6"/>
            <a:endCxn id="114" idx="2"/>
          </p:cNvCxnSpPr>
          <p:nvPr/>
        </p:nvCxnSpPr>
        <p:spPr>
          <a:xfrm flipV="1">
            <a:off x="5247090" y="2979695"/>
            <a:ext cx="417862" cy="6626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82AECD3-3D09-044C-979A-059A89EBE546}"/>
              </a:ext>
            </a:extLst>
          </p:cNvPr>
          <p:cNvCxnSpPr>
            <a:cxnSpLocks/>
            <a:endCxn id="108" idx="4"/>
          </p:cNvCxnSpPr>
          <p:nvPr/>
        </p:nvCxnSpPr>
        <p:spPr>
          <a:xfrm rot="5400000" flipH="1" flipV="1">
            <a:off x="4635289" y="3341560"/>
            <a:ext cx="556433" cy="256772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A2FD8F40-1F72-F24D-A6D1-EE17250B3DDF}"/>
              </a:ext>
            </a:extLst>
          </p:cNvPr>
          <p:cNvCxnSpPr>
            <a:cxnSpLocks/>
            <a:endCxn id="107" idx="4"/>
          </p:cNvCxnSpPr>
          <p:nvPr/>
        </p:nvCxnSpPr>
        <p:spPr>
          <a:xfrm rot="16200000" flipV="1">
            <a:off x="4191083" y="3154126"/>
            <a:ext cx="967253" cy="220820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3A3254FE-815B-4345-A8B9-A12294533672}"/>
              </a:ext>
            </a:extLst>
          </p:cNvPr>
          <p:cNvSpPr/>
          <p:nvPr/>
        </p:nvSpPr>
        <p:spPr>
          <a:xfrm>
            <a:off x="5187360" y="2363466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C4A21B2-F243-D442-ABBF-C6F985BB2994}"/>
              </a:ext>
            </a:extLst>
          </p:cNvPr>
          <p:cNvSpPr/>
          <p:nvPr/>
        </p:nvSpPr>
        <p:spPr>
          <a:xfrm>
            <a:off x="5664952" y="2774286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AABE5E20-D7BE-FE4F-BB17-4C8C91ABE117}"/>
              </a:ext>
            </a:extLst>
          </p:cNvPr>
          <p:cNvCxnSpPr>
            <a:cxnSpLocks/>
            <a:endCxn id="114" idx="4"/>
          </p:cNvCxnSpPr>
          <p:nvPr/>
        </p:nvCxnSpPr>
        <p:spPr>
          <a:xfrm rot="5400000" flipH="1" flipV="1">
            <a:off x="5463550" y="3334934"/>
            <a:ext cx="556433" cy="256772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542C4475-4113-6E48-8A78-4E69830F6804}"/>
              </a:ext>
            </a:extLst>
          </p:cNvPr>
          <p:cNvCxnSpPr>
            <a:cxnSpLocks/>
            <a:endCxn id="113" idx="4"/>
          </p:cNvCxnSpPr>
          <p:nvPr/>
        </p:nvCxnSpPr>
        <p:spPr>
          <a:xfrm rot="16200000" flipV="1">
            <a:off x="5019344" y="3147500"/>
            <a:ext cx="967253" cy="220820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301FA4D7-1282-914A-B770-3ECB2B856281}"/>
              </a:ext>
            </a:extLst>
          </p:cNvPr>
          <p:cNvSpPr/>
          <p:nvPr/>
        </p:nvSpPr>
        <p:spPr>
          <a:xfrm>
            <a:off x="6062007" y="2363463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9205F137-8BBE-E540-AA99-5EDA63E66F96}"/>
              </a:ext>
            </a:extLst>
          </p:cNvPr>
          <p:cNvSpPr/>
          <p:nvPr/>
        </p:nvSpPr>
        <p:spPr>
          <a:xfrm>
            <a:off x="6539599" y="2774283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031CDEDD-6DA6-B948-9863-8093E8BED389}"/>
              </a:ext>
            </a:extLst>
          </p:cNvPr>
          <p:cNvCxnSpPr>
            <a:cxnSpLocks/>
            <a:endCxn id="119" idx="4"/>
          </p:cNvCxnSpPr>
          <p:nvPr/>
        </p:nvCxnSpPr>
        <p:spPr>
          <a:xfrm rot="5400000" flipH="1" flipV="1">
            <a:off x="6338197" y="3334931"/>
            <a:ext cx="556433" cy="256772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A21CC0C6-6DFA-6F4D-9C9C-F75386FDCAC7}"/>
              </a:ext>
            </a:extLst>
          </p:cNvPr>
          <p:cNvCxnSpPr>
            <a:cxnSpLocks/>
            <a:endCxn id="118" idx="4"/>
          </p:cNvCxnSpPr>
          <p:nvPr/>
        </p:nvCxnSpPr>
        <p:spPr>
          <a:xfrm rot="16200000" flipV="1">
            <a:off x="5893991" y="3147497"/>
            <a:ext cx="967253" cy="220820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A16EEEB-FD40-6E4C-B106-1CE2224DC270}"/>
              </a:ext>
            </a:extLst>
          </p:cNvPr>
          <p:cNvCxnSpPr>
            <a:cxnSpLocks/>
            <a:stCxn id="114" idx="6"/>
            <a:endCxn id="119" idx="2"/>
          </p:cNvCxnSpPr>
          <p:nvPr/>
        </p:nvCxnSpPr>
        <p:spPr>
          <a:xfrm flipV="1">
            <a:off x="6075351" y="2979692"/>
            <a:ext cx="464248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C887986-B880-E749-B8AF-15263FD874AE}"/>
              </a:ext>
            </a:extLst>
          </p:cNvPr>
          <p:cNvCxnSpPr>
            <a:cxnSpLocks/>
            <a:stCxn id="72" idx="6"/>
            <a:endCxn id="108" idx="2"/>
          </p:cNvCxnSpPr>
          <p:nvPr/>
        </p:nvCxnSpPr>
        <p:spPr>
          <a:xfrm>
            <a:off x="4332694" y="2986318"/>
            <a:ext cx="503997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18D2703-915C-B649-B233-BC2BD14E818A}"/>
              </a:ext>
            </a:extLst>
          </p:cNvPr>
          <p:cNvCxnSpPr>
            <a:cxnSpLocks/>
            <a:stCxn id="66" idx="2"/>
            <a:endCxn id="31" idx="6"/>
          </p:cNvCxnSpPr>
          <p:nvPr/>
        </p:nvCxnSpPr>
        <p:spPr>
          <a:xfrm flipH="1">
            <a:off x="2152194" y="2575501"/>
            <a:ext cx="417862" cy="6626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1AE1C1F-7ECD-504B-90AD-44752B3E2F65}"/>
              </a:ext>
            </a:extLst>
          </p:cNvPr>
          <p:cNvCxnSpPr>
            <a:cxnSpLocks/>
            <a:stCxn id="71" idx="2"/>
            <a:endCxn id="66" idx="6"/>
          </p:cNvCxnSpPr>
          <p:nvPr/>
        </p:nvCxnSpPr>
        <p:spPr>
          <a:xfrm flipH="1">
            <a:off x="2980455" y="2575498"/>
            <a:ext cx="464248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B095141-DCD1-EC46-A20F-61C82B7C02DF}"/>
              </a:ext>
            </a:extLst>
          </p:cNvPr>
          <p:cNvCxnSpPr>
            <a:cxnSpLocks/>
            <a:stCxn id="107" idx="2"/>
            <a:endCxn id="71" idx="6"/>
          </p:cNvCxnSpPr>
          <p:nvPr/>
        </p:nvCxnSpPr>
        <p:spPr>
          <a:xfrm flipH="1" flipV="1">
            <a:off x="3855102" y="2575498"/>
            <a:ext cx="503997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F5E65FB-9DEE-1340-9E6F-9278EEE83400}"/>
              </a:ext>
            </a:extLst>
          </p:cNvPr>
          <p:cNvCxnSpPr>
            <a:cxnSpLocks/>
            <a:stCxn id="113" idx="2"/>
            <a:endCxn id="107" idx="6"/>
          </p:cNvCxnSpPr>
          <p:nvPr/>
        </p:nvCxnSpPr>
        <p:spPr>
          <a:xfrm flipH="1">
            <a:off x="4769498" y="2568875"/>
            <a:ext cx="417862" cy="6626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B074F73-4A18-174B-A9FC-13591784608D}"/>
              </a:ext>
            </a:extLst>
          </p:cNvPr>
          <p:cNvCxnSpPr>
            <a:cxnSpLocks/>
            <a:stCxn id="118" idx="2"/>
            <a:endCxn id="113" idx="6"/>
          </p:cNvCxnSpPr>
          <p:nvPr/>
        </p:nvCxnSpPr>
        <p:spPr>
          <a:xfrm flipH="1">
            <a:off x="5597759" y="2568872"/>
            <a:ext cx="464248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43783612-04A7-DC40-8B00-207B0250340C}"/>
              </a:ext>
            </a:extLst>
          </p:cNvPr>
          <p:cNvSpPr/>
          <p:nvPr/>
        </p:nvSpPr>
        <p:spPr>
          <a:xfrm>
            <a:off x="3343145" y="1114793"/>
            <a:ext cx="1979097" cy="53321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Concatenate</a:t>
            </a:r>
          </a:p>
        </p:txBody>
      </p: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3BF18048-3592-494D-8A87-D2B4D72B634F}"/>
              </a:ext>
            </a:extLst>
          </p:cNvPr>
          <p:cNvCxnSpPr>
            <a:cxnSpLocks/>
            <a:stCxn id="31" idx="0"/>
            <a:endCxn id="145" idx="2"/>
          </p:cNvCxnSpPr>
          <p:nvPr/>
        </p:nvCxnSpPr>
        <p:spPr>
          <a:xfrm rot="5400000" flipH="1" flipV="1">
            <a:off x="2775489" y="819514"/>
            <a:ext cx="728711" cy="2385699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74DEFE60-13D3-214A-861D-335E03965ACD}"/>
              </a:ext>
            </a:extLst>
          </p:cNvPr>
          <p:cNvCxnSpPr>
            <a:cxnSpLocks/>
            <a:stCxn id="119" idx="0"/>
            <a:endCxn id="145" idx="2"/>
          </p:cNvCxnSpPr>
          <p:nvPr/>
        </p:nvCxnSpPr>
        <p:spPr>
          <a:xfrm rot="16200000" flipV="1">
            <a:off x="4975609" y="1005092"/>
            <a:ext cx="1126276" cy="2412105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1E704A1-9413-D248-B209-0147DFDD8B22}"/>
              </a:ext>
            </a:extLst>
          </p:cNvPr>
          <p:cNvCxnSpPr>
            <a:cxnSpLocks/>
            <a:stCxn id="145" idx="0"/>
          </p:cNvCxnSpPr>
          <p:nvPr/>
        </p:nvCxnSpPr>
        <p:spPr>
          <a:xfrm flipV="1">
            <a:off x="4332694" y="574266"/>
            <a:ext cx="0" cy="540527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3D7E74E-1529-A048-8A6C-24BCA8E0DCE4}"/>
              </a:ext>
            </a:extLst>
          </p:cNvPr>
          <p:cNvSpPr/>
          <p:nvPr/>
        </p:nvSpPr>
        <p:spPr>
          <a:xfrm>
            <a:off x="1500155" y="421252"/>
            <a:ext cx="5665075" cy="3523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02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>
            <a:extLst>
              <a:ext uri="{FF2B5EF4-FFF2-40B4-BE49-F238E27FC236}">
                <a16:creationId xmlns:a16="http://schemas.microsoft.com/office/drawing/2014/main" id="{6BB2C4D8-A78C-8D42-895E-D4FE268AD428}"/>
              </a:ext>
            </a:extLst>
          </p:cNvPr>
          <p:cNvSpPr/>
          <p:nvPr/>
        </p:nvSpPr>
        <p:spPr>
          <a:xfrm>
            <a:off x="3714750" y="323850"/>
            <a:ext cx="6120094" cy="60388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8F3B5BC-CD49-284C-8B6B-19D5CC16B595}"/>
              </a:ext>
            </a:extLst>
          </p:cNvPr>
          <p:cNvSpPr/>
          <p:nvPr/>
        </p:nvSpPr>
        <p:spPr>
          <a:xfrm>
            <a:off x="4520784" y="4518369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0C8F51C-D8C1-964F-9C65-EAF59216E9F7}"/>
              </a:ext>
            </a:extLst>
          </p:cNvPr>
          <p:cNvCxnSpPr>
            <a:cxnSpLocks/>
            <a:stCxn id="41" idx="6"/>
            <a:endCxn id="67" idx="2"/>
          </p:cNvCxnSpPr>
          <p:nvPr/>
        </p:nvCxnSpPr>
        <p:spPr>
          <a:xfrm flipV="1">
            <a:off x="4931183" y="4723777"/>
            <a:ext cx="345627" cy="1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859C241E-D6DA-7C47-A6E3-B45291F371F5}"/>
              </a:ext>
            </a:extLst>
          </p:cNvPr>
          <p:cNvSpPr/>
          <p:nvPr/>
        </p:nvSpPr>
        <p:spPr>
          <a:xfrm>
            <a:off x="5276810" y="4518368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F6E3D5C-479D-E741-BD14-F88040ECC23D}"/>
              </a:ext>
            </a:extLst>
          </p:cNvPr>
          <p:cNvSpPr/>
          <p:nvPr/>
        </p:nvSpPr>
        <p:spPr>
          <a:xfrm>
            <a:off x="6031600" y="4521287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4E4D52D-A5A6-D346-BE31-FE379BC8C791}"/>
              </a:ext>
            </a:extLst>
          </p:cNvPr>
          <p:cNvCxnSpPr>
            <a:cxnSpLocks/>
            <a:stCxn id="67" idx="6"/>
            <a:endCxn id="72" idx="2"/>
          </p:cNvCxnSpPr>
          <p:nvPr/>
        </p:nvCxnSpPr>
        <p:spPr>
          <a:xfrm>
            <a:off x="5687209" y="4723777"/>
            <a:ext cx="344391" cy="2919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07EF3EDC-BEA6-EE4D-9C7B-968CFB1956D6}"/>
              </a:ext>
            </a:extLst>
          </p:cNvPr>
          <p:cNvSpPr/>
          <p:nvPr/>
        </p:nvSpPr>
        <p:spPr>
          <a:xfrm>
            <a:off x="6786390" y="4518368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91F7A75-C88F-E643-9E74-F83AB66B3B5C}"/>
              </a:ext>
            </a:extLst>
          </p:cNvPr>
          <p:cNvCxnSpPr>
            <a:cxnSpLocks/>
            <a:stCxn id="108" idx="6"/>
            <a:endCxn id="114" idx="2"/>
          </p:cNvCxnSpPr>
          <p:nvPr/>
        </p:nvCxnSpPr>
        <p:spPr>
          <a:xfrm>
            <a:off x="7196789" y="4723777"/>
            <a:ext cx="344391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FC4A21B2-F243-D442-ABBF-C6F985BB2994}"/>
              </a:ext>
            </a:extLst>
          </p:cNvPr>
          <p:cNvSpPr/>
          <p:nvPr/>
        </p:nvSpPr>
        <p:spPr>
          <a:xfrm>
            <a:off x="7541180" y="4518368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C887986-B880-E749-B8AF-15263FD874AE}"/>
              </a:ext>
            </a:extLst>
          </p:cNvPr>
          <p:cNvCxnSpPr>
            <a:cxnSpLocks/>
            <a:stCxn id="72" idx="6"/>
            <a:endCxn id="108" idx="2"/>
          </p:cNvCxnSpPr>
          <p:nvPr/>
        </p:nvCxnSpPr>
        <p:spPr>
          <a:xfrm flipV="1">
            <a:off x="6441999" y="4723777"/>
            <a:ext cx="344391" cy="2919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20338F61-7035-6B41-BF92-9193DB807716}"/>
              </a:ext>
            </a:extLst>
          </p:cNvPr>
          <p:cNvSpPr/>
          <p:nvPr/>
        </p:nvSpPr>
        <p:spPr>
          <a:xfrm>
            <a:off x="4291789" y="4304226"/>
            <a:ext cx="3856360" cy="853928"/>
          </a:xfrm>
          <a:prstGeom prst="roundRect">
            <a:avLst>
              <a:gd name="adj" fmla="val 6997"/>
            </a:avLst>
          </a:prstGeom>
          <a:solidFill>
            <a:srgbClr val="F4F4F4">
              <a:alpha val="0"/>
            </a:srgbClr>
          </a:solidFill>
          <a:ln w="6350">
            <a:solidFill>
              <a:schemeClr val="accent1">
                <a:shade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43783612-04A7-DC40-8B00-207B0250340C}"/>
              </a:ext>
            </a:extLst>
          </p:cNvPr>
          <p:cNvSpPr/>
          <p:nvPr/>
        </p:nvSpPr>
        <p:spPr>
          <a:xfrm>
            <a:off x="5072902" y="3123333"/>
            <a:ext cx="2293930" cy="619318"/>
          </a:xfrm>
          <a:prstGeom prst="roundRect">
            <a:avLst>
              <a:gd name="adj" fmla="val 6997"/>
            </a:avLst>
          </a:prstGeom>
          <a:solidFill>
            <a:srgbClr val="F4F4F4">
              <a:alpha val="8000"/>
            </a:srgbClr>
          </a:solidFill>
          <a:ln>
            <a:solidFill>
              <a:schemeClr val="accent1">
                <a:shade val="50000"/>
                <a:alpha val="8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3605A60-A526-584D-A4C3-434CD48CB42D}"/>
              </a:ext>
            </a:extLst>
          </p:cNvPr>
          <p:cNvSpPr/>
          <p:nvPr/>
        </p:nvSpPr>
        <p:spPr>
          <a:xfrm>
            <a:off x="4520784" y="1810823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992C222-B08E-8A49-A2D6-632915B6F0A5}"/>
              </a:ext>
            </a:extLst>
          </p:cNvPr>
          <p:cNvCxnSpPr>
            <a:cxnSpLocks/>
            <a:stCxn id="76" idx="6"/>
            <a:endCxn id="78" idx="2"/>
          </p:cNvCxnSpPr>
          <p:nvPr/>
        </p:nvCxnSpPr>
        <p:spPr>
          <a:xfrm flipV="1">
            <a:off x="4931183" y="2016231"/>
            <a:ext cx="345627" cy="1"/>
          </a:xfrm>
          <a:prstGeom prst="straightConnector1">
            <a:avLst/>
          </a:prstGeom>
          <a:ln w="635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0EE49249-20CE-BF46-A1A8-D5817C5D17F1}"/>
              </a:ext>
            </a:extLst>
          </p:cNvPr>
          <p:cNvSpPr/>
          <p:nvPr/>
        </p:nvSpPr>
        <p:spPr>
          <a:xfrm>
            <a:off x="5276810" y="1810822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38B7607-3C68-3048-AAA5-E89BF22A0BFE}"/>
              </a:ext>
            </a:extLst>
          </p:cNvPr>
          <p:cNvSpPr/>
          <p:nvPr/>
        </p:nvSpPr>
        <p:spPr>
          <a:xfrm>
            <a:off x="6031600" y="1813741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DCFD5C5-1384-0446-ACBC-B4589058CED0}"/>
              </a:ext>
            </a:extLst>
          </p:cNvPr>
          <p:cNvCxnSpPr>
            <a:cxnSpLocks/>
            <a:stCxn id="78" idx="6"/>
            <a:endCxn id="79" idx="2"/>
          </p:cNvCxnSpPr>
          <p:nvPr/>
        </p:nvCxnSpPr>
        <p:spPr>
          <a:xfrm>
            <a:off x="5687209" y="2016231"/>
            <a:ext cx="344391" cy="2919"/>
          </a:xfrm>
          <a:prstGeom prst="straightConnector1">
            <a:avLst/>
          </a:prstGeom>
          <a:ln w="635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01BB1329-186C-E047-9E25-8D7EE1B8B1FA}"/>
              </a:ext>
            </a:extLst>
          </p:cNvPr>
          <p:cNvSpPr/>
          <p:nvPr/>
        </p:nvSpPr>
        <p:spPr>
          <a:xfrm>
            <a:off x="6786390" y="1810822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8DD49FB-4CE9-0E40-9B01-EEBAFB98C8B9}"/>
              </a:ext>
            </a:extLst>
          </p:cNvPr>
          <p:cNvCxnSpPr>
            <a:cxnSpLocks/>
            <a:stCxn id="81" idx="6"/>
            <a:endCxn id="83" idx="2"/>
          </p:cNvCxnSpPr>
          <p:nvPr/>
        </p:nvCxnSpPr>
        <p:spPr>
          <a:xfrm>
            <a:off x="7196789" y="2016231"/>
            <a:ext cx="344391" cy="0"/>
          </a:xfrm>
          <a:prstGeom prst="straightConnector1">
            <a:avLst/>
          </a:prstGeom>
          <a:ln w="635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BF240FEC-FC15-0E4E-8293-1EDD9286AA0B}"/>
              </a:ext>
            </a:extLst>
          </p:cNvPr>
          <p:cNvSpPr/>
          <p:nvPr/>
        </p:nvSpPr>
        <p:spPr>
          <a:xfrm>
            <a:off x="7541180" y="1810822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A8502FC-D10E-B042-9362-FFCC1CD8EFE0}"/>
              </a:ext>
            </a:extLst>
          </p:cNvPr>
          <p:cNvCxnSpPr>
            <a:cxnSpLocks/>
            <a:stCxn id="79" idx="6"/>
            <a:endCxn id="81" idx="2"/>
          </p:cNvCxnSpPr>
          <p:nvPr/>
        </p:nvCxnSpPr>
        <p:spPr>
          <a:xfrm flipV="1">
            <a:off x="6441999" y="2016231"/>
            <a:ext cx="344391" cy="2919"/>
          </a:xfrm>
          <a:prstGeom prst="straightConnector1">
            <a:avLst/>
          </a:prstGeom>
          <a:ln w="635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D7C7681-9F32-614A-941E-1EBE2FB86974}"/>
              </a:ext>
            </a:extLst>
          </p:cNvPr>
          <p:cNvCxnSpPr>
            <a:cxnSpLocks/>
            <a:stCxn id="74" idx="0"/>
            <a:endCxn id="145" idx="2"/>
          </p:cNvCxnSpPr>
          <p:nvPr/>
        </p:nvCxnSpPr>
        <p:spPr>
          <a:xfrm flipH="1" flipV="1">
            <a:off x="6219867" y="3742651"/>
            <a:ext cx="102" cy="561575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E1C91144-9D69-094E-AC5B-4677667059B0}"/>
              </a:ext>
            </a:extLst>
          </p:cNvPr>
          <p:cNvCxnSpPr>
            <a:stCxn id="76" idx="0"/>
            <a:endCxn id="78" idx="4"/>
          </p:cNvCxnSpPr>
          <p:nvPr/>
        </p:nvCxnSpPr>
        <p:spPr>
          <a:xfrm rot="16200000" flipH="1">
            <a:off x="4898589" y="1638218"/>
            <a:ext cx="410816" cy="756026"/>
          </a:xfrm>
          <a:prstGeom prst="curvedConnector5">
            <a:avLst>
              <a:gd name="adj1" fmla="val -55645"/>
              <a:gd name="adj2" fmla="val 50000"/>
              <a:gd name="adj3" fmla="val 1556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CB378A22-D23C-1341-BC55-CC153B429290}"/>
              </a:ext>
            </a:extLst>
          </p:cNvPr>
          <p:cNvCxnSpPr>
            <a:cxnSpLocks/>
            <a:stCxn id="78" idx="0"/>
            <a:endCxn id="79" idx="4"/>
          </p:cNvCxnSpPr>
          <p:nvPr/>
        </p:nvCxnSpPr>
        <p:spPr>
          <a:xfrm rot="16200000" flipH="1">
            <a:off x="5652537" y="1640295"/>
            <a:ext cx="413736" cy="754790"/>
          </a:xfrm>
          <a:prstGeom prst="curvedConnector5">
            <a:avLst>
              <a:gd name="adj1" fmla="val -55253"/>
              <a:gd name="adj2" fmla="val 50000"/>
              <a:gd name="adj3" fmla="val 1552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FD719221-7C4D-384F-9FB2-DF0EF6E4573E}"/>
              </a:ext>
            </a:extLst>
          </p:cNvPr>
          <p:cNvCxnSpPr>
            <a:cxnSpLocks/>
            <a:stCxn id="79" idx="0"/>
            <a:endCxn id="81" idx="4"/>
          </p:cNvCxnSpPr>
          <p:nvPr/>
        </p:nvCxnSpPr>
        <p:spPr>
          <a:xfrm rot="16200000" flipH="1">
            <a:off x="6410246" y="1640295"/>
            <a:ext cx="407898" cy="754790"/>
          </a:xfrm>
          <a:prstGeom prst="curvedConnector5">
            <a:avLst>
              <a:gd name="adj1" fmla="val -56043"/>
              <a:gd name="adj2" fmla="val 50000"/>
              <a:gd name="adj3" fmla="val 1560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urved Connector 104">
            <a:extLst>
              <a:ext uri="{FF2B5EF4-FFF2-40B4-BE49-F238E27FC236}">
                <a16:creationId xmlns:a16="http://schemas.microsoft.com/office/drawing/2014/main" id="{5242D534-6D1C-BF4D-A51F-C4C50B089168}"/>
              </a:ext>
            </a:extLst>
          </p:cNvPr>
          <p:cNvCxnSpPr>
            <a:cxnSpLocks/>
            <a:stCxn id="81" idx="0"/>
            <a:endCxn id="83" idx="4"/>
          </p:cNvCxnSpPr>
          <p:nvPr/>
        </p:nvCxnSpPr>
        <p:spPr>
          <a:xfrm rot="16200000" flipH="1">
            <a:off x="7163576" y="1638835"/>
            <a:ext cx="410817" cy="754790"/>
          </a:xfrm>
          <a:prstGeom prst="curvedConnector5">
            <a:avLst>
              <a:gd name="adj1" fmla="val -55645"/>
              <a:gd name="adj2" fmla="val 50000"/>
              <a:gd name="adj3" fmla="val 1556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5BEA5B9-1B2D-7148-BF04-D87E1EAFBC42}"/>
              </a:ext>
            </a:extLst>
          </p:cNvPr>
          <p:cNvCxnSpPr>
            <a:stCxn id="145" idx="0"/>
          </p:cNvCxnSpPr>
          <p:nvPr/>
        </p:nvCxnSpPr>
        <p:spPr>
          <a:xfrm flipH="1" flipV="1">
            <a:off x="4761153" y="2221639"/>
            <a:ext cx="1458714" cy="901694"/>
          </a:xfrm>
          <a:prstGeom prst="straightConnector1">
            <a:avLst/>
          </a:prstGeom>
          <a:ln>
            <a:solidFill>
              <a:schemeClr val="bg2">
                <a:lumMod val="10000"/>
                <a:alpha val="51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F42A32D-D4F3-8644-A107-5504113FA883}"/>
              </a:ext>
            </a:extLst>
          </p:cNvPr>
          <p:cNvCxnSpPr>
            <a:cxnSpLocks/>
            <a:stCxn id="145" idx="0"/>
          </p:cNvCxnSpPr>
          <p:nvPr/>
        </p:nvCxnSpPr>
        <p:spPr>
          <a:xfrm flipH="1" flipV="1">
            <a:off x="5517179" y="2218721"/>
            <a:ext cx="702688" cy="904612"/>
          </a:xfrm>
          <a:prstGeom prst="straightConnector1">
            <a:avLst/>
          </a:prstGeom>
          <a:ln>
            <a:solidFill>
              <a:schemeClr val="bg2">
                <a:lumMod val="10000"/>
                <a:alpha val="51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5913C54-5AA6-A248-A8AB-F17F343822B8}"/>
              </a:ext>
            </a:extLst>
          </p:cNvPr>
          <p:cNvCxnSpPr>
            <a:cxnSpLocks/>
            <a:stCxn id="145" idx="0"/>
            <a:endCxn id="79" idx="4"/>
          </p:cNvCxnSpPr>
          <p:nvPr/>
        </p:nvCxnSpPr>
        <p:spPr>
          <a:xfrm flipV="1">
            <a:off x="6219867" y="2224558"/>
            <a:ext cx="16933" cy="898775"/>
          </a:xfrm>
          <a:prstGeom prst="straightConnector1">
            <a:avLst/>
          </a:prstGeom>
          <a:ln>
            <a:solidFill>
              <a:schemeClr val="bg2">
                <a:lumMod val="10000"/>
                <a:alpha val="51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F95BF2E-D82B-E148-ACF7-531EA525C6C2}"/>
              </a:ext>
            </a:extLst>
          </p:cNvPr>
          <p:cNvCxnSpPr>
            <a:cxnSpLocks/>
            <a:endCxn id="81" idx="4"/>
          </p:cNvCxnSpPr>
          <p:nvPr/>
        </p:nvCxnSpPr>
        <p:spPr>
          <a:xfrm flipV="1">
            <a:off x="6184697" y="2221639"/>
            <a:ext cx="806893" cy="898776"/>
          </a:xfrm>
          <a:prstGeom prst="straightConnector1">
            <a:avLst/>
          </a:prstGeom>
          <a:ln>
            <a:solidFill>
              <a:schemeClr val="bg2">
                <a:lumMod val="10000"/>
                <a:alpha val="51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B5644EB4-9C54-9646-B372-77E33BD7492A}"/>
              </a:ext>
            </a:extLst>
          </p:cNvPr>
          <p:cNvSpPr/>
          <p:nvPr/>
        </p:nvSpPr>
        <p:spPr>
          <a:xfrm>
            <a:off x="4274102" y="1495566"/>
            <a:ext cx="3856360" cy="1053005"/>
          </a:xfrm>
          <a:prstGeom prst="roundRect">
            <a:avLst>
              <a:gd name="adj" fmla="val 6997"/>
            </a:avLst>
          </a:prstGeom>
          <a:solidFill>
            <a:srgbClr val="F4F4F4">
              <a:alpha val="0"/>
            </a:srgbClr>
          </a:solidFill>
          <a:ln w="6350">
            <a:solidFill>
              <a:schemeClr val="accent1">
                <a:shade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24881D0-9E09-9346-8EFF-451A7B556443}"/>
              </a:ext>
            </a:extLst>
          </p:cNvPr>
          <p:cNvCxnSpPr>
            <a:cxnSpLocks/>
            <a:stCxn id="145" idx="0"/>
            <a:endCxn id="83" idx="4"/>
          </p:cNvCxnSpPr>
          <p:nvPr/>
        </p:nvCxnSpPr>
        <p:spPr>
          <a:xfrm flipV="1">
            <a:off x="6219867" y="2221639"/>
            <a:ext cx="1526513" cy="901694"/>
          </a:xfrm>
          <a:prstGeom prst="straightConnector1">
            <a:avLst/>
          </a:prstGeom>
          <a:ln>
            <a:solidFill>
              <a:schemeClr val="bg2">
                <a:lumMod val="10000"/>
                <a:alpha val="61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BC3C57C-A35C-594C-9DB6-8912961668BD}"/>
              </a:ext>
            </a:extLst>
          </p:cNvPr>
          <p:cNvSpPr txBox="1"/>
          <p:nvPr/>
        </p:nvSpPr>
        <p:spPr>
          <a:xfrm>
            <a:off x="8247765" y="4345133"/>
            <a:ext cx="1587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Text Encoder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EC54FF0-B0C7-9D44-ACE8-176FBBDC0E41}"/>
              </a:ext>
            </a:extLst>
          </p:cNvPr>
          <p:cNvSpPr txBox="1"/>
          <p:nvPr/>
        </p:nvSpPr>
        <p:spPr>
          <a:xfrm>
            <a:off x="8247765" y="1757056"/>
            <a:ext cx="1587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Decoder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D85ADEF-0A6A-CA47-8F7A-5F3E66A09661}"/>
              </a:ext>
            </a:extLst>
          </p:cNvPr>
          <p:cNvCxnSpPr>
            <a:cxnSpLocks/>
            <a:stCxn id="135" idx="0"/>
            <a:endCxn id="74" idx="2"/>
          </p:cNvCxnSpPr>
          <p:nvPr/>
        </p:nvCxnSpPr>
        <p:spPr>
          <a:xfrm flipV="1">
            <a:off x="6219969" y="5158154"/>
            <a:ext cx="0" cy="561575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D4A3D0B5-DBD4-1043-9BC4-8EE2C2E7AB50}"/>
              </a:ext>
            </a:extLst>
          </p:cNvPr>
          <p:cNvSpPr txBox="1"/>
          <p:nvPr/>
        </p:nvSpPr>
        <p:spPr>
          <a:xfrm>
            <a:off x="4844422" y="5719729"/>
            <a:ext cx="2751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 Text Sequence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AB3BA86-4A35-4A45-977C-52542EA16C5F}"/>
              </a:ext>
            </a:extLst>
          </p:cNvPr>
          <p:cNvSpPr txBox="1"/>
          <p:nvPr/>
        </p:nvSpPr>
        <p:spPr>
          <a:xfrm>
            <a:off x="4826735" y="459139"/>
            <a:ext cx="2751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Synthesized Audio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0942159-BFBB-EB47-BF50-1341F98ADDC7}"/>
              </a:ext>
            </a:extLst>
          </p:cNvPr>
          <p:cNvCxnSpPr>
            <a:cxnSpLocks/>
            <a:stCxn id="127" idx="0"/>
            <a:endCxn id="138" idx="2"/>
          </p:cNvCxnSpPr>
          <p:nvPr/>
        </p:nvCxnSpPr>
        <p:spPr>
          <a:xfrm flipV="1">
            <a:off x="6202282" y="920804"/>
            <a:ext cx="0" cy="57476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387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F2E4CEB6-6257-214A-B5AF-536166F380D0}"/>
              </a:ext>
            </a:extLst>
          </p:cNvPr>
          <p:cNvSpPr/>
          <p:nvPr/>
        </p:nvSpPr>
        <p:spPr>
          <a:xfrm>
            <a:off x="1460500" y="1577797"/>
            <a:ext cx="2983579" cy="3832403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DA4030-8CD6-A448-8E2D-66F3ED557FAD}"/>
              </a:ext>
            </a:extLst>
          </p:cNvPr>
          <p:cNvSpPr/>
          <p:nvPr/>
        </p:nvSpPr>
        <p:spPr>
          <a:xfrm>
            <a:off x="1460499" y="214502"/>
            <a:ext cx="2983579" cy="657330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8F3B5BC-CD49-284C-8B6B-19D5CC16B595}"/>
              </a:ext>
            </a:extLst>
          </p:cNvPr>
          <p:cNvSpPr/>
          <p:nvPr/>
        </p:nvSpPr>
        <p:spPr>
          <a:xfrm>
            <a:off x="6959178" y="4518369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0C8F51C-D8C1-964F-9C65-EAF59216E9F7}"/>
              </a:ext>
            </a:extLst>
          </p:cNvPr>
          <p:cNvCxnSpPr>
            <a:cxnSpLocks/>
            <a:stCxn id="41" idx="6"/>
            <a:endCxn id="67" idx="2"/>
          </p:cNvCxnSpPr>
          <p:nvPr/>
        </p:nvCxnSpPr>
        <p:spPr>
          <a:xfrm flipV="1">
            <a:off x="7369577" y="4723777"/>
            <a:ext cx="345627" cy="1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859C241E-D6DA-7C47-A6E3-B45291F371F5}"/>
              </a:ext>
            </a:extLst>
          </p:cNvPr>
          <p:cNvSpPr/>
          <p:nvPr/>
        </p:nvSpPr>
        <p:spPr>
          <a:xfrm>
            <a:off x="7715204" y="4518368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F6E3D5C-479D-E741-BD14-F88040ECC23D}"/>
              </a:ext>
            </a:extLst>
          </p:cNvPr>
          <p:cNvSpPr/>
          <p:nvPr/>
        </p:nvSpPr>
        <p:spPr>
          <a:xfrm>
            <a:off x="8469994" y="4521287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4E4D52D-A5A6-D346-BE31-FE379BC8C791}"/>
              </a:ext>
            </a:extLst>
          </p:cNvPr>
          <p:cNvCxnSpPr>
            <a:cxnSpLocks/>
            <a:stCxn id="67" idx="6"/>
            <a:endCxn id="72" idx="2"/>
          </p:cNvCxnSpPr>
          <p:nvPr/>
        </p:nvCxnSpPr>
        <p:spPr>
          <a:xfrm>
            <a:off x="8125603" y="4723777"/>
            <a:ext cx="344391" cy="2919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07EF3EDC-BEA6-EE4D-9C7B-968CFB1956D6}"/>
              </a:ext>
            </a:extLst>
          </p:cNvPr>
          <p:cNvSpPr/>
          <p:nvPr/>
        </p:nvSpPr>
        <p:spPr>
          <a:xfrm>
            <a:off x="9224784" y="4518368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91F7A75-C88F-E643-9E74-F83AB66B3B5C}"/>
              </a:ext>
            </a:extLst>
          </p:cNvPr>
          <p:cNvCxnSpPr>
            <a:cxnSpLocks/>
            <a:stCxn id="108" idx="6"/>
            <a:endCxn id="114" idx="2"/>
          </p:cNvCxnSpPr>
          <p:nvPr/>
        </p:nvCxnSpPr>
        <p:spPr>
          <a:xfrm>
            <a:off x="9635183" y="4723777"/>
            <a:ext cx="344391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FC4A21B2-F243-D442-ABBF-C6F985BB2994}"/>
              </a:ext>
            </a:extLst>
          </p:cNvPr>
          <p:cNvSpPr/>
          <p:nvPr/>
        </p:nvSpPr>
        <p:spPr>
          <a:xfrm>
            <a:off x="9979574" y="4518368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C887986-B880-E749-B8AF-15263FD874AE}"/>
              </a:ext>
            </a:extLst>
          </p:cNvPr>
          <p:cNvCxnSpPr>
            <a:cxnSpLocks/>
            <a:stCxn id="72" idx="6"/>
            <a:endCxn id="108" idx="2"/>
          </p:cNvCxnSpPr>
          <p:nvPr/>
        </p:nvCxnSpPr>
        <p:spPr>
          <a:xfrm flipV="1">
            <a:off x="8880393" y="4723777"/>
            <a:ext cx="344391" cy="2919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20338F61-7035-6B41-BF92-9193DB807716}"/>
              </a:ext>
            </a:extLst>
          </p:cNvPr>
          <p:cNvSpPr/>
          <p:nvPr/>
        </p:nvSpPr>
        <p:spPr>
          <a:xfrm>
            <a:off x="6730183" y="4304226"/>
            <a:ext cx="3856360" cy="853928"/>
          </a:xfrm>
          <a:prstGeom prst="roundRect">
            <a:avLst>
              <a:gd name="adj" fmla="val 6997"/>
            </a:avLst>
          </a:prstGeom>
          <a:solidFill>
            <a:srgbClr val="F4F4F4">
              <a:alpha val="0"/>
            </a:srgbClr>
          </a:solidFill>
          <a:ln w="6350">
            <a:solidFill>
              <a:schemeClr val="accent1">
                <a:shade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43783612-04A7-DC40-8B00-207B0250340C}"/>
              </a:ext>
            </a:extLst>
          </p:cNvPr>
          <p:cNvSpPr/>
          <p:nvPr/>
        </p:nvSpPr>
        <p:spPr>
          <a:xfrm>
            <a:off x="7511296" y="3123333"/>
            <a:ext cx="2293930" cy="619318"/>
          </a:xfrm>
          <a:prstGeom prst="roundRect">
            <a:avLst>
              <a:gd name="adj" fmla="val 6997"/>
            </a:avLst>
          </a:prstGeom>
          <a:solidFill>
            <a:srgbClr val="F4F4F4">
              <a:alpha val="8000"/>
            </a:srgbClr>
          </a:solidFill>
          <a:ln>
            <a:solidFill>
              <a:schemeClr val="accent1">
                <a:shade val="50000"/>
                <a:alpha val="8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3605A60-A526-584D-A4C3-434CD48CB42D}"/>
              </a:ext>
            </a:extLst>
          </p:cNvPr>
          <p:cNvSpPr/>
          <p:nvPr/>
        </p:nvSpPr>
        <p:spPr>
          <a:xfrm>
            <a:off x="6959178" y="1810823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992C222-B08E-8A49-A2D6-632915B6F0A5}"/>
              </a:ext>
            </a:extLst>
          </p:cNvPr>
          <p:cNvCxnSpPr>
            <a:cxnSpLocks/>
            <a:stCxn id="76" idx="6"/>
            <a:endCxn id="78" idx="2"/>
          </p:cNvCxnSpPr>
          <p:nvPr/>
        </p:nvCxnSpPr>
        <p:spPr>
          <a:xfrm flipV="1">
            <a:off x="7369577" y="2016231"/>
            <a:ext cx="345627" cy="1"/>
          </a:xfrm>
          <a:prstGeom prst="straightConnector1">
            <a:avLst/>
          </a:prstGeom>
          <a:ln w="635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0EE49249-20CE-BF46-A1A8-D5817C5D17F1}"/>
              </a:ext>
            </a:extLst>
          </p:cNvPr>
          <p:cNvSpPr/>
          <p:nvPr/>
        </p:nvSpPr>
        <p:spPr>
          <a:xfrm>
            <a:off x="7715204" y="1810822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38B7607-3C68-3048-AAA5-E89BF22A0BFE}"/>
              </a:ext>
            </a:extLst>
          </p:cNvPr>
          <p:cNvSpPr/>
          <p:nvPr/>
        </p:nvSpPr>
        <p:spPr>
          <a:xfrm>
            <a:off x="8469994" y="1813741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DCFD5C5-1384-0446-ACBC-B4589058CED0}"/>
              </a:ext>
            </a:extLst>
          </p:cNvPr>
          <p:cNvCxnSpPr>
            <a:cxnSpLocks/>
            <a:stCxn id="78" idx="6"/>
            <a:endCxn id="79" idx="2"/>
          </p:cNvCxnSpPr>
          <p:nvPr/>
        </p:nvCxnSpPr>
        <p:spPr>
          <a:xfrm>
            <a:off x="8125603" y="2016231"/>
            <a:ext cx="344391" cy="2919"/>
          </a:xfrm>
          <a:prstGeom prst="straightConnector1">
            <a:avLst/>
          </a:prstGeom>
          <a:ln w="635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01BB1329-186C-E047-9E25-8D7EE1B8B1FA}"/>
              </a:ext>
            </a:extLst>
          </p:cNvPr>
          <p:cNvSpPr/>
          <p:nvPr/>
        </p:nvSpPr>
        <p:spPr>
          <a:xfrm>
            <a:off x="9224784" y="1810822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8DD49FB-4CE9-0E40-9B01-EEBAFB98C8B9}"/>
              </a:ext>
            </a:extLst>
          </p:cNvPr>
          <p:cNvCxnSpPr>
            <a:cxnSpLocks/>
            <a:stCxn id="81" idx="6"/>
            <a:endCxn id="83" idx="2"/>
          </p:cNvCxnSpPr>
          <p:nvPr/>
        </p:nvCxnSpPr>
        <p:spPr>
          <a:xfrm>
            <a:off x="9635183" y="2016231"/>
            <a:ext cx="344391" cy="0"/>
          </a:xfrm>
          <a:prstGeom prst="straightConnector1">
            <a:avLst/>
          </a:prstGeom>
          <a:ln w="635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BF240FEC-FC15-0E4E-8293-1EDD9286AA0B}"/>
              </a:ext>
            </a:extLst>
          </p:cNvPr>
          <p:cNvSpPr/>
          <p:nvPr/>
        </p:nvSpPr>
        <p:spPr>
          <a:xfrm>
            <a:off x="9979574" y="1810822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A8502FC-D10E-B042-9362-FFCC1CD8EFE0}"/>
              </a:ext>
            </a:extLst>
          </p:cNvPr>
          <p:cNvCxnSpPr>
            <a:cxnSpLocks/>
            <a:stCxn id="79" idx="6"/>
            <a:endCxn id="81" idx="2"/>
          </p:cNvCxnSpPr>
          <p:nvPr/>
        </p:nvCxnSpPr>
        <p:spPr>
          <a:xfrm flipV="1">
            <a:off x="8880393" y="2016231"/>
            <a:ext cx="344391" cy="2919"/>
          </a:xfrm>
          <a:prstGeom prst="straightConnector1">
            <a:avLst/>
          </a:prstGeom>
          <a:ln w="635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D7C7681-9F32-614A-941E-1EBE2FB86974}"/>
              </a:ext>
            </a:extLst>
          </p:cNvPr>
          <p:cNvCxnSpPr>
            <a:cxnSpLocks/>
            <a:stCxn id="74" idx="0"/>
            <a:endCxn id="145" idx="2"/>
          </p:cNvCxnSpPr>
          <p:nvPr/>
        </p:nvCxnSpPr>
        <p:spPr>
          <a:xfrm flipH="1" flipV="1">
            <a:off x="8658261" y="3742651"/>
            <a:ext cx="102" cy="561575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E1C91144-9D69-094E-AC5B-4677667059B0}"/>
              </a:ext>
            </a:extLst>
          </p:cNvPr>
          <p:cNvCxnSpPr>
            <a:stCxn id="76" idx="0"/>
            <a:endCxn id="78" idx="4"/>
          </p:cNvCxnSpPr>
          <p:nvPr/>
        </p:nvCxnSpPr>
        <p:spPr>
          <a:xfrm rot="16200000" flipH="1">
            <a:off x="7336983" y="1638218"/>
            <a:ext cx="410816" cy="756026"/>
          </a:xfrm>
          <a:prstGeom prst="curvedConnector5">
            <a:avLst>
              <a:gd name="adj1" fmla="val -55645"/>
              <a:gd name="adj2" fmla="val 50000"/>
              <a:gd name="adj3" fmla="val 1556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CB378A22-D23C-1341-BC55-CC153B429290}"/>
              </a:ext>
            </a:extLst>
          </p:cNvPr>
          <p:cNvCxnSpPr>
            <a:cxnSpLocks/>
            <a:stCxn id="78" idx="0"/>
            <a:endCxn id="79" idx="4"/>
          </p:cNvCxnSpPr>
          <p:nvPr/>
        </p:nvCxnSpPr>
        <p:spPr>
          <a:xfrm rot="16200000" flipH="1">
            <a:off x="8090931" y="1640295"/>
            <a:ext cx="413736" cy="754790"/>
          </a:xfrm>
          <a:prstGeom prst="curvedConnector5">
            <a:avLst>
              <a:gd name="adj1" fmla="val -55253"/>
              <a:gd name="adj2" fmla="val 50000"/>
              <a:gd name="adj3" fmla="val 1552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FD719221-7C4D-384F-9FB2-DF0EF6E4573E}"/>
              </a:ext>
            </a:extLst>
          </p:cNvPr>
          <p:cNvCxnSpPr>
            <a:cxnSpLocks/>
            <a:stCxn id="79" idx="0"/>
            <a:endCxn id="81" idx="4"/>
          </p:cNvCxnSpPr>
          <p:nvPr/>
        </p:nvCxnSpPr>
        <p:spPr>
          <a:xfrm rot="16200000" flipH="1">
            <a:off x="8848640" y="1640295"/>
            <a:ext cx="407898" cy="754790"/>
          </a:xfrm>
          <a:prstGeom prst="curvedConnector5">
            <a:avLst>
              <a:gd name="adj1" fmla="val -56043"/>
              <a:gd name="adj2" fmla="val 50000"/>
              <a:gd name="adj3" fmla="val 1560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urved Connector 104">
            <a:extLst>
              <a:ext uri="{FF2B5EF4-FFF2-40B4-BE49-F238E27FC236}">
                <a16:creationId xmlns:a16="http://schemas.microsoft.com/office/drawing/2014/main" id="{5242D534-6D1C-BF4D-A51F-C4C50B089168}"/>
              </a:ext>
            </a:extLst>
          </p:cNvPr>
          <p:cNvCxnSpPr>
            <a:cxnSpLocks/>
            <a:stCxn id="81" idx="0"/>
            <a:endCxn id="83" idx="4"/>
          </p:cNvCxnSpPr>
          <p:nvPr/>
        </p:nvCxnSpPr>
        <p:spPr>
          <a:xfrm rot="16200000" flipH="1">
            <a:off x="9601970" y="1638835"/>
            <a:ext cx="410817" cy="754790"/>
          </a:xfrm>
          <a:prstGeom prst="curvedConnector5">
            <a:avLst>
              <a:gd name="adj1" fmla="val -55645"/>
              <a:gd name="adj2" fmla="val 50000"/>
              <a:gd name="adj3" fmla="val 1556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5BEA5B9-1B2D-7148-BF04-D87E1EAFBC42}"/>
              </a:ext>
            </a:extLst>
          </p:cNvPr>
          <p:cNvCxnSpPr>
            <a:stCxn id="145" idx="0"/>
          </p:cNvCxnSpPr>
          <p:nvPr/>
        </p:nvCxnSpPr>
        <p:spPr>
          <a:xfrm flipH="1" flipV="1">
            <a:off x="7199547" y="2221639"/>
            <a:ext cx="1458714" cy="901694"/>
          </a:xfrm>
          <a:prstGeom prst="straightConnector1">
            <a:avLst/>
          </a:prstGeom>
          <a:ln>
            <a:solidFill>
              <a:schemeClr val="bg2">
                <a:lumMod val="10000"/>
                <a:alpha val="51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F42A32D-D4F3-8644-A107-5504113FA883}"/>
              </a:ext>
            </a:extLst>
          </p:cNvPr>
          <p:cNvCxnSpPr>
            <a:cxnSpLocks/>
            <a:stCxn id="145" idx="0"/>
          </p:cNvCxnSpPr>
          <p:nvPr/>
        </p:nvCxnSpPr>
        <p:spPr>
          <a:xfrm flipH="1" flipV="1">
            <a:off x="7955573" y="2218721"/>
            <a:ext cx="702688" cy="904612"/>
          </a:xfrm>
          <a:prstGeom prst="straightConnector1">
            <a:avLst/>
          </a:prstGeom>
          <a:ln>
            <a:solidFill>
              <a:schemeClr val="bg2">
                <a:lumMod val="10000"/>
                <a:alpha val="51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5913C54-5AA6-A248-A8AB-F17F343822B8}"/>
              </a:ext>
            </a:extLst>
          </p:cNvPr>
          <p:cNvCxnSpPr>
            <a:cxnSpLocks/>
            <a:stCxn id="145" idx="0"/>
            <a:endCxn id="79" idx="4"/>
          </p:cNvCxnSpPr>
          <p:nvPr/>
        </p:nvCxnSpPr>
        <p:spPr>
          <a:xfrm flipV="1">
            <a:off x="8658261" y="2224558"/>
            <a:ext cx="16933" cy="898775"/>
          </a:xfrm>
          <a:prstGeom prst="straightConnector1">
            <a:avLst/>
          </a:prstGeom>
          <a:ln>
            <a:solidFill>
              <a:schemeClr val="bg2">
                <a:lumMod val="10000"/>
                <a:alpha val="51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F95BF2E-D82B-E148-ACF7-531EA525C6C2}"/>
              </a:ext>
            </a:extLst>
          </p:cNvPr>
          <p:cNvCxnSpPr>
            <a:cxnSpLocks/>
            <a:endCxn id="81" idx="4"/>
          </p:cNvCxnSpPr>
          <p:nvPr/>
        </p:nvCxnSpPr>
        <p:spPr>
          <a:xfrm flipV="1">
            <a:off x="8623091" y="2221639"/>
            <a:ext cx="806893" cy="898776"/>
          </a:xfrm>
          <a:prstGeom prst="straightConnector1">
            <a:avLst/>
          </a:prstGeom>
          <a:ln>
            <a:solidFill>
              <a:schemeClr val="bg2">
                <a:lumMod val="10000"/>
                <a:alpha val="51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B5644EB4-9C54-9646-B372-77E33BD7492A}"/>
              </a:ext>
            </a:extLst>
          </p:cNvPr>
          <p:cNvSpPr/>
          <p:nvPr/>
        </p:nvSpPr>
        <p:spPr>
          <a:xfrm>
            <a:off x="6712496" y="1495566"/>
            <a:ext cx="3856360" cy="1053005"/>
          </a:xfrm>
          <a:prstGeom prst="roundRect">
            <a:avLst>
              <a:gd name="adj" fmla="val 6997"/>
            </a:avLst>
          </a:prstGeom>
          <a:solidFill>
            <a:srgbClr val="F4F4F4">
              <a:alpha val="0"/>
            </a:srgbClr>
          </a:solidFill>
          <a:ln w="6350">
            <a:solidFill>
              <a:schemeClr val="accent1">
                <a:shade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24881D0-9E09-9346-8EFF-451A7B556443}"/>
              </a:ext>
            </a:extLst>
          </p:cNvPr>
          <p:cNvCxnSpPr>
            <a:cxnSpLocks/>
            <a:stCxn id="145" idx="0"/>
            <a:endCxn id="83" idx="4"/>
          </p:cNvCxnSpPr>
          <p:nvPr/>
        </p:nvCxnSpPr>
        <p:spPr>
          <a:xfrm flipV="1">
            <a:off x="8658261" y="2221639"/>
            <a:ext cx="1526513" cy="901694"/>
          </a:xfrm>
          <a:prstGeom prst="straightConnector1">
            <a:avLst/>
          </a:prstGeom>
          <a:ln>
            <a:solidFill>
              <a:schemeClr val="bg2">
                <a:lumMod val="10000"/>
                <a:alpha val="61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BC3C57C-A35C-594C-9DB6-8912961668BD}"/>
              </a:ext>
            </a:extLst>
          </p:cNvPr>
          <p:cNvSpPr txBox="1"/>
          <p:nvPr/>
        </p:nvSpPr>
        <p:spPr>
          <a:xfrm>
            <a:off x="10835684" y="4327157"/>
            <a:ext cx="1216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Text Encoder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EC54FF0-B0C7-9D44-ACE8-176FBBDC0E41}"/>
              </a:ext>
            </a:extLst>
          </p:cNvPr>
          <p:cNvSpPr txBox="1"/>
          <p:nvPr/>
        </p:nvSpPr>
        <p:spPr>
          <a:xfrm>
            <a:off x="10739274" y="1709572"/>
            <a:ext cx="1409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Decoder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D85ADEF-0A6A-CA47-8F7A-5F3E66A09661}"/>
              </a:ext>
            </a:extLst>
          </p:cNvPr>
          <p:cNvCxnSpPr>
            <a:cxnSpLocks/>
            <a:stCxn id="135" idx="0"/>
            <a:endCxn id="74" idx="2"/>
          </p:cNvCxnSpPr>
          <p:nvPr/>
        </p:nvCxnSpPr>
        <p:spPr>
          <a:xfrm flipV="1">
            <a:off x="8658363" y="5158154"/>
            <a:ext cx="0" cy="561575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D4A3D0B5-DBD4-1043-9BC4-8EE2C2E7AB50}"/>
              </a:ext>
            </a:extLst>
          </p:cNvPr>
          <p:cNvSpPr txBox="1"/>
          <p:nvPr/>
        </p:nvSpPr>
        <p:spPr>
          <a:xfrm>
            <a:off x="7282816" y="5719729"/>
            <a:ext cx="2751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 phoneme Sequence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AB3BA86-4A35-4A45-977C-52542EA16C5F}"/>
              </a:ext>
            </a:extLst>
          </p:cNvPr>
          <p:cNvSpPr txBox="1"/>
          <p:nvPr/>
        </p:nvSpPr>
        <p:spPr>
          <a:xfrm>
            <a:off x="7265129" y="459139"/>
            <a:ext cx="2751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Acoustic features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0942159-BFBB-EB47-BF50-1341F98ADDC7}"/>
              </a:ext>
            </a:extLst>
          </p:cNvPr>
          <p:cNvCxnSpPr>
            <a:cxnSpLocks/>
            <a:stCxn id="127" idx="0"/>
            <a:endCxn id="138" idx="2"/>
          </p:cNvCxnSpPr>
          <p:nvPr/>
        </p:nvCxnSpPr>
        <p:spPr>
          <a:xfrm flipV="1">
            <a:off x="8640676" y="920804"/>
            <a:ext cx="0" cy="57476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2117447-1959-FE4E-8860-C0BFC44FC944}"/>
              </a:ext>
            </a:extLst>
          </p:cNvPr>
          <p:cNvSpPr/>
          <p:nvPr/>
        </p:nvSpPr>
        <p:spPr>
          <a:xfrm>
            <a:off x="1870568" y="2247281"/>
            <a:ext cx="2148982" cy="445119"/>
          </a:xfrm>
          <a:prstGeom prst="roundRect">
            <a:avLst>
              <a:gd name="adj" fmla="val 6997"/>
            </a:avLst>
          </a:prstGeom>
          <a:solidFill>
            <a:srgbClr val="F4F4F4">
              <a:alpha val="8000"/>
            </a:srgbClr>
          </a:soli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Acoustic Parameter Model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AB3AC52-CE9D-2641-A2E4-9691180D67D3}"/>
              </a:ext>
            </a:extLst>
          </p:cNvPr>
          <p:cNvCxnSpPr>
            <a:cxnSpLocks/>
            <a:stCxn id="8" idx="0"/>
            <a:endCxn id="46" idx="2"/>
          </p:cNvCxnSpPr>
          <p:nvPr/>
        </p:nvCxnSpPr>
        <p:spPr>
          <a:xfrm flipV="1">
            <a:off x="2945059" y="4370254"/>
            <a:ext cx="0" cy="349195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A6D2F36-1D39-4F4A-8CC4-7462A9170A1C}"/>
              </a:ext>
            </a:extLst>
          </p:cNvPr>
          <p:cNvSpPr/>
          <p:nvPr/>
        </p:nvSpPr>
        <p:spPr>
          <a:xfrm>
            <a:off x="1870568" y="3922968"/>
            <a:ext cx="2148982" cy="447286"/>
          </a:xfrm>
          <a:prstGeom prst="roundRect">
            <a:avLst>
              <a:gd name="adj" fmla="val 6997"/>
            </a:avLst>
          </a:prstGeom>
          <a:solidFill>
            <a:srgbClr val="F4F4F4">
              <a:alpha val="8000"/>
            </a:srgbClr>
          </a:soli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Duration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0DDD5B-81DD-B24B-B92E-1BE5160231E1}"/>
              </a:ext>
            </a:extLst>
          </p:cNvPr>
          <p:cNvSpPr/>
          <p:nvPr/>
        </p:nvSpPr>
        <p:spPr>
          <a:xfrm>
            <a:off x="1870568" y="4719449"/>
            <a:ext cx="21489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Linguistic features 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(phoneme</a:t>
            </a:r>
            <a:r>
              <a:rPr lang="en-US" sz="1600" dirty="0"/>
              <a:t>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C55B65-1D4C-9449-881A-25A42577DD00}"/>
              </a:ext>
            </a:extLst>
          </p:cNvPr>
          <p:cNvSpPr/>
          <p:nvPr/>
        </p:nvSpPr>
        <p:spPr>
          <a:xfrm>
            <a:off x="1870568" y="2996528"/>
            <a:ext cx="21489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Linguistic features 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(frame</a:t>
            </a:r>
            <a:r>
              <a:rPr lang="en-US" sz="1600" dirty="0"/>
              <a:t>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29CB28C-95D3-CD40-AB5B-F92394231F17}"/>
              </a:ext>
            </a:extLst>
          </p:cNvPr>
          <p:cNvCxnSpPr>
            <a:cxnSpLocks/>
            <a:stCxn id="46" idx="0"/>
            <a:endCxn id="54" idx="2"/>
          </p:cNvCxnSpPr>
          <p:nvPr/>
        </p:nvCxnSpPr>
        <p:spPr>
          <a:xfrm flipV="1">
            <a:off x="2945059" y="3581303"/>
            <a:ext cx="0" cy="341665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502B6D5-C9E4-3C48-B10B-6A2F92584986}"/>
              </a:ext>
            </a:extLst>
          </p:cNvPr>
          <p:cNvCxnSpPr>
            <a:cxnSpLocks/>
            <a:stCxn id="54" idx="0"/>
            <a:endCxn id="42" idx="2"/>
          </p:cNvCxnSpPr>
          <p:nvPr/>
        </p:nvCxnSpPr>
        <p:spPr>
          <a:xfrm flipV="1">
            <a:off x="2945059" y="2692400"/>
            <a:ext cx="0" cy="304128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D2E11EB-4ABD-1A4A-B9EC-7BC6C18B1671}"/>
              </a:ext>
            </a:extLst>
          </p:cNvPr>
          <p:cNvSpPr/>
          <p:nvPr/>
        </p:nvSpPr>
        <p:spPr>
          <a:xfrm>
            <a:off x="1870568" y="1577797"/>
            <a:ext cx="21489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Acoustic features</a:t>
            </a:r>
            <a:endParaRPr lang="en-US" sz="16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6B67F82-387E-F34E-AD11-3B8746C337BA}"/>
              </a:ext>
            </a:extLst>
          </p:cNvPr>
          <p:cNvCxnSpPr>
            <a:cxnSpLocks/>
            <a:stCxn id="42" idx="0"/>
            <a:endCxn id="63" idx="2"/>
          </p:cNvCxnSpPr>
          <p:nvPr/>
        </p:nvCxnSpPr>
        <p:spPr>
          <a:xfrm flipV="1">
            <a:off x="2945059" y="1916351"/>
            <a:ext cx="0" cy="33093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7513D38-1A03-DA4D-B6EE-EE9FE26100DA}"/>
              </a:ext>
            </a:extLst>
          </p:cNvPr>
          <p:cNvSpPr/>
          <p:nvPr/>
        </p:nvSpPr>
        <p:spPr>
          <a:xfrm>
            <a:off x="1870568" y="6434840"/>
            <a:ext cx="21489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Input Text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58FF591-D0CA-9443-BB62-D3A432AFE719}"/>
              </a:ext>
            </a:extLst>
          </p:cNvPr>
          <p:cNvSpPr/>
          <p:nvPr/>
        </p:nvSpPr>
        <p:spPr>
          <a:xfrm>
            <a:off x="1870568" y="5645889"/>
            <a:ext cx="2148982" cy="447286"/>
          </a:xfrm>
          <a:prstGeom prst="roundRect">
            <a:avLst>
              <a:gd name="adj" fmla="val 6997"/>
            </a:avLst>
          </a:prstGeom>
          <a:solidFill>
            <a:srgbClr val="F4F4F4">
              <a:alpha val="8000"/>
            </a:srgbClr>
          </a:soli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Frontend Text Processing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F97D027-F851-2144-9E38-CDD90DC2CAD5}"/>
              </a:ext>
            </a:extLst>
          </p:cNvPr>
          <p:cNvCxnSpPr>
            <a:cxnSpLocks/>
            <a:stCxn id="61" idx="0"/>
            <a:endCxn id="8" idx="2"/>
          </p:cNvCxnSpPr>
          <p:nvPr/>
        </p:nvCxnSpPr>
        <p:spPr>
          <a:xfrm flipV="1">
            <a:off x="2945059" y="5304224"/>
            <a:ext cx="0" cy="341665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F6B5486-440E-A14A-90D9-08F022FD80D2}"/>
              </a:ext>
            </a:extLst>
          </p:cNvPr>
          <p:cNvCxnSpPr>
            <a:cxnSpLocks/>
            <a:stCxn id="60" idx="0"/>
            <a:endCxn id="61" idx="2"/>
          </p:cNvCxnSpPr>
          <p:nvPr/>
        </p:nvCxnSpPr>
        <p:spPr>
          <a:xfrm flipV="1">
            <a:off x="2945059" y="6093175"/>
            <a:ext cx="0" cy="341665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1874070E-04B1-2643-80FE-51D9EBD4AFEB}"/>
              </a:ext>
            </a:extLst>
          </p:cNvPr>
          <p:cNvSpPr/>
          <p:nvPr/>
        </p:nvSpPr>
        <p:spPr>
          <a:xfrm>
            <a:off x="1870568" y="785914"/>
            <a:ext cx="2148982" cy="447286"/>
          </a:xfrm>
          <a:prstGeom prst="roundRect">
            <a:avLst>
              <a:gd name="adj" fmla="val 6997"/>
            </a:avLst>
          </a:prstGeom>
          <a:solidFill>
            <a:srgbClr val="F4F4F4">
              <a:alpha val="8000"/>
            </a:srgbClr>
          </a:soli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Vocoder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1F1371E-875C-ED4F-8836-136BD8BB7240}"/>
              </a:ext>
            </a:extLst>
          </p:cNvPr>
          <p:cNvCxnSpPr>
            <a:cxnSpLocks/>
            <a:stCxn id="63" idx="0"/>
            <a:endCxn id="101" idx="2"/>
          </p:cNvCxnSpPr>
          <p:nvPr/>
        </p:nvCxnSpPr>
        <p:spPr>
          <a:xfrm flipV="1">
            <a:off x="2945059" y="1233200"/>
            <a:ext cx="0" cy="344597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3478EA5-6A45-7347-A419-B4D48E737D65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2945059" y="459139"/>
            <a:ext cx="0" cy="326775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6D671F6-9BB1-6649-AD0E-9EBC199D8E37}"/>
              </a:ext>
            </a:extLst>
          </p:cNvPr>
          <p:cNvSpPr/>
          <p:nvPr/>
        </p:nvSpPr>
        <p:spPr>
          <a:xfrm>
            <a:off x="1870568" y="117474"/>
            <a:ext cx="21489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Waveform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45139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5FF06D-735C-3F45-AECE-369F939C8C6C}"/>
              </a:ext>
            </a:extLst>
          </p:cNvPr>
          <p:cNvSpPr/>
          <p:nvPr/>
        </p:nvSpPr>
        <p:spPr>
          <a:xfrm>
            <a:off x="2326519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EB6480-D4D0-9C4A-9619-97B4D8BBF543}"/>
              </a:ext>
            </a:extLst>
          </p:cNvPr>
          <p:cNvSpPr/>
          <p:nvPr/>
        </p:nvSpPr>
        <p:spPr>
          <a:xfrm>
            <a:off x="2506084" y="2644230"/>
            <a:ext cx="398040" cy="1645200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5EFD15-C877-454C-BF3E-AAA4352E2AA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668895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D063D3D-59D5-E84B-A233-19D6232AE9FA}"/>
              </a:ext>
            </a:extLst>
          </p:cNvPr>
          <p:cNvSpPr/>
          <p:nvPr/>
        </p:nvSpPr>
        <p:spPr>
          <a:xfrm>
            <a:off x="3180996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B14A8A0-C1B4-E049-8724-ECC1413141FA}"/>
              </a:ext>
            </a:extLst>
          </p:cNvPr>
          <p:cNvSpPr/>
          <p:nvPr/>
        </p:nvSpPr>
        <p:spPr>
          <a:xfrm>
            <a:off x="3896853" y="2644230"/>
            <a:ext cx="39960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776EB0-1635-7440-ADF5-D6D905875858}"/>
              </a:ext>
            </a:extLst>
          </p:cNvPr>
          <p:cNvSpPr/>
          <p:nvPr/>
        </p:nvSpPr>
        <p:spPr>
          <a:xfrm>
            <a:off x="4612710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B160E7-1B10-7B47-AACE-18BA699534D1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5188987" y="3478206"/>
            <a:ext cx="592051" cy="105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6FF0690-EDDF-784D-909D-1E481C3C65BE}"/>
              </a:ext>
            </a:extLst>
          </p:cNvPr>
          <p:cNvSpPr/>
          <p:nvPr/>
        </p:nvSpPr>
        <p:spPr>
          <a:xfrm>
            <a:off x="5781038" y="2413173"/>
            <a:ext cx="1090947" cy="213006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C77156-1C04-7445-86E6-80C9E309C8F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904124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56DE86-4297-324C-AD90-7F76503D1B7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579036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DFAD9A-F408-B644-AE89-DFEFCF5D811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296453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DE4B847-F2FA-A842-A104-35C19A26E174}"/>
              </a:ext>
            </a:extLst>
          </p:cNvPr>
          <p:cNvSpPr/>
          <p:nvPr/>
        </p:nvSpPr>
        <p:spPr>
          <a:xfrm>
            <a:off x="5916115" y="2780979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926C99-FA36-F649-A98A-AA9D0B2F6E48}"/>
              </a:ext>
            </a:extLst>
          </p:cNvPr>
          <p:cNvSpPr/>
          <p:nvPr/>
        </p:nvSpPr>
        <p:spPr>
          <a:xfrm>
            <a:off x="5916114" y="3401157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199F724-395B-9042-90D4-E89E84F1E202}"/>
              </a:ext>
            </a:extLst>
          </p:cNvPr>
          <p:cNvSpPr/>
          <p:nvPr/>
        </p:nvSpPr>
        <p:spPr>
          <a:xfrm>
            <a:off x="5916113" y="401949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614425-1F73-9F46-907F-D302B681849D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 flipH="1">
            <a:off x="6121314" y="3191796"/>
            <a:ext cx="1" cy="209361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1B1DD2-6F82-4E45-8A0F-14301D5DFCD6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 flipH="1">
            <a:off x="6121313" y="3811974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094BE28-4FF1-4A4F-BCB1-FBC2919FC0BE}"/>
              </a:ext>
            </a:extLst>
          </p:cNvPr>
          <p:cNvSpPr/>
          <p:nvPr/>
        </p:nvSpPr>
        <p:spPr>
          <a:xfrm>
            <a:off x="6292673" y="2471538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07D7FF-3A80-7149-82EE-97FAE6371416}"/>
              </a:ext>
            </a:extLst>
          </p:cNvPr>
          <p:cNvSpPr/>
          <p:nvPr/>
        </p:nvSpPr>
        <p:spPr>
          <a:xfrm>
            <a:off x="6292671" y="3089877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253CCA-0514-EA44-AD9D-DB9B21DD95EE}"/>
              </a:ext>
            </a:extLst>
          </p:cNvPr>
          <p:cNvSpPr/>
          <p:nvPr/>
        </p:nvSpPr>
        <p:spPr>
          <a:xfrm>
            <a:off x="6292672" y="370821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902D61-35AE-1B49-8B50-6208C85A5C53}"/>
              </a:ext>
            </a:extLst>
          </p:cNvPr>
          <p:cNvCxnSpPr>
            <a:cxnSpLocks/>
            <a:stCxn id="24" idx="0"/>
            <a:endCxn id="23" idx="4"/>
          </p:cNvCxnSpPr>
          <p:nvPr/>
        </p:nvCxnSpPr>
        <p:spPr>
          <a:xfrm flipH="1" flipV="1">
            <a:off x="6497871" y="3500694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223B48-B68D-274C-A059-115495801090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6497871" y="2882355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A2EC420-6164-1543-99E9-AA1B08363550}"/>
              </a:ext>
            </a:extLst>
          </p:cNvPr>
          <p:cNvSpPr/>
          <p:nvPr/>
        </p:nvSpPr>
        <p:spPr>
          <a:xfrm>
            <a:off x="7432960" y="2658749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3C042B9-C3C6-644D-992A-682766A1C374}"/>
              </a:ext>
            </a:extLst>
          </p:cNvPr>
          <p:cNvSpPr/>
          <p:nvPr/>
        </p:nvSpPr>
        <p:spPr>
          <a:xfrm>
            <a:off x="8510637" y="3366343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D345F6D-4B01-B940-9593-D4E913945EE6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7832560" y="3481349"/>
            <a:ext cx="678077" cy="707594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254746-BCF7-2842-80EC-62DFF18DB016}"/>
              </a:ext>
            </a:extLst>
          </p:cNvPr>
          <p:cNvCxnSpPr>
            <a:cxnSpLocks/>
            <a:stCxn id="61" idx="3"/>
            <a:endCxn id="34" idx="1"/>
          </p:cNvCxnSpPr>
          <p:nvPr/>
        </p:nvCxnSpPr>
        <p:spPr>
          <a:xfrm flipV="1">
            <a:off x="7832560" y="2203415"/>
            <a:ext cx="1994270" cy="1277934"/>
          </a:xfrm>
          <a:prstGeom prst="bentConnector3">
            <a:avLst>
              <a:gd name="adj1" fmla="val 17031"/>
            </a:avLst>
          </a:prstGeom>
          <a:ln w="38100">
            <a:solidFill>
              <a:srgbClr val="4D454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0E0D08-81A5-A845-8475-D45E6756F8B6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>
            <a:off x="6871985" y="3478206"/>
            <a:ext cx="560975" cy="314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A2D309C-448A-894C-B6C5-5D6EDB44F82D}"/>
              </a:ext>
            </a:extLst>
          </p:cNvPr>
          <p:cNvSpPr/>
          <p:nvPr/>
        </p:nvSpPr>
        <p:spPr>
          <a:xfrm>
            <a:off x="9826830" y="1843015"/>
            <a:ext cx="1369565" cy="720800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4D4543"/>
                </a:solidFill>
              </a:rPr>
              <a:t>Center Loss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29E453-3177-634B-A930-958CD76DC08E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8910237" y="4177413"/>
            <a:ext cx="417504" cy="1153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3505011-D808-4F4C-A691-1F41324BD389}"/>
              </a:ext>
            </a:extLst>
          </p:cNvPr>
          <p:cNvSpPr/>
          <p:nvPr/>
        </p:nvSpPr>
        <p:spPr>
          <a:xfrm>
            <a:off x="9327741" y="3804091"/>
            <a:ext cx="2367745" cy="746643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4D4543"/>
                </a:solidFill>
              </a:rPr>
              <a:t>Softmax</a:t>
            </a:r>
            <a:r>
              <a:rPr lang="en-US" sz="2400" dirty="0">
                <a:solidFill>
                  <a:srgbClr val="4D4543"/>
                </a:solidFill>
              </a:rPr>
              <a:t> Cross-entropy Loss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16F1C7-1823-D24A-B6E2-A1EC949731DF}"/>
              </a:ext>
            </a:extLst>
          </p:cNvPr>
          <p:cNvCxnSpPr>
            <a:cxnSpLocks/>
            <a:stCxn id="36" idx="0"/>
            <a:endCxn id="39" idx="4"/>
          </p:cNvCxnSpPr>
          <p:nvPr/>
        </p:nvCxnSpPr>
        <p:spPr>
          <a:xfrm flipH="1" flipV="1">
            <a:off x="10511613" y="3449246"/>
            <a:ext cx="1" cy="35484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AD391C-0811-6C4C-BB09-185917266DD6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10511613" y="2563815"/>
            <a:ext cx="0" cy="38487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89B7753-9820-314D-BB68-CB6DD779B8D5}"/>
              </a:ext>
            </a:extLst>
          </p:cNvPr>
          <p:cNvSpPr/>
          <p:nvPr/>
        </p:nvSpPr>
        <p:spPr>
          <a:xfrm>
            <a:off x="10250524" y="2948688"/>
            <a:ext cx="522178" cy="500558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81D9C3-9B3B-1B40-ABEE-C1F8BCC31B56}"/>
              </a:ext>
            </a:extLst>
          </p:cNvPr>
          <p:cNvSpPr txBox="1"/>
          <p:nvPr/>
        </p:nvSpPr>
        <p:spPr>
          <a:xfrm>
            <a:off x="2915698" y="4618830"/>
            <a:ext cx="1538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CNN layers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643AD54-6550-3947-B777-74AE5D22CAA8}"/>
              </a:ext>
            </a:extLst>
          </p:cNvPr>
          <p:cNvSpPr txBox="1"/>
          <p:nvPr/>
        </p:nvSpPr>
        <p:spPr>
          <a:xfrm>
            <a:off x="5809326" y="4638291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Bi-RNN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D78151D-4878-EB47-AB8D-E1E13F5EB46B}"/>
              </a:ext>
            </a:extLst>
          </p:cNvPr>
          <p:cNvSpPr txBox="1"/>
          <p:nvPr/>
        </p:nvSpPr>
        <p:spPr>
          <a:xfrm>
            <a:off x="7323129" y="4387997"/>
            <a:ext cx="642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FC1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B29FC8-5B15-024A-8A4B-5AA9324F8067}"/>
              </a:ext>
            </a:extLst>
          </p:cNvPr>
          <p:cNvSpPr txBox="1"/>
          <p:nvPr/>
        </p:nvSpPr>
        <p:spPr>
          <a:xfrm>
            <a:off x="8389419" y="5128205"/>
            <a:ext cx="642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FC2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FC9BDA3-E383-E643-844A-38A01E5FF574}"/>
              </a:ext>
            </a:extLst>
          </p:cNvPr>
          <p:cNvSpPr/>
          <p:nvPr/>
        </p:nvSpPr>
        <p:spPr>
          <a:xfrm>
            <a:off x="2326519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D1E0F3B-BC0F-0B47-AFCB-8F16D0E8147A}"/>
              </a:ext>
            </a:extLst>
          </p:cNvPr>
          <p:cNvSpPr/>
          <p:nvPr/>
        </p:nvSpPr>
        <p:spPr>
          <a:xfrm>
            <a:off x="2506084" y="2644230"/>
            <a:ext cx="398040" cy="1645200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24D668-03D0-C249-BE0B-DFC6B3CABAF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668895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DC8CC9F-067B-2E45-94D6-2ABE577E4BD3}"/>
              </a:ext>
            </a:extLst>
          </p:cNvPr>
          <p:cNvSpPr/>
          <p:nvPr/>
        </p:nvSpPr>
        <p:spPr>
          <a:xfrm>
            <a:off x="3180996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7FAE4C7-8BEE-BB4D-A1F8-CFF8E0F3DDE5}"/>
              </a:ext>
            </a:extLst>
          </p:cNvPr>
          <p:cNvSpPr/>
          <p:nvPr/>
        </p:nvSpPr>
        <p:spPr>
          <a:xfrm>
            <a:off x="3896853" y="2644230"/>
            <a:ext cx="39960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5E80E91-65C2-4842-A4F4-1C738AE67EF9}"/>
              </a:ext>
            </a:extLst>
          </p:cNvPr>
          <p:cNvSpPr/>
          <p:nvPr/>
        </p:nvSpPr>
        <p:spPr>
          <a:xfrm>
            <a:off x="4612710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500F20-51D6-8E46-B708-4C8314FF5C04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 flipV="1">
            <a:off x="5188987" y="3478206"/>
            <a:ext cx="592051" cy="105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EFBC2B8-9AB2-0D45-B569-9AAE43D6FA63}"/>
              </a:ext>
            </a:extLst>
          </p:cNvPr>
          <p:cNvSpPr/>
          <p:nvPr/>
        </p:nvSpPr>
        <p:spPr>
          <a:xfrm>
            <a:off x="5781038" y="2413173"/>
            <a:ext cx="1090947" cy="213006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BAEAA9-3D5F-9248-9221-8D5A3FF0D6C5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2904124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C37A77-F5E2-E347-B875-8101E41DBA0E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3579036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A4C491-D151-F54D-B090-62B357C2FDEF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296453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04EDA709-1CC4-5B4B-A816-AE337D83A99B}"/>
              </a:ext>
            </a:extLst>
          </p:cNvPr>
          <p:cNvSpPr/>
          <p:nvPr/>
        </p:nvSpPr>
        <p:spPr>
          <a:xfrm>
            <a:off x="5916115" y="2780979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2EA754A-1258-A742-A1DA-C1BF2C792A3F}"/>
              </a:ext>
            </a:extLst>
          </p:cNvPr>
          <p:cNvSpPr/>
          <p:nvPr/>
        </p:nvSpPr>
        <p:spPr>
          <a:xfrm>
            <a:off x="5916114" y="3401157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CB92522-EA47-724A-AEDD-917A1F07F00B}"/>
              </a:ext>
            </a:extLst>
          </p:cNvPr>
          <p:cNvSpPr/>
          <p:nvPr/>
        </p:nvSpPr>
        <p:spPr>
          <a:xfrm>
            <a:off x="5916113" y="401949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50FD6E6-32A7-BE46-9142-AC6F01709B7D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>
          <a:xfrm flipH="1">
            <a:off x="6121314" y="3191796"/>
            <a:ext cx="1" cy="209361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CB0802-74B6-5740-972B-16D154967887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 flipH="1">
            <a:off x="6121313" y="3811974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897FBD8-EDCE-7642-AB80-D91BEF798428}"/>
              </a:ext>
            </a:extLst>
          </p:cNvPr>
          <p:cNvSpPr/>
          <p:nvPr/>
        </p:nvSpPr>
        <p:spPr>
          <a:xfrm>
            <a:off x="6292673" y="2471538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9EFA03E-F8BC-6A46-AC90-70B31D59ACBC}"/>
              </a:ext>
            </a:extLst>
          </p:cNvPr>
          <p:cNvSpPr/>
          <p:nvPr/>
        </p:nvSpPr>
        <p:spPr>
          <a:xfrm>
            <a:off x="6292671" y="3089877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1B8087E-0C46-0C44-8677-01272F34FD3F}"/>
              </a:ext>
            </a:extLst>
          </p:cNvPr>
          <p:cNvSpPr/>
          <p:nvPr/>
        </p:nvSpPr>
        <p:spPr>
          <a:xfrm>
            <a:off x="6292672" y="370821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ED7534B-F679-414C-99CF-E0D303B75A1D}"/>
              </a:ext>
            </a:extLst>
          </p:cNvPr>
          <p:cNvCxnSpPr>
            <a:cxnSpLocks/>
            <a:stCxn id="58" idx="0"/>
            <a:endCxn id="57" idx="4"/>
          </p:cNvCxnSpPr>
          <p:nvPr/>
        </p:nvCxnSpPr>
        <p:spPr>
          <a:xfrm flipH="1" flipV="1">
            <a:off x="6497871" y="3500694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65969F2-D805-B04C-8A69-761890EA4B1E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6497871" y="2882355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64F1747E-0364-5F4D-AB59-F87C9AA49FDA}"/>
              </a:ext>
            </a:extLst>
          </p:cNvPr>
          <p:cNvSpPr/>
          <p:nvPr/>
        </p:nvSpPr>
        <p:spPr>
          <a:xfrm>
            <a:off x="7432960" y="2658749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FD53A04-DF06-C947-B105-DF8A88D92A69}"/>
              </a:ext>
            </a:extLst>
          </p:cNvPr>
          <p:cNvSpPr/>
          <p:nvPr/>
        </p:nvSpPr>
        <p:spPr>
          <a:xfrm>
            <a:off x="8510637" y="3366343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388AFC68-7756-2044-A9BA-4EDE68A71974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7832560" y="3481349"/>
            <a:ext cx="678077" cy="707594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60E45A6-F270-1E48-8416-E2EA8E75D02B}"/>
              </a:ext>
            </a:extLst>
          </p:cNvPr>
          <p:cNvCxnSpPr>
            <a:cxnSpLocks/>
            <a:stCxn id="47" idx="3"/>
            <a:endCxn id="61" idx="1"/>
          </p:cNvCxnSpPr>
          <p:nvPr/>
        </p:nvCxnSpPr>
        <p:spPr>
          <a:xfrm>
            <a:off x="6871985" y="3478206"/>
            <a:ext cx="560975" cy="314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6AE199DF-F0F3-4447-AE6F-9B850044C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69" y="2939780"/>
            <a:ext cx="1181100" cy="10541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48C787C-8BB5-A44B-A840-B219BC61E5F4}"/>
              </a:ext>
            </a:extLst>
          </p:cNvPr>
          <p:cNvSpPr txBox="1"/>
          <p:nvPr/>
        </p:nvSpPr>
        <p:spPr>
          <a:xfrm>
            <a:off x="514178" y="4132343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53882A-4719-074F-B9F1-138ED0A4187C}"/>
              </a:ext>
            </a:extLst>
          </p:cNvPr>
          <p:cNvSpPr/>
          <p:nvPr/>
        </p:nvSpPr>
        <p:spPr>
          <a:xfrm>
            <a:off x="119347" y="1609100"/>
            <a:ext cx="12003932" cy="3910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1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BED7290-9EC9-8845-8927-986F67E14B1C}"/>
                  </a:ext>
                </a:extLst>
              </p:cNvPr>
              <p:cNvSpPr txBox="1"/>
              <p:nvPr/>
            </p:nvSpPr>
            <p:spPr>
              <a:xfrm>
                <a:off x="4092696" y="5441950"/>
                <a:ext cx="361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BED7290-9EC9-8845-8927-986F67E14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696" y="5441950"/>
                <a:ext cx="36170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CA597C17-825F-3E40-81D1-642EB8FEA5CD}"/>
              </a:ext>
            </a:extLst>
          </p:cNvPr>
          <p:cNvSpPr/>
          <p:nvPr/>
        </p:nvSpPr>
        <p:spPr>
          <a:xfrm>
            <a:off x="4051300" y="4813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886DC8-277E-7D4E-B52B-0EC57B622F5A}"/>
              </a:ext>
            </a:extLst>
          </p:cNvPr>
          <p:cNvSpPr/>
          <p:nvPr/>
        </p:nvSpPr>
        <p:spPr>
          <a:xfrm>
            <a:off x="4711700" y="4813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402CAB-EC1C-0447-9C8E-1D51915A9312}"/>
              </a:ext>
            </a:extLst>
          </p:cNvPr>
          <p:cNvSpPr/>
          <p:nvPr/>
        </p:nvSpPr>
        <p:spPr>
          <a:xfrm>
            <a:off x="5372100" y="4813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BDDCAB-4FC6-C64E-B3E9-CC12C0EAC483}"/>
              </a:ext>
            </a:extLst>
          </p:cNvPr>
          <p:cNvSpPr/>
          <p:nvPr/>
        </p:nvSpPr>
        <p:spPr>
          <a:xfrm>
            <a:off x="6032500" y="4813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9F2176-AE5F-2C49-A5AF-D49A809E63A9}"/>
              </a:ext>
            </a:extLst>
          </p:cNvPr>
          <p:cNvSpPr/>
          <p:nvPr/>
        </p:nvSpPr>
        <p:spPr>
          <a:xfrm>
            <a:off x="6692900" y="4813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CF9503-8A25-1D42-BAF2-B3EF8AB49751}"/>
              </a:ext>
            </a:extLst>
          </p:cNvPr>
          <p:cNvSpPr/>
          <p:nvPr/>
        </p:nvSpPr>
        <p:spPr>
          <a:xfrm>
            <a:off x="7353300" y="4813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4A9942-99C7-4A42-B73A-A3C956655975}"/>
              </a:ext>
            </a:extLst>
          </p:cNvPr>
          <p:cNvSpPr/>
          <p:nvPr/>
        </p:nvSpPr>
        <p:spPr>
          <a:xfrm>
            <a:off x="8013700" y="4813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8030DD-F474-E340-97F9-F03DB9FF3371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4495800" y="5035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BCA396-3E27-7C44-98FB-25187E1D0E16}"/>
              </a:ext>
            </a:extLst>
          </p:cNvPr>
          <p:cNvCxnSpPr/>
          <p:nvPr/>
        </p:nvCxnSpPr>
        <p:spPr>
          <a:xfrm>
            <a:off x="5156200" y="5035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BAC234-0032-9C4E-A2DE-4C9CA967483B}"/>
              </a:ext>
            </a:extLst>
          </p:cNvPr>
          <p:cNvCxnSpPr/>
          <p:nvPr/>
        </p:nvCxnSpPr>
        <p:spPr>
          <a:xfrm>
            <a:off x="5816600" y="5035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71F78B-C7DF-AB4F-8E47-0864C435778D}"/>
              </a:ext>
            </a:extLst>
          </p:cNvPr>
          <p:cNvCxnSpPr/>
          <p:nvPr/>
        </p:nvCxnSpPr>
        <p:spPr>
          <a:xfrm>
            <a:off x="6477000" y="5035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9EFC95-D4F8-3243-9B47-960320DBE4C0}"/>
              </a:ext>
            </a:extLst>
          </p:cNvPr>
          <p:cNvCxnSpPr/>
          <p:nvPr/>
        </p:nvCxnSpPr>
        <p:spPr>
          <a:xfrm>
            <a:off x="7137400" y="5035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A81EC4-FF3F-D64F-8BEB-4D7E668A1320}"/>
              </a:ext>
            </a:extLst>
          </p:cNvPr>
          <p:cNvCxnSpPr/>
          <p:nvPr/>
        </p:nvCxnSpPr>
        <p:spPr>
          <a:xfrm>
            <a:off x="7797800" y="5035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347ADE-8BD4-8A46-ADC6-C0B2CF5B6E69}"/>
                  </a:ext>
                </a:extLst>
              </p:cNvPr>
              <p:cNvSpPr txBox="1"/>
              <p:nvPr/>
            </p:nvSpPr>
            <p:spPr>
              <a:xfrm>
                <a:off x="4756150" y="5441950"/>
                <a:ext cx="355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347ADE-8BD4-8A46-ADC6-C0B2CF5B6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150" y="5441950"/>
                <a:ext cx="3556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3D2413-C0C2-964B-B00B-D13851740C75}"/>
                  </a:ext>
                </a:extLst>
              </p:cNvPr>
              <p:cNvSpPr txBox="1"/>
              <p:nvPr/>
            </p:nvSpPr>
            <p:spPr>
              <a:xfrm>
                <a:off x="5372100" y="5441950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3D2413-C0C2-964B-B00B-D13851740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100" y="5441950"/>
                <a:ext cx="4660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546E277-5C59-4C44-9B8F-358B3FEAD2C1}"/>
                  </a:ext>
                </a:extLst>
              </p:cNvPr>
              <p:cNvSpPr txBox="1"/>
              <p:nvPr/>
            </p:nvSpPr>
            <p:spPr>
              <a:xfrm>
                <a:off x="6032500" y="54419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546E277-5C59-4C44-9B8F-358B3FEAD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500" y="5441950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455730A-0F81-C24E-9B81-2EB0B2C0B70A}"/>
                  </a:ext>
                </a:extLst>
              </p:cNvPr>
              <p:cNvSpPr txBox="1"/>
              <p:nvPr/>
            </p:nvSpPr>
            <p:spPr>
              <a:xfrm>
                <a:off x="6692900" y="54419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455730A-0F81-C24E-9B81-2EB0B2C0B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900" y="5441950"/>
                <a:ext cx="4445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0F805E-B28D-4748-9FA8-EFA10EBACB5A}"/>
                  </a:ext>
                </a:extLst>
              </p:cNvPr>
              <p:cNvSpPr txBox="1"/>
              <p:nvPr/>
            </p:nvSpPr>
            <p:spPr>
              <a:xfrm>
                <a:off x="7353300" y="54419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0F805E-B28D-4748-9FA8-EFA10EBAC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300" y="5441950"/>
                <a:ext cx="4445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ABC64FA-D71F-204C-8614-24CA35AEEA70}"/>
                  </a:ext>
                </a:extLst>
              </p:cNvPr>
              <p:cNvSpPr txBox="1"/>
              <p:nvPr/>
            </p:nvSpPr>
            <p:spPr>
              <a:xfrm>
                <a:off x="8013700" y="54419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ABC64FA-D71F-204C-8614-24CA35AEE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700" y="5441950"/>
                <a:ext cx="4445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B3CD83A3-FF72-DA49-9790-AEC3E558D625}"/>
              </a:ext>
            </a:extLst>
          </p:cNvPr>
          <p:cNvSpPr/>
          <p:nvPr/>
        </p:nvSpPr>
        <p:spPr>
          <a:xfrm>
            <a:off x="1879600" y="19304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70220C5-B0C9-AC47-8AB3-A6D7A6B82B6E}"/>
              </a:ext>
            </a:extLst>
          </p:cNvPr>
          <p:cNvSpPr/>
          <p:nvPr/>
        </p:nvSpPr>
        <p:spPr>
          <a:xfrm>
            <a:off x="2540000" y="19304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C13A442-9D0A-534D-B47A-754621D21452}"/>
              </a:ext>
            </a:extLst>
          </p:cNvPr>
          <p:cNvSpPr/>
          <p:nvPr/>
        </p:nvSpPr>
        <p:spPr>
          <a:xfrm>
            <a:off x="3200400" y="19304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019ED2A-8AED-6947-B87A-EE942CE35008}"/>
              </a:ext>
            </a:extLst>
          </p:cNvPr>
          <p:cNvSpPr/>
          <p:nvPr/>
        </p:nvSpPr>
        <p:spPr>
          <a:xfrm>
            <a:off x="3860800" y="19304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CAA90BC-3B92-2E43-BC55-8384F7185040}"/>
              </a:ext>
            </a:extLst>
          </p:cNvPr>
          <p:cNvSpPr/>
          <p:nvPr/>
        </p:nvSpPr>
        <p:spPr>
          <a:xfrm>
            <a:off x="4521200" y="19304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10F3D1E-FD53-654C-9786-A1B230C7BD0D}"/>
              </a:ext>
            </a:extLst>
          </p:cNvPr>
          <p:cNvSpPr/>
          <p:nvPr/>
        </p:nvSpPr>
        <p:spPr>
          <a:xfrm>
            <a:off x="5181600" y="19304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4842095-BC5D-F745-93E5-FC118A17788B}"/>
              </a:ext>
            </a:extLst>
          </p:cNvPr>
          <p:cNvSpPr/>
          <p:nvPr/>
        </p:nvSpPr>
        <p:spPr>
          <a:xfrm>
            <a:off x="5842000" y="19304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03D7EF-AB8F-614C-BD25-BA58F7C8B952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>
            <a:off x="2324100" y="21526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D6362F-FEBA-1248-A3AC-A60838C2C97E}"/>
              </a:ext>
            </a:extLst>
          </p:cNvPr>
          <p:cNvCxnSpPr/>
          <p:nvPr/>
        </p:nvCxnSpPr>
        <p:spPr>
          <a:xfrm>
            <a:off x="2984500" y="21526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6E17A6A-B3D6-8A40-B029-423EACE07109}"/>
              </a:ext>
            </a:extLst>
          </p:cNvPr>
          <p:cNvCxnSpPr/>
          <p:nvPr/>
        </p:nvCxnSpPr>
        <p:spPr>
          <a:xfrm>
            <a:off x="3644900" y="21526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192613D-25A1-5443-AF15-2B27A6B06798}"/>
              </a:ext>
            </a:extLst>
          </p:cNvPr>
          <p:cNvCxnSpPr/>
          <p:nvPr/>
        </p:nvCxnSpPr>
        <p:spPr>
          <a:xfrm>
            <a:off x="4305300" y="21526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D90C62-93F7-5440-902C-1CB01A98FFF0}"/>
              </a:ext>
            </a:extLst>
          </p:cNvPr>
          <p:cNvCxnSpPr/>
          <p:nvPr/>
        </p:nvCxnSpPr>
        <p:spPr>
          <a:xfrm>
            <a:off x="4965700" y="21526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75D947-9789-4148-A1F6-E37A92A11E0E}"/>
              </a:ext>
            </a:extLst>
          </p:cNvPr>
          <p:cNvCxnSpPr/>
          <p:nvPr/>
        </p:nvCxnSpPr>
        <p:spPr>
          <a:xfrm>
            <a:off x="5626100" y="21526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CDE812F-B0BD-134B-A331-09B1ED0D724E}"/>
                  </a:ext>
                </a:extLst>
              </p:cNvPr>
              <p:cNvSpPr txBox="1"/>
              <p:nvPr/>
            </p:nvSpPr>
            <p:spPr>
              <a:xfrm>
                <a:off x="1933696" y="1365250"/>
                <a:ext cx="361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CDE812F-B0BD-134B-A331-09B1ED0D7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696" y="1365250"/>
                <a:ext cx="36170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B3A0624-7963-EE43-83B6-A574B69F57BD}"/>
                  </a:ext>
                </a:extLst>
              </p:cNvPr>
              <p:cNvSpPr txBox="1"/>
              <p:nvPr/>
            </p:nvSpPr>
            <p:spPr>
              <a:xfrm>
                <a:off x="2597150" y="1365250"/>
                <a:ext cx="355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B3A0624-7963-EE43-83B6-A574B69F5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150" y="1365250"/>
                <a:ext cx="3556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FB7B24E-AF5A-B945-B1CE-3E1770E17303}"/>
                  </a:ext>
                </a:extLst>
              </p:cNvPr>
              <p:cNvSpPr txBox="1"/>
              <p:nvPr/>
            </p:nvSpPr>
            <p:spPr>
              <a:xfrm>
                <a:off x="3213100" y="1365250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FB7B24E-AF5A-B945-B1CE-3E1770E17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100" y="1365250"/>
                <a:ext cx="4660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10CAE00-25C0-644A-B16F-61A466FBC1BF}"/>
                  </a:ext>
                </a:extLst>
              </p:cNvPr>
              <p:cNvSpPr txBox="1"/>
              <p:nvPr/>
            </p:nvSpPr>
            <p:spPr>
              <a:xfrm>
                <a:off x="3873500" y="13652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10CAE00-25C0-644A-B16F-61A466FBC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500" y="1365250"/>
                <a:ext cx="4445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B9753A3-E5F5-7C48-86A6-72DEDC2B05B4}"/>
                  </a:ext>
                </a:extLst>
              </p:cNvPr>
              <p:cNvSpPr txBox="1"/>
              <p:nvPr/>
            </p:nvSpPr>
            <p:spPr>
              <a:xfrm>
                <a:off x="4533900" y="13652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B9753A3-E5F5-7C48-86A6-72DEDC2B0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900" y="1365250"/>
                <a:ext cx="4445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6FF2BFB-7EF2-BB43-B3A0-FC5E7A819AA3}"/>
                  </a:ext>
                </a:extLst>
              </p:cNvPr>
              <p:cNvSpPr txBox="1"/>
              <p:nvPr/>
            </p:nvSpPr>
            <p:spPr>
              <a:xfrm>
                <a:off x="5194300" y="13652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6FF2BFB-7EF2-BB43-B3A0-FC5E7A819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300" y="1365250"/>
                <a:ext cx="4445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9C562B8-728B-3540-9355-02E088247D8F}"/>
                  </a:ext>
                </a:extLst>
              </p:cNvPr>
              <p:cNvSpPr txBox="1"/>
              <p:nvPr/>
            </p:nvSpPr>
            <p:spPr>
              <a:xfrm>
                <a:off x="5854700" y="13652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9C562B8-728B-3540-9355-02E088247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700" y="1365250"/>
                <a:ext cx="4445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83707E-F6E1-4C42-A202-5A2B414B571A}"/>
              </a:ext>
            </a:extLst>
          </p:cNvPr>
          <p:cNvCxnSpPr>
            <a:cxnSpLocks/>
          </p:cNvCxnSpPr>
          <p:nvPr/>
        </p:nvCxnSpPr>
        <p:spPr>
          <a:xfrm flipV="1">
            <a:off x="4260850" y="5270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A6F2304-475E-D445-A3F9-ECA72501455C}"/>
              </a:ext>
            </a:extLst>
          </p:cNvPr>
          <p:cNvCxnSpPr>
            <a:cxnSpLocks/>
          </p:cNvCxnSpPr>
          <p:nvPr/>
        </p:nvCxnSpPr>
        <p:spPr>
          <a:xfrm flipV="1">
            <a:off x="4921250" y="5270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E73C41D-6305-1C4C-83D3-AEC1D0EC5251}"/>
              </a:ext>
            </a:extLst>
          </p:cNvPr>
          <p:cNvCxnSpPr>
            <a:cxnSpLocks/>
          </p:cNvCxnSpPr>
          <p:nvPr/>
        </p:nvCxnSpPr>
        <p:spPr>
          <a:xfrm flipV="1">
            <a:off x="5581650" y="5270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A4A1368-6B16-FE4F-96F3-4B2B61655F1A}"/>
              </a:ext>
            </a:extLst>
          </p:cNvPr>
          <p:cNvCxnSpPr>
            <a:cxnSpLocks/>
          </p:cNvCxnSpPr>
          <p:nvPr/>
        </p:nvCxnSpPr>
        <p:spPr>
          <a:xfrm flipV="1">
            <a:off x="6242050" y="5270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D80528B-97AC-B34D-B37E-8C083C196E4F}"/>
              </a:ext>
            </a:extLst>
          </p:cNvPr>
          <p:cNvCxnSpPr>
            <a:cxnSpLocks/>
          </p:cNvCxnSpPr>
          <p:nvPr/>
        </p:nvCxnSpPr>
        <p:spPr>
          <a:xfrm flipV="1">
            <a:off x="6889750" y="5270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57912F2-7CEE-9448-A080-7E7BD3C5057B}"/>
              </a:ext>
            </a:extLst>
          </p:cNvPr>
          <p:cNvCxnSpPr>
            <a:cxnSpLocks/>
          </p:cNvCxnSpPr>
          <p:nvPr/>
        </p:nvCxnSpPr>
        <p:spPr>
          <a:xfrm flipV="1">
            <a:off x="7562850" y="5270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1040D5F-9837-1243-B11C-0EC05410482E}"/>
              </a:ext>
            </a:extLst>
          </p:cNvPr>
          <p:cNvCxnSpPr>
            <a:cxnSpLocks/>
          </p:cNvCxnSpPr>
          <p:nvPr/>
        </p:nvCxnSpPr>
        <p:spPr>
          <a:xfrm flipV="1">
            <a:off x="8223250" y="5270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EE2539D-1F52-4A43-B4FD-6567DCB7EB74}"/>
              </a:ext>
            </a:extLst>
          </p:cNvPr>
          <p:cNvCxnSpPr>
            <a:cxnSpLocks/>
          </p:cNvCxnSpPr>
          <p:nvPr/>
        </p:nvCxnSpPr>
        <p:spPr>
          <a:xfrm flipV="1">
            <a:off x="2089150" y="17018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8A40CED-DC7A-3B49-87A4-B81E2C6974FE}"/>
              </a:ext>
            </a:extLst>
          </p:cNvPr>
          <p:cNvCxnSpPr>
            <a:cxnSpLocks/>
          </p:cNvCxnSpPr>
          <p:nvPr/>
        </p:nvCxnSpPr>
        <p:spPr>
          <a:xfrm flipV="1">
            <a:off x="2749550" y="17018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E88FA6C-5FD0-ED48-BCDB-5685D4A020F3}"/>
              </a:ext>
            </a:extLst>
          </p:cNvPr>
          <p:cNvCxnSpPr>
            <a:cxnSpLocks/>
          </p:cNvCxnSpPr>
          <p:nvPr/>
        </p:nvCxnSpPr>
        <p:spPr>
          <a:xfrm flipV="1">
            <a:off x="3409950" y="17018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556C0BC-0552-ED48-889C-8253D933D44C}"/>
              </a:ext>
            </a:extLst>
          </p:cNvPr>
          <p:cNvCxnSpPr>
            <a:cxnSpLocks/>
          </p:cNvCxnSpPr>
          <p:nvPr/>
        </p:nvCxnSpPr>
        <p:spPr>
          <a:xfrm flipV="1">
            <a:off x="4070350" y="17018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231CD2A-F145-F64F-B4F2-237BB851781C}"/>
              </a:ext>
            </a:extLst>
          </p:cNvPr>
          <p:cNvCxnSpPr>
            <a:cxnSpLocks/>
          </p:cNvCxnSpPr>
          <p:nvPr/>
        </p:nvCxnSpPr>
        <p:spPr>
          <a:xfrm flipV="1">
            <a:off x="4718050" y="17018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13E217B-9B22-AB4E-B332-6681DD911CFE}"/>
              </a:ext>
            </a:extLst>
          </p:cNvPr>
          <p:cNvCxnSpPr>
            <a:cxnSpLocks/>
          </p:cNvCxnSpPr>
          <p:nvPr/>
        </p:nvCxnSpPr>
        <p:spPr>
          <a:xfrm flipV="1">
            <a:off x="5391150" y="17018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B4E65F1-D7EF-ED45-832B-3C4DE9EB0907}"/>
              </a:ext>
            </a:extLst>
          </p:cNvPr>
          <p:cNvCxnSpPr>
            <a:cxnSpLocks/>
          </p:cNvCxnSpPr>
          <p:nvPr/>
        </p:nvCxnSpPr>
        <p:spPr>
          <a:xfrm flipV="1">
            <a:off x="6051550" y="17018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88BF167C-9114-3A4A-BC24-C11C22719194}"/>
              </a:ext>
            </a:extLst>
          </p:cNvPr>
          <p:cNvSpPr/>
          <p:nvPr/>
        </p:nvSpPr>
        <p:spPr>
          <a:xfrm>
            <a:off x="5588000" y="3352800"/>
            <a:ext cx="444500" cy="4445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9862EC8-EC85-E94A-8D1F-BA2E70B44E0F}"/>
              </a:ext>
            </a:extLst>
          </p:cNvPr>
          <p:cNvSpPr/>
          <p:nvPr/>
        </p:nvSpPr>
        <p:spPr>
          <a:xfrm>
            <a:off x="6248400" y="3352800"/>
            <a:ext cx="444500" cy="4445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5314E1B-96CB-9A49-AE85-A75B34117DF8}"/>
              </a:ext>
            </a:extLst>
          </p:cNvPr>
          <p:cNvSpPr/>
          <p:nvPr/>
        </p:nvSpPr>
        <p:spPr>
          <a:xfrm>
            <a:off x="6908800" y="3352800"/>
            <a:ext cx="444500" cy="4445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E55151E-2BE8-8C4A-950D-2505F6B704BE}"/>
              </a:ext>
            </a:extLst>
          </p:cNvPr>
          <p:cNvCxnSpPr/>
          <p:nvPr/>
        </p:nvCxnSpPr>
        <p:spPr>
          <a:xfrm>
            <a:off x="6032500" y="35750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E51A9DA-F364-DE47-A08F-E4C4B143627D}"/>
              </a:ext>
            </a:extLst>
          </p:cNvPr>
          <p:cNvCxnSpPr/>
          <p:nvPr/>
        </p:nvCxnSpPr>
        <p:spPr>
          <a:xfrm>
            <a:off x="6692900" y="35750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14948C64-2CFF-754B-B6ED-A3FD9CBD6FEF}"/>
              </a:ext>
            </a:extLst>
          </p:cNvPr>
          <p:cNvSpPr/>
          <p:nvPr/>
        </p:nvSpPr>
        <p:spPr>
          <a:xfrm>
            <a:off x="7264400" y="2171700"/>
            <a:ext cx="444500" cy="4445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82A7750-AE5C-604D-A283-FA75A761CB90}"/>
              </a:ext>
            </a:extLst>
          </p:cNvPr>
          <p:cNvSpPr/>
          <p:nvPr/>
        </p:nvSpPr>
        <p:spPr>
          <a:xfrm>
            <a:off x="7924800" y="2171700"/>
            <a:ext cx="444500" cy="4445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BD81B21-0710-1446-8C8C-397BAAEEC826}"/>
              </a:ext>
            </a:extLst>
          </p:cNvPr>
          <p:cNvSpPr/>
          <p:nvPr/>
        </p:nvSpPr>
        <p:spPr>
          <a:xfrm>
            <a:off x="8585200" y="2171700"/>
            <a:ext cx="444500" cy="4445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BF7E4D5-758F-294E-9728-896911A71FA8}"/>
              </a:ext>
            </a:extLst>
          </p:cNvPr>
          <p:cNvCxnSpPr/>
          <p:nvPr/>
        </p:nvCxnSpPr>
        <p:spPr>
          <a:xfrm>
            <a:off x="7708900" y="23939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3DBD592-01B9-4C43-8A86-8BA85C49F38F}"/>
              </a:ext>
            </a:extLst>
          </p:cNvPr>
          <p:cNvCxnSpPr/>
          <p:nvPr/>
        </p:nvCxnSpPr>
        <p:spPr>
          <a:xfrm>
            <a:off x="8369300" y="23939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4E0F86F-A3CF-4D41-AA32-ADD5A26D352E}"/>
                  </a:ext>
                </a:extLst>
              </p:cNvPr>
              <p:cNvSpPr txBox="1"/>
              <p:nvPr/>
            </p:nvSpPr>
            <p:spPr>
              <a:xfrm>
                <a:off x="7277100" y="15811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4E0F86F-A3CF-4D41-AA32-ADD5A26D3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100" y="1581150"/>
                <a:ext cx="4445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7371A26-5786-7B49-A7CE-562ACCCB882F}"/>
                  </a:ext>
                </a:extLst>
              </p:cNvPr>
              <p:cNvSpPr txBox="1"/>
              <p:nvPr/>
            </p:nvSpPr>
            <p:spPr>
              <a:xfrm>
                <a:off x="7937500" y="15811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7371A26-5786-7B49-A7CE-562ACCCB8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500" y="1581150"/>
                <a:ext cx="44450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B4BF4E1-CEA8-C84A-BC81-B8EFCE3DBA62}"/>
                  </a:ext>
                </a:extLst>
              </p:cNvPr>
              <p:cNvSpPr txBox="1"/>
              <p:nvPr/>
            </p:nvSpPr>
            <p:spPr>
              <a:xfrm>
                <a:off x="8597900" y="15811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B4BF4E1-CEA8-C84A-BC81-B8EFCE3DB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7900" y="1581150"/>
                <a:ext cx="44450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D73907C-B9A4-CF42-9CA1-ABE50BF8AE6A}"/>
              </a:ext>
            </a:extLst>
          </p:cNvPr>
          <p:cNvCxnSpPr>
            <a:cxnSpLocks/>
          </p:cNvCxnSpPr>
          <p:nvPr/>
        </p:nvCxnSpPr>
        <p:spPr>
          <a:xfrm flipV="1">
            <a:off x="7461250" y="19177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F5BAF78-7531-DC4E-B346-CB4DC5EEFE4D}"/>
              </a:ext>
            </a:extLst>
          </p:cNvPr>
          <p:cNvCxnSpPr>
            <a:cxnSpLocks/>
          </p:cNvCxnSpPr>
          <p:nvPr/>
        </p:nvCxnSpPr>
        <p:spPr>
          <a:xfrm flipV="1">
            <a:off x="8134350" y="19177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4EF83CA-8A7E-7A4B-9239-A1B8D46B6910}"/>
              </a:ext>
            </a:extLst>
          </p:cNvPr>
          <p:cNvCxnSpPr>
            <a:cxnSpLocks/>
          </p:cNvCxnSpPr>
          <p:nvPr/>
        </p:nvCxnSpPr>
        <p:spPr>
          <a:xfrm flipV="1">
            <a:off x="8794750" y="19177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1ADD2D6-6115-8A41-AB9F-C9B83FB0A185}"/>
              </a:ext>
            </a:extLst>
          </p:cNvPr>
          <p:cNvCxnSpPr>
            <a:stCxn id="88" idx="0"/>
            <a:endCxn id="93" idx="3"/>
          </p:cNvCxnSpPr>
          <p:nvPr/>
        </p:nvCxnSpPr>
        <p:spPr>
          <a:xfrm flipV="1">
            <a:off x="5810250" y="2551104"/>
            <a:ext cx="1519246" cy="80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921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080F25-0FC9-234C-88B5-6A5B45FEB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347" y="2947194"/>
            <a:ext cx="1181100" cy="10541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5CFCCA-D238-C541-920C-E96874A34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6814" y="2515599"/>
            <a:ext cx="693174" cy="191729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6DED34-E3A5-0B49-9153-91909FFA388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11447" y="3474244"/>
            <a:ext cx="785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9AC896-C877-4242-875D-522C0B4F097C}"/>
              </a:ext>
            </a:extLst>
          </p:cNvPr>
          <p:cNvCxnSpPr/>
          <p:nvPr/>
        </p:nvCxnSpPr>
        <p:spPr>
          <a:xfrm>
            <a:off x="4689988" y="3474244"/>
            <a:ext cx="75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EF01E5A-0AC5-EA4C-90DA-EB55DD5E5943}"/>
              </a:ext>
            </a:extLst>
          </p:cNvPr>
          <p:cNvSpPr/>
          <p:nvPr/>
        </p:nvSpPr>
        <p:spPr>
          <a:xfrm>
            <a:off x="5475355" y="2947194"/>
            <a:ext cx="111717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8BBC61E8-22FA-5F40-9B85-B18EE730546D}"/>
              </a:ext>
            </a:extLst>
          </p:cNvPr>
          <p:cNvSpPr txBox="1">
            <a:spLocks/>
          </p:cNvSpPr>
          <p:nvPr/>
        </p:nvSpPr>
        <p:spPr>
          <a:xfrm>
            <a:off x="7377896" y="2441859"/>
            <a:ext cx="1146672" cy="191729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classifier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D052E4-FB75-D34E-9549-6C69A2F079C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6592529" y="3400504"/>
            <a:ext cx="785367" cy="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7FAEC6F-BAC4-1D46-9165-897431E45409}"/>
              </a:ext>
            </a:extLst>
          </p:cNvPr>
          <p:cNvSpPr/>
          <p:nvPr/>
        </p:nvSpPr>
        <p:spPr>
          <a:xfrm>
            <a:off x="9309935" y="2943304"/>
            <a:ext cx="111717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Emotion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51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DA655D3-9416-6F46-B0E0-E075903247CD}"/>
              </a:ext>
            </a:extLst>
          </p:cNvPr>
          <p:cNvSpPr/>
          <p:nvPr/>
        </p:nvSpPr>
        <p:spPr>
          <a:xfrm>
            <a:off x="1608667" y="2184400"/>
            <a:ext cx="9652000" cy="235373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5CFCCA-D238-C541-920C-E96874A34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6814" y="2439399"/>
            <a:ext cx="693174" cy="191729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6DED34-E3A5-0B49-9153-91909FFA388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11447" y="3398044"/>
            <a:ext cx="78536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9AC896-C877-4242-875D-522C0B4F097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4689988" y="3398044"/>
            <a:ext cx="529712" cy="63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EF01E5A-0AC5-EA4C-90DA-EB55DD5E5943}"/>
              </a:ext>
            </a:extLst>
          </p:cNvPr>
          <p:cNvSpPr/>
          <p:nvPr/>
        </p:nvSpPr>
        <p:spPr>
          <a:xfrm>
            <a:off x="5219700" y="2947194"/>
            <a:ext cx="1465021" cy="9144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Features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8BBC61E8-22FA-5F40-9B85-B18EE730546D}"/>
              </a:ext>
            </a:extLst>
          </p:cNvPr>
          <p:cNvSpPr txBox="1">
            <a:spLocks/>
          </p:cNvSpPr>
          <p:nvPr/>
        </p:nvSpPr>
        <p:spPr>
          <a:xfrm>
            <a:off x="7377896" y="2441859"/>
            <a:ext cx="1385104" cy="191729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/>
                </a:solidFill>
              </a:rPr>
              <a:t>Classifier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D052E4-FB75-D34E-9549-6C69A2F079C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6684721" y="3400504"/>
            <a:ext cx="693175" cy="38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7FAEC6F-BAC4-1D46-9165-897431E45409}"/>
              </a:ext>
            </a:extLst>
          </p:cNvPr>
          <p:cNvSpPr/>
          <p:nvPr/>
        </p:nvSpPr>
        <p:spPr>
          <a:xfrm>
            <a:off x="9614734" y="2947194"/>
            <a:ext cx="1396165" cy="9144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Emotion Category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D4E175-D3A9-9F4A-A8E9-475BD06ABE18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8763000" y="3400504"/>
            <a:ext cx="851734" cy="38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8CF9656-8CCE-D141-836F-8E55BD05DED8}"/>
              </a:ext>
            </a:extLst>
          </p:cNvPr>
          <p:cNvSpPr/>
          <p:nvPr/>
        </p:nvSpPr>
        <p:spPr>
          <a:xfrm>
            <a:off x="1844778" y="2947194"/>
            <a:ext cx="1396165" cy="9144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814540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5FF06D-735C-3F45-AECE-369F939C8C6C}"/>
              </a:ext>
            </a:extLst>
          </p:cNvPr>
          <p:cNvSpPr/>
          <p:nvPr/>
        </p:nvSpPr>
        <p:spPr>
          <a:xfrm>
            <a:off x="2326519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EB6480-D4D0-9C4A-9619-97B4D8BBF543}"/>
              </a:ext>
            </a:extLst>
          </p:cNvPr>
          <p:cNvSpPr/>
          <p:nvPr/>
        </p:nvSpPr>
        <p:spPr>
          <a:xfrm>
            <a:off x="2506084" y="2644230"/>
            <a:ext cx="398040" cy="1645200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5EFD15-C877-454C-BF3E-AAA4352E2AA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668895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D063D3D-59D5-E84B-A233-19D6232AE9FA}"/>
              </a:ext>
            </a:extLst>
          </p:cNvPr>
          <p:cNvSpPr/>
          <p:nvPr/>
        </p:nvSpPr>
        <p:spPr>
          <a:xfrm>
            <a:off x="3180996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B14A8A0-C1B4-E049-8724-ECC1413141FA}"/>
              </a:ext>
            </a:extLst>
          </p:cNvPr>
          <p:cNvSpPr/>
          <p:nvPr/>
        </p:nvSpPr>
        <p:spPr>
          <a:xfrm>
            <a:off x="3896853" y="2644230"/>
            <a:ext cx="39960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776EB0-1635-7440-ADF5-D6D905875858}"/>
              </a:ext>
            </a:extLst>
          </p:cNvPr>
          <p:cNvSpPr/>
          <p:nvPr/>
        </p:nvSpPr>
        <p:spPr>
          <a:xfrm>
            <a:off x="4612710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B160E7-1B10-7B47-AACE-18BA699534D1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5188987" y="3478206"/>
            <a:ext cx="592051" cy="105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6FF0690-EDDF-784D-909D-1E481C3C65BE}"/>
              </a:ext>
            </a:extLst>
          </p:cNvPr>
          <p:cNvSpPr/>
          <p:nvPr/>
        </p:nvSpPr>
        <p:spPr>
          <a:xfrm>
            <a:off x="5781038" y="2413173"/>
            <a:ext cx="1090947" cy="213006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C77156-1C04-7445-86E6-80C9E309C8F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904124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56DE86-4297-324C-AD90-7F76503D1B7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579036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DFAD9A-F408-B644-AE89-DFEFCF5D811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296453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DE4B847-F2FA-A842-A104-35C19A26E174}"/>
              </a:ext>
            </a:extLst>
          </p:cNvPr>
          <p:cNvSpPr/>
          <p:nvPr/>
        </p:nvSpPr>
        <p:spPr>
          <a:xfrm>
            <a:off x="5916115" y="2780979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926C99-FA36-F649-A98A-AA9D0B2F6E48}"/>
              </a:ext>
            </a:extLst>
          </p:cNvPr>
          <p:cNvSpPr/>
          <p:nvPr/>
        </p:nvSpPr>
        <p:spPr>
          <a:xfrm>
            <a:off x="5916114" y="3401157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199F724-395B-9042-90D4-E89E84F1E202}"/>
              </a:ext>
            </a:extLst>
          </p:cNvPr>
          <p:cNvSpPr/>
          <p:nvPr/>
        </p:nvSpPr>
        <p:spPr>
          <a:xfrm>
            <a:off x="5916113" y="401949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614425-1F73-9F46-907F-D302B681849D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 flipH="1">
            <a:off x="6121314" y="3191796"/>
            <a:ext cx="1" cy="209361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1B1DD2-6F82-4E45-8A0F-14301D5DFCD6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 flipH="1">
            <a:off x="6121313" y="3811974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094BE28-4FF1-4A4F-BCB1-FBC2919FC0BE}"/>
              </a:ext>
            </a:extLst>
          </p:cNvPr>
          <p:cNvSpPr/>
          <p:nvPr/>
        </p:nvSpPr>
        <p:spPr>
          <a:xfrm>
            <a:off x="6292673" y="2471538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07D7FF-3A80-7149-82EE-97FAE6371416}"/>
              </a:ext>
            </a:extLst>
          </p:cNvPr>
          <p:cNvSpPr/>
          <p:nvPr/>
        </p:nvSpPr>
        <p:spPr>
          <a:xfrm>
            <a:off x="6292671" y="3089877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253CCA-0514-EA44-AD9D-DB9B21DD95EE}"/>
              </a:ext>
            </a:extLst>
          </p:cNvPr>
          <p:cNvSpPr/>
          <p:nvPr/>
        </p:nvSpPr>
        <p:spPr>
          <a:xfrm>
            <a:off x="6292672" y="370821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902D61-35AE-1B49-8B50-6208C85A5C53}"/>
              </a:ext>
            </a:extLst>
          </p:cNvPr>
          <p:cNvCxnSpPr>
            <a:cxnSpLocks/>
            <a:stCxn id="24" idx="0"/>
            <a:endCxn id="23" idx="4"/>
          </p:cNvCxnSpPr>
          <p:nvPr/>
        </p:nvCxnSpPr>
        <p:spPr>
          <a:xfrm flipH="1" flipV="1">
            <a:off x="6497871" y="3500694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223B48-B68D-274C-A059-115495801090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6497871" y="2882355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A2EC420-6164-1543-99E9-AA1B08363550}"/>
              </a:ext>
            </a:extLst>
          </p:cNvPr>
          <p:cNvSpPr/>
          <p:nvPr/>
        </p:nvSpPr>
        <p:spPr>
          <a:xfrm>
            <a:off x="7432960" y="2658749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3C042B9-C3C6-644D-992A-682766A1C374}"/>
              </a:ext>
            </a:extLst>
          </p:cNvPr>
          <p:cNvSpPr/>
          <p:nvPr/>
        </p:nvSpPr>
        <p:spPr>
          <a:xfrm>
            <a:off x="8510637" y="3366343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D345F6D-4B01-B940-9593-D4E913945EE6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7832560" y="3481349"/>
            <a:ext cx="678077" cy="707594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254746-BCF7-2842-80EC-62DFF18DB016}"/>
              </a:ext>
            </a:extLst>
          </p:cNvPr>
          <p:cNvCxnSpPr>
            <a:cxnSpLocks/>
            <a:stCxn id="61" idx="3"/>
            <a:endCxn id="34" idx="1"/>
          </p:cNvCxnSpPr>
          <p:nvPr/>
        </p:nvCxnSpPr>
        <p:spPr>
          <a:xfrm flipV="1">
            <a:off x="7832560" y="2203415"/>
            <a:ext cx="1994270" cy="1277934"/>
          </a:xfrm>
          <a:prstGeom prst="bentConnector3">
            <a:avLst>
              <a:gd name="adj1" fmla="val 17031"/>
            </a:avLst>
          </a:prstGeom>
          <a:ln w="38100">
            <a:solidFill>
              <a:srgbClr val="4D454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0E0D08-81A5-A845-8475-D45E6756F8B6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>
            <a:off x="6871985" y="3478206"/>
            <a:ext cx="560975" cy="314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A2D309C-448A-894C-B6C5-5D6EDB44F82D}"/>
              </a:ext>
            </a:extLst>
          </p:cNvPr>
          <p:cNvSpPr/>
          <p:nvPr/>
        </p:nvSpPr>
        <p:spPr>
          <a:xfrm>
            <a:off x="9826830" y="1843015"/>
            <a:ext cx="1369565" cy="720800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rgbClr val="4D4543"/>
                </a:solidFill>
              </a:rPr>
              <a:t>Center Loss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29E453-3177-634B-A930-958CD76DC08E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8910237" y="4177413"/>
            <a:ext cx="417504" cy="1153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3505011-D808-4F4C-A691-1F41324BD389}"/>
              </a:ext>
            </a:extLst>
          </p:cNvPr>
          <p:cNvSpPr/>
          <p:nvPr/>
        </p:nvSpPr>
        <p:spPr>
          <a:xfrm>
            <a:off x="9327741" y="3804091"/>
            <a:ext cx="2367745" cy="746643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err="1">
                <a:solidFill>
                  <a:srgbClr val="4D4543"/>
                </a:solidFill>
              </a:rPr>
              <a:t>Softmax</a:t>
            </a:r>
            <a:r>
              <a:rPr lang="en-US" sz="2400" i="1" dirty="0">
                <a:solidFill>
                  <a:srgbClr val="4D4543"/>
                </a:solidFill>
              </a:rPr>
              <a:t> Cross-entropy Loss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16F1C7-1823-D24A-B6E2-A1EC949731DF}"/>
              </a:ext>
            </a:extLst>
          </p:cNvPr>
          <p:cNvCxnSpPr>
            <a:cxnSpLocks/>
            <a:stCxn id="36" idx="0"/>
            <a:endCxn id="39" idx="4"/>
          </p:cNvCxnSpPr>
          <p:nvPr/>
        </p:nvCxnSpPr>
        <p:spPr>
          <a:xfrm flipH="1" flipV="1">
            <a:off x="10511613" y="3449246"/>
            <a:ext cx="1" cy="35484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AD391C-0811-6C4C-BB09-185917266DD6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10511613" y="2563815"/>
            <a:ext cx="0" cy="38487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89B7753-9820-314D-BB68-CB6DD779B8D5}"/>
              </a:ext>
            </a:extLst>
          </p:cNvPr>
          <p:cNvSpPr/>
          <p:nvPr/>
        </p:nvSpPr>
        <p:spPr>
          <a:xfrm>
            <a:off x="10250524" y="2948688"/>
            <a:ext cx="522178" cy="500558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81D9C3-9B3B-1B40-ABEE-C1F8BCC31B56}"/>
              </a:ext>
            </a:extLst>
          </p:cNvPr>
          <p:cNvSpPr txBox="1"/>
          <p:nvPr/>
        </p:nvSpPr>
        <p:spPr>
          <a:xfrm>
            <a:off x="2915698" y="4618830"/>
            <a:ext cx="156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CNN-layers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643AD54-6550-3947-B777-74AE5D22CAA8}"/>
              </a:ext>
            </a:extLst>
          </p:cNvPr>
          <p:cNvSpPr txBox="1"/>
          <p:nvPr/>
        </p:nvSpPr>
        <p:spPr>
          <a:xfrm>
            <a:off x="5809326" y="4638291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Bi-RNN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D78151D-4878-EB47-AB8D-E1E13F5EB46B}"/>
              </a:ext>
            </a:extLst>
          </p:cNvPr>
          <p:cNvSpPr txBox="1"/>
          <p:nvPr/>
        </p:nvSpPr>
        <p:spPr>
          <a:xfrm>
            <a:off x="7323129" y="4387997"/>
            <a:ext cx="642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FC1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B29FC8-5B15-024A-8A4B-5AA9324F8067}"/>
              </a:ext>
            </a:extLst>
          </p:cNvPr>
          <p:cNvSpPr txBox="1"/>
          <p:nvPr/>
        </p:nvSpPr>
        <p:spPr>
          <a:xfrm>
            <a:off x="8389419" y="5128205"/>
            <a:ext cx="642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FC2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FC9BDA3-E383-E643-844A-38A01E5FF574}"/>
              </a:ext>
            </a:extLst>
          </p:cNvPr>
          <p:cNvSpPr/>
          <p:nvPr/>
        </p:nvSpPr>
        <p:spPr>
          <a:xfrm>
            <a:off x="2326519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D1E0F3B-BC0F-0B47-AFCB-8F16D0E8147A}"/>
              </a:ext>
            </a:extLst>
          </p:cNvPr>
          <p:cNvSpPr/>
          <p:nvPr/>
        </p:nvSpPr>
        <p:spPr>
          <a:xfrm>
            <a:off x="2506084" y="2644230"/>
            <a:ext cx="398040" cy="1645200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24D668-03D0-C249-BE0B-DFC6B3CABAF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668895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DC8CC9F-067B-2E45-94D6-2ABE577E4BD3}"/>
              </a:ext>
            </a:extLst>
          </p:cNvPr>
          <p:cNvSpPr/>
          <p:nvPr/>
        </p:nvSpPr>
        <p:spPr>
          <a:xfrm>
            <a:off x="3180996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7FAE4C7-8BEE-BB4D-A1F8-CFF8E0F3DDE5}"/>
              </a:ext>
            </a:extLst>
          </p:cNvPr>
          <p:cNvSpPr/>
          <p:nvPr/>
        </p:nvSpPr>
        <p:spPr>
          <a:xfrm>
            <a:off x="3896853" y="2644230"/>
            <a:ext cx="39960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5E80E91-65C2-4842-A4F4-1C738AE67EF9}"/>
              </a:ext>
            </a:extLst>
          </p:cNvPr>
          <p:cNvSpPr/>
          <p:nvPr/>
        </p:nvSpPr>
        <p:spPr>
          <a:xfrm>
            <a:off x="4612710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500F20-51D6-8E46-B708-4C8314FF5C04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 flipV="1">
            <a:off x="5188987" y="3478206"/>
            <a:ext cx="592051" cy="105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EFBC2B8-9AB2-0D45-B569-9AAE43D6FA63}"/>
              </a:ext>
            </a:extLst>
          </p:cNvPr>
          <p:cNvSpPr/>
          <p:nvPr/>
        </p:nvSpPr>
        <p:spPr>
          <a:xfrm>
            <a:off x="5781038" y="2413173"/>
            <a:ext cx="1090947" cy="213006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BAEAA9-3D5F-9248-9221-8D5A3FF0D6C5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2904124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C37A77-F5E2-E347-B875-8101E41DBA0E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3579036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A4C491-D151-F54D-B090-62B357C2FDEF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296453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04EDA709-1CC4-5B4B-A816-AE337D83A99B}"/>
              </a:ext>
            </a:extLst>
          </p:cNvPr>
          <p:cNvSpPr/>
          <p:nvPr/>
        </p:nvSpPr>
        <p:spPr>
          <a:xfrm>
            <a:off x="5916115" y="2780979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2EA754A-1258-A742-A1DA-C1BF2C792A3F}"/>
              </a:ext>
            </a:extLst>
          </p:cNvPr>
          <p:cNvSpPr/>
          <p:nvPr/>
        </p:nvSpPr>
        <p:spPr>
          <a:xfrm>
            <a:off x="5916114" y="3401157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CB92522-EA47-724A-AEDD-917A1F07F00B}"/>
              </a:ext>
            </a:extLst>
          </p:cNvPr>
          <p:cNvSpPr/>
          <p:nvPr/>
        </p:nvSpPr>
        <p:spPr>
          <a:xfrm>
            <a:off x="5916113" y="401949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50FD6E6-32A7-BE46-9142-AC6F01709B7D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>
          <a:xfrm flipH="1">
            <a:off x="6121314" y="3191796"/>
            <a:ext cx="1" cy="209361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CB0802-74B6-5740-972B-16D154967887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 flipH="1">
            <a:off x="6121313" y="3811974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897FBD8-EDCE-7642-AB80-D91BEF798428}"/>
              </a:ext>
            </a:extLst>
          </p:cNvPr>
          <p:cNvSpPr/>
          <p:nvPr/>
        </p:nvSpPr>
        <p:spPr>
          <a:xfrm>
            <a:off x="6292673" y="2471538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9EFA03E-F8BC-6A46-AC90-70B31D59ACBC}"/>
              </a:ext>
            </a:extLst>
          </p:cNvPr>
          <p:cNvSpPr/>
          <p:nvPr/>
        </p:nvSpPr>
        <p:spPr>
          <a:xfrm>
            <a:off x="6292671" y="3089877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1B8087E-0C46-0C44-8677-01272F34FD3F}"/>
              </a:ext>
            </a:extLst>
          </p:cNvPr>
          <p:cNvSpPr/>
          <p:nvPr/>
        </p:nvSpPr>
        <p:spPr>
          <a:xfrm>
            <a:off x="6292672" y="370821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ED7534B-F679-414C-99CF-E0D303B75A1D}"/>
              </a:ext>
            </a:extLst>
          </p:cNvPr>
          <p:cNvCxnSpPr>
            <a:cxnSpLocks/>
            <a:stCxn id="58" idx="0"/>
            <a:endCxn id="57" idx="4"/>
          </p:cNvCxnSpPr>
          <p:nvPr/>
        </p:nvCxnSpPr>
        <p:spPr>
          <a:xfrm flipH="1" flipV="1">
            <a:off x="6497871" y="3500694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65969F2-D805-B04C-8A69-761890EA4B1E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6497871" y="2882355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64F1747E-0364-5F4D-AB59-F87C9AA49FDA}"/>
              </a:ext>
            </a:extLst>
          </p:cNvPr>
          <p:cNvSpPr/>
          <p:nvPr/>
        </p:nvSpPr>
        <p:spPr>
          <a:xfrm>
            <a:off x="7432960" y="2658749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FD53A04-DF06-C947-B105-DF8A88D92A69}"/>
              </a:ext>
            </a:extLst>
          </p:cNvPr>
          <p:cNvSpPr/>
          <p:nvPr/>
        </p:nvSpPr>
        <p:spPr>
          <a:xfrm>
            <a:off x="8510637" y="3366343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388AFC68-7756-2044-A9BA-4EDE68A71974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7832560" y="3481349"/>
            <a:ext cx="678077" cy="707594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60E45A6-F270-1E48-8416-E2EA8E75D02B}"/>
              </a:ext>
            </a:extLst>
          </p:cNvPr>
          <p:cNvCxnSpPr>
            <a:cxnSpLocks/>
            <a:stCxn id="47" idx="3"/>
            <a:endCxn id="61" idx="1"/>
          </p:cNvCxnSpPr>
          <p:nvPr/>
        </p:nvCxnSpPr>
        <p:spPr>
          <a:xfrm>
            <a:off x="6871985" y="3478206"/>
            <a:ext cx="560975" cy="314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6AE199DF-F0F3-4447-AE6F-9B850044C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69" y="2939780"/>
            <a:ext cx="1181100" cy="10541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48C787C-8BB5-A44B-A840-B219BC61E5F4}"/>
              </a:ext>
            </a:extLst>
          </p:cNvPr>
          <p:cNvSpPr txBox="1"/>
          <p:nvPr/>
        </p:nvSpPr>
        <p:spPr>
          <a:xfrm>
            <a:off x="514178" y="4132343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Input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53882A-4719-074F-B9F1-138ED0A4187C}"/>
              </a:ext>
            </a:extLst>
          </p:cNvPr>
          <p:cNvSpPr/>
          <p:nvPr/>
        </p:nvSpPr>
        <p:spPr>
          <a:xfrm>
            <a:off x="119347" y="1609100"/>
            <a:ext cx="12003932" cy="3910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14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5FF06D-735C-3F45-AECE-369F939C8C6C}"/>
              </a:ext>
            </a:extLst>
          </p:cNvPr>
          <p:cNvSpPr/>
          <p:nvPr/>
        </p:nvSpPr>
        <p:spPr>
          <a:xfrm>
            <a:off x="2326519" y="2575337"/>
            <a:ext cx="2862468" cy="1807518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EB6480-D4D0-9C4A-9619-97B4D8BBF543}"/>
              </a:ext>
            </a:extLst>
          </p:cNvPr>
          <p:cNvSpPr/>
          <p:nvPr/>
        </p:nvSpPr>
        <p:spPr>
          <a:xfrm>
            <a:off x="2506084" y="2695226"/>
            <a:ext cx="398040" cy="154454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5EFD15-C877-454C-BF3E-AAA4352E2AA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668895" y="3467098"/>
            <a:ext cx="657624" cy="11998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D063D3D-59D5-E84B-A233-19D6232AE9FA}"/>
              </a:ext>
            </a:extLst>
          </p:cNvPr>
          <p:cNvSpPr/>
          <p:nvPr/>
        </p:nvSpPr>
        <p:spPr>
          <a:xfrm>
            <a:off x="3180996" y="2695243"/>
            <a:ext cx="398040" cy="1545056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B14A8A0-C1B4-E049-8724-ECC1413141FA}"/>
              </a:ext>
            </a:extLst>
          </p:cNvPr>
          <p:cNvSpPr/>
          <p:nvPr/>
        </p:nvSpPr>
        <p:spPr>
          <a:xfrm>
            <a:off x="3896853" y="2695243"/>
            <a:ext cx="399600" cy="1545056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776EB0-1635-7440-ADF5-D6D905875858}"/>
              </a:ext>
            </a:extLst>
          </p:cNvPr>
          <p:cNvSpPr/>
          <p:nvPr/>
        </p:nvSpPr>
        <p:spPr>
          <a:xfrm>
            <a:off x="4612710" y="2695243"/>
            <a:ext cx="398040" cy="1545056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B160E7-1B10-7B47-AACE-18BA699534D1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5188987" y="3479074"/>
            <a:ext cx="592051" cy="2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6FF0690-EDDF-784D-909D-1E481C3C65BE}"/>
              </a:ext>
            </a:extLst>
          </p:cNvPr>
          <p:cNvSpPr/>
          <p:nvPr/>
        </p:nvSpPr>
        <p:spPr>
          <a:xfrm>
            <a:off x="5781038" y="2479198"/>
            <a:ext cx="1090947" cy="1999751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C77156-1C04-7445-86E6-80C9E309C8F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904124" y="3467501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56DE86-4297-324C-AD90-7F76503D1B7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579036" y="3467771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DFAD9A-F408-B644-AE89-DFEFCF5D811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296453" y="3467771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DE4B847-F2FA-A842-A104-35C19A26E174}"/>
              </a:ext>
            </a:extLst>
          </p:cNvPr>
          <p:cNvSpPr/>
          <p:nvPr/>
        </p:nvSpPr>
        <p:spPr>
          <a:xfrm>
            <a:off x="5916115" y="2793714"/>
            <a:ext cx="410399" cy="385684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926C99-FA36-F649-A98A-AA9D0B2F6E48}"/>
              </a:ext>
            </a:extLst>
          </p:cNvPr>
          <p:cNvSpPr/>
          <p:nvPr/>
        </p:nvSpPr>
        <p:spPr>
          <a:xfrm>
            <a:off x="5916114" y="3413892"/>
            <a:ext cx="410399" cy="385684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199F724-395B-9042-90D4-E89E84F1E202}"/>
              </a:ext>
            </a:extLst>
          </p:cNvPr>
          <p:cNvSpPr/>
          <p:nvPr/>
        </p:nvSpPr>
        <p:spPr>
          <a:xfrm>
            <a:off x="5916113" y="4032231"/>
            <a:ext cx="410399" cy="385684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614425-1F73-9F46-907F-D302B681849D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 flipH="1">
            <a:off x="6121314" y="3179398"/>
            <a:ext cx="1" cy="234494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1B1DD2-6F82-4E45-8A0F-14301D5DFCD6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 flipH="1">
            <a:off x="6121313" y="3799576"/>
            <a:ext cx="1" cy="232655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094BE28-4FF1-4A4F-BCB1-FBC2919FC0BE}"/>
              </a:ext>
            </a:extLst>
          </p:cNvPr>
          <p:cNvSpPr/>
          <p:nvPr/>
        </p:nvSpPr>
        <p:spPr>
          <a:xfrm>
            <a:off x="6292673" y="2484273"/>
            <a:ext cx="410399" cy="385684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07D7FF-3A80-7149-82EE-97FAE6371416}"/>
              </a:ext>
            </a:extLst>
          </p:cNvPr>
          <p:cNvSpPr/>
          <p:nvPr/>
        </p:nvSpPr>
        <p:spPr>
          <a:xfrm>
            <a:off x="6292671" y="3102612"/>
            <a:ext cx="410399" cy="385684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253CCA-0514-EA44-AD9D-DB9B21DD95EE}"/>
              </a:ext>
            </a:extLst>
          </p:cNvPr>
          <p:cNvSpPr/>
          <p:nvPr/>
        </p:nvSpPr>
        <p:spPr>
          <a:xfrm>
            <a:off x="6292672" y="3720951"/>
            <a:ext cx="410399" cy="385684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902D61-35AE-1B49-8B50-6208C85A5C53}"/>
              </a:ext>
            </a:extLst>
          </p:cNvPr>
          <p:cNvCxnSpPr>
            <a:cxnSpLocks/>
            <a:stCxn id="24" idx="0"/>
            <a:endCxn id="23" idx="4"/>
          </p:cNvCxnSpPr>
          <p:nvPr/>
        </p:nvCxnSpPr>
        <p:spPr>
          <a:xfrm flipH="1" flipV="1">
            <a:off x="6497871" y="3488296"/>
            <a:ext cx="1" cy="232655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223B48-B68D-274C-A059-115495801090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6497871" y="2869957"/>
            <a:ext cx="2" cy="232655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A2EC420-6164-1543-99E9-AA1B08363550}"/>
              </a:ext>
            </a:extLst>
          </p:cNvPr>
          <p:cNvSpPr/>
          <p:nvPr/>
        </p:nvSpPr>
        <p:spPr>
          <a:xfrm>
            <a:off x="7167493" y="2709745"/>
            <a:ext cx="399600" cy="1544549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3C042B9-C3C6-644D-992A-682766A1C374}"/>
              </a:ext>
            </a:extLst>
          </p:cNvPr>
          <p:cNvSpPr/>
          <p:nvPr/>
        </p:nvSpPr>
        <p:spPr>
          <a:xfrm>
            <a:off x="8510637" y="3417339"/>
            <a:ext cx="399600" cy="1544549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D345F6D-4B01-B940-9593-D4E913945EE6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7567093" y="3482020"/>
            <a:ext cx="943544" cy="707594"/>
          </a:xfrm>
          <a:prstGeom prst="bentConnector3">
            <a:avLst>
              <a:gd name="adj1" fmla="val 62505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254746-BCF7-2842-80EC-62DFF18DB01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7832560" y="2203709"/>
            <a:ext cx="1994270" cy="1278311"/>
          </a:xfrm>
          <a:prstGeom prst="bentConnector3">
            <a:avLst>
              <a:gd name="adj1" fmla="val 16944"/>
            </a:avLst>
          </a:prstGeom>
          <a:ln w="38100">
            <a:solidFill>
              <a:srgbClr val="4D454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0E0D08-81A5-A845-8475-D45E6756F8B6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>
            <a:off x="6871985" y="3479074"/>
            <a:ext cx="295508" cy="2946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A2D309C-448A-894C-B6C5-5D6EDB44F82D}"/>
              </a:ext>
            </a:extLst>
          </p:cNvPr>
          <p:cNvSpPr/>
          <p:nvPr/>
        </p:nvSpPr>
        <p:spPr>
          <a:xfrm>
            <a:off x="9826830" y="1865357"/>
            <a:ext cx="1369565" cy="676703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rgbClr val="4D4543"/>
                </a:solidFill>
              </a:rPr>
              <a:t>Center Loss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29E453-3177-634B-A930-958CD76DC08E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8910237" y="4177717"/>
            <a:ext cx="417504" cy="11897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3505011-D808-4F4C-A691-1F41324BD389}"/>
              </a:ext>
            </a:extLst>
          </p:cNvPr>
          <p:cNvSpPr/>
          <p:nvPr/>
        </p:nvSpPr>
        <p:spPr>
          <a:xfrm>
            <a:off x="9327741" y="3827234"/>
            <a:ext cx="2367745" cy="700965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err="1">
                <a:solidFill>
                  <a:srgbClr val="4D4543"/>
                </a:solidFill>
              </a:rPr>
              <a:t>Softmax</a:t>
            </a:r>
            <a:r>
              <a:rPr lang="en-US" sz="2400" i="1" dirty="0">
                <a:solidFill>
                  <a:srgbClr val="4D4543"/>
                </a:solidFill>
              </a:rPr>
              <a:t> Cross-entropy Loss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16F1C7-1823-D24A-B6E2-A1EC949731DF}"/>
              </a:ext>
            </a:extLst>
          </p:cNvPr>
          <p:cNvCxnSpPr>
            <a:cxnSpLocks/>
            <a:stCxn id="36" idx="0"/>
            <a:endCxn id="39" idx="4"/>
          </p:cNvCxnSpPr>
          <p:nvPr/>
        </p:nvCxnSpPr>
        <p:spPr>
          <a:xfrm flipH="1" flipV="1">
            <a:off x="10511613" y="3486204"/>
            <a:ext cx="1" cy="34103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AD391C-0811-6C4C-BB09-185917266DD6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10511613" y="2542060"/>
            <a:ext cx="0" cy="42214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89B7753-9820-314D-BB68-CB6DD779B8D5}"/>
              </a:ext>
            </a:extLst>
          </p:cNvPr>
          <p:cNvSpPr/>
          <p:nvPr/>
        </p:nvSpPr>
        <p:spPr>
          <a:xfrm>
            <a:off x="10250524" y="2964204"/>
            <a:ext cx="522178" cy="522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1"/>
          <a:lstStyle/>
          <a:p>
            <a:pPr algn="ctr"/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FC9BDA3-E383-E643-844A-38A01E5FF574}"/>
              </a:ext>
            </a:extLst>
          </p:cNvPr>
          <p:cNvSpPr/>
          <p:nvPr/>
        </p:nvSpPr>
        <p:spPr>
          <a:xfrm>
            <a:off x="2326519" y="2575337"/>
            <a:ext cx="2862468" cy="1807518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D1E0F3B-BC0F-0B47-AFCB-8F16D0E8147A}"/>
              </a:ext>
            </a:extLst>
          </p:cNvPr>
          <p:cNvSpPr/>
          <p:nvPr/>
        </p:nvSpPr>
        <p:spPr>
          <a:xfrm>
            <a:off x="2506084" y="2695226"/>
            <a:ext cx="398040" cy="154454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24D668-03D0-C249-BE0B-DFC6B3CABAF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668895" y="3467098"/>
            <a:ext cx="657624" cy="11998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DC8CC9F-067B-2E45-94D6-2ABE577E4BD3}"/>
              </a:ext>
            </a:extLst>
          </p:cNvPr>
          <p:cNvSpPr/>
          <p:nvPr/>
        </p:nvSpPr>
        <p:spPr>
          <a:xfrm>
            <a:off x="3180996" y="2695243"/>
            <a:ext cx="398040" cy="1545056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7FAE4C7-8BEE-BB4D-A1F8-CFF8E0F3DDE5}"/>
              </a:ext>
            </a:extLst>
          </p:cNvPr>
          <p:cNvSpPr/>
          <p:nvPr/>
        </p:nvSpPr>
        <p:spPr>
          <a:xfrm>
            <a:off x="3896853" y="2695243"/>
            <a:ext cx="399600" cy="1545056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5E80E91-65C2-4842-A4F4-1C738AE67EF9}"/>
              </a:ext>
            </a:extLst>
          </p:cNvPr>
          <p:cNvSpPr/>
          <p:nvPr/>
        </p:nvSpPr>
        <p:spPr>
          <a:xfrm>
            <a:off x="4612710" y="2695243"/>
            <a:ext cx="398040" cy="1545056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500F20-51D6-8E46-B708-4C8314FF5C04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 flipV="1">
            <a:off x="5188987" y="3479074"/>
            <a:ext cx="592051" cy="2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EFBC2B8-9AB2-0D45-B569-9AAE43D6FA63}"/>
              </a:ext>
            </a:extLst>
          </p:cNvPr>
          <p:cNvSpPr/>
          <p:nvPr/>
        </p:nvSpPr>
        <p:spPr>
          <a:xfrm>
            <a:off x="5781038" y="2479198"/>
            <a:ext cx="1090947" cy="1999751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BAEAA9-3D5F-9248-9221-8D5A3FF0D6C5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2904124" y="3467501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C37A77-F5E2-E347-B875-8101E41DBA0E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3579036" y="3467771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A4C491-D151-F54D-B090-62B357C2FDEF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296453" y="3467771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04EDA709-1CC4-5B4B-A816-AE337D83A99B}"/>
              </a:ext>
            </a:extLst>
          </p:cNvPr>
          <p:cNvSpPr/>
          <p:nvPr/>
        </p:nvSpPr>
        <p:spPr>
          <a:xfrm>
            <a:off x="5916115" y="2793714"/>
            <a:ext cx="410399" cy="385684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2EA754A-1258-A742-A1DA-C1BF2C792A3F}"/>
              </a:ext>
            </a:extLst>
          </p:cNvPr>
          <p:cNvSpPr/>
          <p:nvPr/>
        </p:nvSpPr>
        <p:spPr>
          <a:xfrm>
            <a:off x="5916114" y="3413892"/>
            <a:ext cx="410399" cy="385684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CB92522-EA47-724A-AEDD-917A1F07F00B}"/>
              </a:ext>
            </a:extLst>
          </p:cNvPr>
          <p:cNvSpPr/>
          <p:nvPr/>
        </p:nvSpPr>
        <p:spPr>
          <a:xfrm>
            <a:off x="5916113" y="4032231"/>
            <a:ext cx="410399" cy="385684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50FD6E6-32A7-BE46-9142-AC6F01709B7D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>
          <a:xfrm flipH="1">
            <a:off x="6121314" y="3179398"/>
            <a:ext cx="1" cy="234494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CB0802-74B6-5740-972B-16D154967887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 flipH="1">
            <a:off x="6121313" y="3799576"/>
            <a:ext cx="1" cy="232655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897FBD8-EDCE-7642-AB80-D91BEF798428}"/>
              </a:ext>
            </a:extLst>
          </p:cNvPr>
          <p:cNvSpPr/>
          <p:nvPr/>
        </p:nvSpPr>
        <p:spPr>
          <a:xfrm>
            <a:off x="6292673" y="2512409"/>
            <a:ext cx="410399" cy="385684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9EFA03E-F8BC-6A46-AC90-70B31D59ACBC}"/>
              </a:ext>
            </a:extLst>
          </p:cNvPr>
          <p:cNvSpPr/>
          <p:nvPr/>
        </p:nvSpPr>
        <p:spPr>
          <a:xfrm>
            <a:off x="6292671" y="3130748"/>
            <a:ext cx="410399" cy="385684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1B8087E-0C46-0C44-8677-01272F34FD3F}"/>
              </a:ext>
            </a:extLst>
          </p:cNvPr>
          <p:cNvSpPr/>
          <p:nvPr/>
        </p:nvSpPr>
        <p:spPr>
          <a:xfrm>
            <a:off x="6292672" y="3749087"/>
            <a:ext cx="410399" cy="385684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ED7534B-F679-414C-99CF-E0D303B75A1D}"/>
              </a:ext>
            </a:extLst>
          </p:cNvPr>
          <p:cNvCxnSpPr>
            <a:cxnSpLocks/>
            <a:stCxn id="58" idx="0"/>
            <a:endCxn id="57" idx="4"/>
          </p:cNvCxnSpPr>
          <p:nvPr/>
        </p:nvCxnSpPr>
        <p:spPr>
          <a:xfrm flipH="1" flipV="1">
            <a:off x="6497871" y="3516432"/>
            <a:ext cx="1" cy="232655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65969F2-D805-B04C-8A69-761890EA4B1E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6497871" y="2898093"/>
            <a:ext cx="2" cy="232655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FD53A04-DF06-C947-B105-DF8A88D92A69}"/>
              </a:ext>
            </a:extLst>
          </p:cNvPr>
          <p:cNvSpPr/>
          <p:nvPr/>
        </p:nvSpPr>
        <p:spPr>
          <a:xfrm>
            <a:off x="8510637" y="3417339"/>
            <a:ext cx="399600" cy="1544549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6AE199DF-F0F3-4447-AE6F-9B850044C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69" y="2972454"/>
            <a:ext cx="1181100" cy="9896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53882A-4719-074F-B9F1-138ED0A4187C}"/>
              </a:ext>
            </a:extLst>
          </p:cNvPr>
          <p:cNvSpPr/>
          <p:nvPr/>
        </p:nvSpPr>
        <p:spPr>
          <a:xfrm>
            <a:off x="119347" y="1809084"/>
            <a:ext cx="12003932" cy="3536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D0A5E3-C6FE-3045-B5F6-2ABD24773856}"/>
                  </a:ext>
                </a:extLst>
              </p:cNvPr>
              <p:cNvSpPr txBox="1"/>
              <p:nvPr/>
            </p:nvSpPr>
            <p:spPr>
              <a:xfrm>
                <a:off x="7780589" y="2957764"/>
                <a:ext cx="3045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32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D0A5E3-C6FE-3045-B5F6-2ABD24773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589" y="2957764"/>
                <a:ext cx="304571" cy="492443"/>
              </a:xfrm>
              <a:prstGeom prst="rect">
                <a:avLst/>
              </a:prstGeom>
              <a:blipFill>
                <a:blip r:embed="rId3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>
            <a:extLst>
              <a:ext uri="{FF2B5EF4-FFF2-40B4-BE49-F238E27FC236}">
                <a16:creationId xmlns:a16="http://schemas.microsoft.com/office/drawing/2014/main" id="{1CDD4C04-B8E1-CA49-83C1-264BBF07110D}"/>
              </a:ext>
            </a:extLst>
          </p:cNvPr>
          <p:cNvSpPr/>
          <p:nvPr/>
        </p:nvSpPr>
        <p:spPr>
          <a:xfrm>
            <a:off x="73022" y="1681889"/>
            <a:ext cx="12003932" cy="3401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06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5FF06D-735C-3F45-AECE-369F939C8C6C}"/>
              </a:ext>
            </a:extLst>
          </p:cNvPr>
          <p:cNvSpPr/>
          <p:nvPr/>
        </p:nvSpPr>
        <p:spPr>
          <a:xfrm>
            <a:off x="2326519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EB6480-D4D0-9C4A-9619-97B4D8BBF543}"/>
              </a:ext>
            </a:extLst>
          </p:cNvPr>
          <p:cNvSpPr/>
          <p:nvPr/>
        </p:nvSpPr>
        <p:spPr>
          <a:xfrm>
            <a:off x="2506084" y="2644230"/>
            <a:ext cx="398040" cy="1645200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5EFD15-C877-454C-BF3E-AAA4352E2AA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668895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D063D3D-59D5-E84B-A233-19D6232AE9FA}"/>
              </a:ext>
            </a:extLst>
          </p:cNvPr>
          <p:cNvSpPr/>
          <p:nvPr/>
        </p:nvSpPr>
        <p:spPr>
          <a:xfrm>
            <a:off x="3180996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B14A8A0-C1B4-E049-8724-ECC1413141FA}"/>
              </a:ext>
            </a:extLst>
          </p:cNvPr>
          <p:cNvSpPr/>
          <p:nvPr/>
        </p:nvSpPr>
        <p:spPr>
          <a:xfrm>
            <a:off x="3896853" y="2644230"/>
            <a:ext cx="39960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776EB0-1635-7440-ADF5-D6D905875858}"/>
              </a:ext>
            </a:extLst>
          </p:cNvPr>
          <p:cNvSpPr/>
          <p:nvPr/>
        </p:nvSpPr>
        <p:spPr>
          <a:xfrm>
            <a:off x="4612710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B160E7-1B10-7B47-AACE-18BA699534D1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5188987" y="3478206"/>
            <a:ext cx="592051" cy="105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6FF0690-EDDF-784D-909D-1E481C3C65BE}"/>
              </a:ext>
            </a:extLst>
          </p:cNvPr>
          <p:cNvSpPr/>
          <p:nvPr/>
        </p:nvSpPr>
        <p:spPr>
          <a:xfrm>
            <a:off x="5781038" y="2413173"/>
            <a:ext cx="1090947" cy="213006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C77156-1C04-7445-86E6-80C9E309C8F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904124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56DE86-4297-324C-AD90-7F76503D1B7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579036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DFAD9A-F408-B644-AE89-DFEFCF5D811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296453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DE4B847-F2FA-A842-A104-35C19A26E174}"/>
              </a:ext>
            </a:extLst>
          </p:cNvPr>
          <p:cNvSpPr/>
          <p:nvPr/>
        </p:nvSpPr>
        <p:spPr>
          <a:xfrm>
            <a:off x="5916115" y="2780979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926C99-FA36-F649-A98A-AA9D0B2F6E48}"/>
              </a:ext>
            </a:extLst>
          </p:cNvPr>
          <p:cNvSpPr/>
          <p:nvPr/>
        </p:nvSpPr>
        <p:spPr>
          <a:xfrm>
            <a:off x="5916114" y="3401157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199F724-395B-9042-90D4-E89E84F1E202}"/>
              </a:ext>
            </a:extLst>
          </p:cNvPr>
          <p:cNvSpPr/>
          <p:nvPr/>
        </p:nvSpPr>
        <p:spPr>
          <a:xfrm>
            <a:off x="5916113" y="401949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614425-1F73-9F46-907F-D302B681849D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 flipH="1">
            <a:off x="6121314" y="3191796"/>
            <a:ext cx="1" cy="209361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1B1DD2-6F82-4E45-8A0F-14301D5DFCD6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 flipH="1">
            <a:off x="6121313" y="3811974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094BE28-4FF1-4A4F-BCB1-FBC2919FC0BE}"/>
              </a:ext>
            </a:extLst>
          </p:cNvPr>
          <p:cNvSpPr/>
          <p:nvPr/>
        </p:nvSpPr>
        <p:spPr>
          <a:xfrm>
            <a:off x="6292673" y="2471538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07D7FF-3A80-7149-82EE-97FAE6371416}"/>
              </a:ext>
            </a:extLst>
          </p:cNvPr>
          <p:cNvSpPr/>
          <p:nvPr/>
        </p:nvSpPr>
        <p:spPr>
          <a:xfrm>
            <a:off x="6292671" y="3089877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253CCA-0514-EA44-AD9D-DB9B21DD95EE}"/>
              </a:ext>
            </a:extLst>
          </p:cNvPr>
          <p:cNvSpPr/>
          <p:nvPr/>
        </p:nvSpPr>
        <p:spPr>
          <a:xfrm>
            <a:off x="6292672" y="370821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902D61-35AE-1B49-8B50-6208C85A5C53}"/>
              </a:ext>
            </a:extLst>
          </p:cNvPr>
          <p:cNvCxnSpPr>
            <a:cxnSpLocks/>
            <a:stCxn id="24" idx="0"/>
            <a:endCxn id="23" idx="4"/>
          </p:cNvCxnSpPr>
          <p:nvPr/>
        </p:nvCxnSpPr>
        <p:spPr>
          <a:xfrm flipH="1" flipV="1">
            <a:off x="6497871" y="3500694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223B48-B68D-274C-A059-115495801090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6497871" y="2882355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A2EC420-6164-1543-99E9-AA1B08363550}"/>
              </a:ext>
            </a:extLst>
          </p:cNvPr>
          <p:cNvSpPr/>
          <p:nvPr/>
        </p:nvSpPr>
        <p:spPr>
          <a:xfrm>
            <a:off x="7432960" y="2658749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3C042B9-C3C6-644D-992A-682766A1C374}"/>
              </a:ext>
            </a:extLst>
          </p:cNvPr>
          <p:cNvSpPr/>
          <p:nvPr/>
        </p:nvSpPr>
        <p:spPr>
          <a:xfrm>
            <a:off x="8510637" y="3366343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D345F6D-4B01-B940-9593-D4E913945EE6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7832560" y="3481349"/>
            <a:ext cx="678077" cy="707594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254746-BCF7-2842-80EC-62DFF18DB016}"/>
              </a:ext>
            </a:extLst>
          </p:cNvPr>
          <p:cNvCxnSpPr>
            <a:cxnSpLocks/>
            <a:stCxn id="61" idx="3"/>
            <a:endCxn id="34" idx="1"/>
          </p:cNvCxnSpPr>
          <p:nvPr/>
        </p:nvCxnSpPr>
        <p:spPr>
          <a:xfrm flipV="1">
            <a:off x="7832560" y="2203415"/>
            <a:ext cx="1994270" cy="1277934"/>
          </a:xfrm>
          <a:prstGeom prst="bentConnector3">
            <a:avLst>
              <a:gd name="adj1" fmla="val 17031"/>
            </a:avLst>
          </a:prstGeom>
          <a:ln w="38100">
            <a:solidFill>
              <a:srgbClr val="4D454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0E0D08-81A5-A845-8475-D45E6756F8B6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>
            <a:off x="6871985" y="3478206"/>
            <a:ext cx="560975" cy="314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A2D309C-448A-894C-B6C5-5D6EDB44F82D}"/>
              </a:ext>
            </a:extLst>
          </p:cNvPr>
          <p:cNvSpPr/>
          <p:nvPr/>
        </p:nvSpPr>
        <p:spPr>
          <a:xfrm>
            <a:off x="9826830" y="1843015"/>
            <a:ext cx="1369565" cy="720800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4D4543"/>
                </a:solidFill>
              </a:rPr>
              <a:t>Center Loss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29E453-3177-634B-A930-958CD76DC08E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8910237" y="4177413"/>
            <a:ext cx="417504" cy="1153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3505011-D808-4F4C-A691-1F41324BD389}"/>
              </a:ext>
            </a:extLst>
          </p:cNvPr>
          <p:cNvSpPr/>
          <p:nvPr/>
        </p:nvSpPr>
        <p:spPr>
          <a:xfrm>
            <a:off x="9327741" y="3804091"/>
            <a:ext cx="2367745" cy="746643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4D4543"/>
                </a:solidFill>
              </a:rPr>
              <a:t>Softmax</a:t>
            </a:r>
            <a:r>
              <a:rPr lang="en-US" sz="2400" dirty="0">
                <a:solidFill>
                  <a:srgbClr val="4D4543"/>
                </a:solidFill>
              </a:rPr>
              <a:t> Cross-entropy Loss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16F1C7-1823-D24A-B6E2-A1EC949731DF}"/>
              </a:ext>
            </a:extLst>
          </p:cNvPr>
          <p:cNvCxnSpPr>
            <a:cxnSpLocks/>
            <a:stCxn id="36" idx="0"/>
            <a:endCxn id="39" idx="4"/>
          </p:cNvCxnSpPr>
          <p:nvPr/>
        </p:nvCxnSpPr>
        <p:spPr>
          <a:xfrm flipH="1" flipV="1">
            <a:off x="10511613" y="3449246"/>
            <a:ext cx="1" cy="35484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AD391C-0811-6C4C-BB09-185917266DD6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10511613" y="2563815"/>
            <a:ext cx="0" cy="38487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89B7753-9820-314D-BB68-CB6DD779B8D5}"/>
              </a:ext>
            </a:extLst>
          </p:cNvPr>
          <p:cNvSpPr/>
          <p:nvPr/>
        </p:nvSpPr>
        <p:spPr>
          <a:xfrm>
            <a:off x="10250524" y="2948688"/>
            <a:ext cx="522178" cy="500558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F81D9C3-9B3B-1B40-ABEE-C1F8BCC31B56}"/>
                  </a:ext>
                </a:extLst>
              </p:cNvPr>
              <p:cNvSpPr txBox="1"/>
              <p:nvPr/>
            </p:nvSpPr>
            <p:spPr>
              <a:xfrm>
                <a:off x="2915698" y="4618830"/>
                <a:ext cx="21514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𝐶𝑁𝑁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𝑙𝑎𝑦𝑒𝑟𝑠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F81D9C3-9B3B-1B40-ABEE-C1F8BCC31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698" y="4618830"/>
                <a:ext cx="2151486" cy="461665"/>
              </a:xfrm>
              <a:prstGeom prst="rect">
                <a:avLst/>
              </a:prstGeom>
              <a:blipFill>
                <a:blip r:embed="rId2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43AD54-6550-3947-B777-74AE5D22CAA8}"/>
                  </a:ext>
                </a:extLst>
              </p:cNvPr>
              <p:cNvSpPr txBox="1"/>
              <p:nvPr/>
            </p:nvSpPr>
            <p:spPr>
              <a:xfrm>
                <a:off x="5809326" y="4638291"/>
                <a:ext cx="1584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𝐵𝑖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𝑅𝑁𝑁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43AD54-6550-3947-B777-74AE5D22C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326" y="4638291"/>
                <a:ext cx="158428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4D78151D-4878-EB47-AB8D-E1E13F5EB46B}"/>
              </a:ext>
            </a:extLst>
          </p:cNvPr>
          <p:cNvSpPr txBox="1"/>
          <p:nvPr/>
        </p:nvSpPr>
        <p:spPr>
          <a:xfrm>
            <a:off x="7323129" y="4387997"/>
            <a:ext cx="642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FC1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B29FC8-5B15-024A-8A4B-5AA9324F8067}"/>
              </a:ext>
            </a:extLst>
          </p:cNvPr>
          <p:cNvSpPr txBox="1"/>
          <p:nvPr/>
        </p:nvSpPr>
        <p:spPr>
          <a:xfrm>
            <a:off x="8389419" y="5128205"/>
            <a:ext cx="642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FC2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FC9BDA3-E383-E643-844A-38A01E5FF574}"/>
              </a:ext>
            </a:extLst>
          </p:cNvPr>
          <p:cNvSpPr/>
          <p:nvPr/>
        </p:nvSpPr>
        <p:spPr>
          <a:xfrm>
            <a:off x="2326519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D1E0F3B-BC0F-0B47-AFCB-8F16D0E8147A}"/>
              </a:ext>
            </a:extLst>
          </p:cNvPr>
          <p:cNvSpPr/>
          <p:nvPr/>
        </p:nvSpPr>
        <p:spPr>
          <a:xfrm>
            <a:off x="2506084" y="2644230"/>
            <a:ext cx="398040" cy="1645200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24D668-03D0-C249-BE0B-DFC6B3CABAF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668895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DC8CC9F-067B-2E45-94D6-2ABE577E4BD3}"/>
              </a:ext>
            </a:extLst>
          </p:cNvPr>
          <p:cNvSpPr/>
          <p:nvPr/>
        </p:nvSpPr>
        <p:spPr>
          <a:xfrm>
            <a:off x="3180996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7FAE4C7-8BEE-BB4D-A1F8-CFF8E0F3DDE5}"/>
              </a:ext>
            </a:extLst>
          </p:cNvPr>
          <p:cNvSpPr/>
          <p:nvPr/>
        </p:nvSpPr>
        <p:spPr>
          <a:xfrm>
            <a:off x="3896853" y="2644230"/>
            <a:ext cx="39960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5E80E91-65C2-4842-A4F4-1C738AE67EF9}"/>
              </a:ext>
            </a:extLst>
          </p:cNvPr>
          <p:cNvSpPr/>
          <p:nvPr/>
        </p:nvSpPr>
        <p:spPr>
          <a:xfrm>
            <a:off x="4612710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500F20-51D6-8E46-B708-4C8314FF5C04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 flipV="1">
            <a:off x="5188987" y="3478206"/>
            <a:ext cx="592051" cy="105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EFBC2B8-9AB2-0D45-B569-9AAE43D6FA63}"/>
              </a:ext>
            </a:extLst>
          </p:cNvPr>
          <p:cNvSpPr/>
          <p:nvPr/>
        </p:nvSpPr>
        <p:spPr>
          <a:xfrm>
            <a:off x="5781038" y="2413173"/>
            <a:ext cx="1090947" cy="213006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BAEAA9-3D5F-9248-9221-8D5A3FF0D6C5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2904124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C37A77-F5E2-E347-B875-8101E41DBA0E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3579036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A4C491-D151-F54D-B090-62B357C2FDEF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296453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04EDA709-1CC4-5B4B-A816-AE337D83A99B}"/>
              </a:ext>
            </a:extLst>
          </p:cNvPr>
          <p:cNvSpPr/>
          <p:nvPr/>
        </p:nvSpPr>
        <p:spPr>
          <a:xfrm>
            <a:off x="5916115" y="2780979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2EA754A-1258-A742-A1DA-C1BF2C792A3F}"/>
              </a:ext>
            </a:extLst>
          </p:cNvPr>
          <p:cNvSpPr/>
          <p:nvPr/>
        </p:nvSpPr>
        <p:spPr>
          <a:xfrm>
            <a:off x="5916114" y="3401157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CB92522-EA47-724A-AEDD-917A1F07F00B}"/>
              </a:ext>
            </a:extLst>
          </p:cNvPr>
          <p:cNvSpPr/>
          <p:nvPr/>
        </p:nvSpPr>
        <p:spPr>
          <a:xfrm>
            <a:off x="5916113" y="401949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50FD6E6-32A7-BE46-9142-AC6F01709B7D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>
          <a:xfrm flipH="1">
            <a:off x="6121314" y="3191796"/>
            <a:ext cx="1" cy="209361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CB0802-74B6-5740-972B-16D154967887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 flipH="1">
            <a:off x="6121313" y="3811974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897FBD8-EDCE-7642-AB80-D91BEF798428}"/>
              </a:ext>
            </a:extLst>
          </p:cNvPr>
          <p:cNvSpPr/>
          <p:nvPr/>
        </p:nvSpPr>
        <p:spPr>
          <a:xfrm>
            <a:off x="6292673" y="2471538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9EFA03E-F8BC-6A46-AC90-70B31D59ACBC}"/>
              </a:ext>
            </a:extLst>
          </p:cNvPr>
          <p:cNvSpPr/>
          <p:nvPr/>
        </p:nvSpPr>
        <p:spPr>
          <a:xfrm>
            <a:off x="6292671" y="3089877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1B8087E-0C46-0C44-8677-01272F34FD3F}"/>
              </a:ext>
            </a:extLst>
          </p:cNvPr>
          <p:cNvSpPr/>
          <p:nvPr/>
        </p:nvSpPr>
        <p:spPr>
          <a:xfrm>
            <a:off x="6292672" y="370821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ED7534B-F679-414C-99CF-E0D303B75A1D}"/>
              </a:ext>
            </a:extLst>
          </p:cNvPr>
          <p:cNvCxnSpPr>
            <a:cxnSpLocks/>
            <a:stCxn id="58" idx="0"/>
            <a:endCxn id="57" idx="4"/>
          </p:cNvCxnSpPr>
          <p:nvPr/>
        </p:nvCxnSpPr>
        <p:spPr>
          <a:xfrm flipH="1" flipV="1">
            <a:off x="6497871" y="3500694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65969F2-D805-B04C-8A69-761890EA4B1E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6497871" y="2882355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64F1747E-0364-5F4D-AB59-F87C9AA49FDA}"/>
              </a:ext>
            </a:extLst>
          </p:cNvPr>
          <p:cNvSpPr/>
          <p:nvPr/>
        </p:nvSpPr>
        <p:spPr>
          <a:xfrm>
            <a:off x="7432960" y="2658749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FD53A04-DF06-C947-B105-DF8A88D92A69}"/>
              </a:ext>
            </a:extLst>
          </p:cNvPr>
          <p:cNvSpPr/>
          <p:nvPr/>
        </p:nvSpPr>
        <p:spPr>
          <a:xfrm>
            <a:off x="8510637" y="3366343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388AFC68-7756-2044-A9BA-4EDE68A71974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7832560" y="3481349"/>
            <a:ext cx="678077" cy="707594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60E45A6-F270-1E48-8416-E2EA8E75D02B}"/>
              </a:ext>
            </a:extLst>
          </p:cNvPr>
          <p:cNvCxnSpPr>
            <a:cxnSpLocks/>
            <a:stCxn id="47" idx="3"/>
            <a:endCxn id="61" idx="1"/>
          </p:cNvCxnSpPr>
          <p:nvPr/>
        </p:nvCxnSpPr>
        <p:spPr>
          <a:xfrm>
            <a:off x="6871985" y="3478206"/>
            <a:ext cx="560975" cy="314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6AE199DF-F0F3-4447-AE6F-9B850044C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69" y="2939780"/>
            <a:ext cx="1181100" cy="1054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48C787C-8BB5-A44B-A840-B219BC61E5F4}"/>
                  </a:ext>
                </a:extLst>
              </p:cNvPr>
              <p:cNvSpPr txBox="1"/>
              <p:nvPr/>
            </p:nvSpPr>
            <p:spPr>
              <a:xfrm>
                <a:off x="514178" y="4132343"/>
                <a:ext cx="10241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𝐼𝑛𝑝𝑢𝑡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48C787C-8BB5-A44B-A840-B219BC61E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78" y="4132343"/>
                <a:ext cx="1024127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D53882A-4719-074F-B9F1-138ED0A4187C}"/>
              </a:ext>
            </a:extLst>
          </p:cNvPr>
          <p:cNvSpPr/>
          <p:nvPr/>
        </p:nvSpPr>
        <p:spPr>
          <a:xfrm>
            <a:off x="119347" y="1609100"/>
            <a:ext cx="12003932" cy="3910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14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430A3E-D826-374C-8E62-365F7D07DFAB}"/>
              </a:ext>
            </a:extLst>
          </p:cNvPr>
          <p:cNvSpPr/>
          <p:nvPr/>
        </p:nvSpPr>
        <p:spPr>
          <a:xfrm>
            <a:off x="4057148" y="2222151"/>
            <a:ext cx="7393954" cy="3784060"/>
          </a:xfrm>
          <a:prstGeom prst="roundRect">
            <a:avLst>
              <a:gd name="adj" fmla="val 3325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0FB44C1B-07A5-9D48-B1F5-205743E5CDDF}"/>
                  </a:ext>
                </a:extLst>
              </p:cNvPr>
              <p:cNvSpPr/>
              <p:nvPr/>
            </p:nvSpPr>
            <p:spPr>
              <a:xfrm>
                <a:off x="4148200" y="5559894"/>
                <a:ext cx="7205600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Convolution: 48 filters of 7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200" dirty="0"/>
                  <a:t> 7, strides [2, 2], </a:t>
                </a:r>
                <a:r>
                  <a:rPr lang="en-US" sz="2200" dirty="0" err="1"/>
                  <a:t>ReLU</a:t>
                </a:r>
                <a:r>
                  <a:rPr lang="en-US" sz="2200" dirty="0"/>
                  <a:t> nonlinear</a:t>
                </a: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0FB44C1B-07A5-9D48-B1F5-205743E5CD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200" y="5559894"/>
                <a:ext cx="7205600" cy="411480"/>
              </a:xfrm>
              <a:prstGeom prst="roundRect">
                <a:avLst/>
              </a:prstGeom>
              <a:blipFill>
                <a:blip r:embed="rId2"/>
                <a:stretch>
                  <a:fillRect t="-11765" b="-2647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443C2E2-EF01-694D-A02D-65C9CA7A6499}"/>
                  </a:ext>
                </a:extLst>
              </p:cNvPr>
              <p:cNvSpPr/>
              <p:nvPr/>
            </p:nvSpPr>
            <p:spPr>
              <a:xfrm>
                <a:off x="4148200" y="5018874"/>
                <a:ext cx="7205600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Convolution: 64 filters of 3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200" dirty="0"/>
                  <a:t> 3, strides [1, 1], </a:t>
                </a:r>
                <a:r>
                  <a:rPr lang="en-US" sz="2200" dirty="0" err="1"/>
                  <a:t>ReLU</a:t>
                </a:r>
                <a:r>
                  <a:rPr lang="en-US" sz="2200" dirty="0"/>
                  <a:t> nonlinear</a:t>
                </a: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443C2E2-EF01-694D-A02D-65C9CA7A64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200" y="5018874"/>
                <a:ext cx="7205600" cy="411480"/>
              </a:xfrm>
              <a:prstGeom prst="roundRect">
                <a:avLst/>
              </a:prstGeom>
              <a:blipFill>
                <a:blip r:embed="rId3"/>
                <a:stretch>
                  <a:fillRect t="-8571" b="-2571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1FF331D2-3DCC-4F42-889B-004A2B22949B}"/>
                  </a:ext>
                </a:extLst>
              </p:cNvPr>
              <p:cNvSpPr/>
              <p:nvPr/>
            </p:nvSpPr>
            <p:spPr>
              <a:xfrm>
                <a:off x="4148200" y="4477854"/>
                <a:ext cx="7205600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Max-pooling: 2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200" dirty="0"/>
                  <a:t> 2, strides [2, 2] </a:t>
                </a:r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1FF331D2-3DCC-4F42-889B-004A2B229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200" y="4477854"/>
                <a:ext cx="7205600" cy="411480"/>
              </a:xfrm>
              <a:prstGeom prst="roundRect">
                <a:avLst/>
              </a:prstGeom>
              <a:blipFill>
                <a:blip r:embed="rId4"/>
                <a:stretch>
                  <a:fillRect t="-11765" b="-2941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48AA19C1-48C5-284D-9570-C019C49FF2C6}"/>
                  </a:ext>
                </a:extLst>
              </p:cNvPr>
              <p:cNvSpPr/>
              <p:nvPr/>
            </p:nvSpPr>
            <p:spPr>
              <a:xfrm>
                <a:off x="4148200" y="3918509"/>
                <a:ext cx="7205600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Convolution: 80 filters of 3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200" dirty="0"/>
                  <a:t> 3, strides[1, 1], </a:t>
                </a:r>
                <a:r>
                  <a:rPr lang="en-US" sz="2200" dirty="0" err="1"/>
                  <a:t>ReLU</a:t>
                </a:r>
                <a:r>
                  <a:rPr lang="en-US" sz="2200" dirty="0"/>
                  <a:t> nonlinear</a:t>
                </a:r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48AA19C1-48C5-284D-9570-C019C49FF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200" y="3918509"/>
                <a:ext cx="7205600" cy="411480"/>
              </a:xfrm>
              <a:prstGeom prst="roundRect">
                <a:avLst/>
              </a:prstGeom>
              <a:blipFill>
                <a:blip r:embed="rId5"/>
                <a:stretch>
                  <a:fillRect t="-11765" b="-2647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506BD10-9224-AD4C-91F6-61F706960764}"/>
                  </a:ext>
                </a:extLst>
              </p:cNvPr>
              <p:cNvSpPr/>
              <p:nvPr/>
            </p:nvSpPr>
            <p:spPr>
              <a:xfrm>
                <a:off x="4148200" y="3377489"/>
                <a:ext cx="7205600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Max-pooling: 2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200" dirty="0"/>
                  <a:t> 2, strides [2, 2] </a:t>
                </a: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506BD10-9224-AD4C-91F6-61F706960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200" y="3377489"/>
                <a:ext cx="7205600" cy="411480"/>
              </a:xfrm>
              <a:prstGeom prst="roundRect">
                <a:avLst/>
              </a:prstGeom>
              <a:blipFill>
                <a:blip r:embed="rId6"/>
                <a:stretch>
                  <a:fillRect t="-8824" b="-2941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5D1EE81-07DC-5740-A6DA-DEF1A247C781}"/>
                  </a:ext>
                </a:extLst>
              </p:cNvPr>
              <p:cNvSpPr/>
              <p:nvPr/>
            </p:nvSpPr>
            <p:spPr>
              <a:xfrm>
                <a:off x="4148200" y="2805989"/>
                <a:ext cx="7205600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Convolution: 96 filters of 3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200" dirty="0"/>
                  <a:t> 3, strides [1, 1], </a:t>
                </a:r>
                <a:r>
                  <a:rPr lang="en-US" sz="2200" dirty="0" err="1"/>
                  <a:t>ReLU</a:t>
                </a:r>
                <a:r>
                  <a:rPr lang="en-US" sz="2200" dirty="0"/>
                  <a:t> nonlinear</a:t>
                </a: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5D1EE81-07DC-5740-A6DA-DEF1A247C7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200" y="2805989"/>
                <a:ext cx="7205600" cy="411480"/>
              </a:xfrm>
              <a:prstGeom prst="roundRect">
                <a:avLst/>
              </a:prstGeom>
              <a:blipFill>
                <a:blip r:embed="rId7"/>
                <a:stretch>
                  <a:fillRect t="-8824" b="-2941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3DD29F7B-E32D-D545-869C-636379D8B212}"/>
                  </a:ext>
                </a:extLst>
              </p:cNvPr>
              <p:cNvSpPr/>
              <p:nvPr/>
            </p:nvSpPr>
            <p:spPr>
              <a:xfrm>
                <a:off x="4148199" y="2264969"/>
                <a:ext cx="7205601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Max-pooling: 2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200" dirty="0"/>
                  <a:t> 2, strides [2, 2] </a:t>
                </a:r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3DD29F7B-E32D-D545-869C-636379D8B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199" y="2264969"/>
                <a:ext cx="7205601" cy="411480"/>
              </a:xfrm>
              <a:prstGeom prst="roundRect">
                <a:avLst/>
              </a:prstGeom>
              <a:blipFill>
                <a:blip r:embed="rId8"/>
                <a:stretch>
                  <a:fillRect t="-8571" b="-2571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746316-452D-6540-9FAB-B7FEF2454A52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7751000" y="5430354"/>
            <a:ext cx="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FFA791-70B3-D04A-82C7-81F4E7B20421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7751000" y="4889334"/>
            <a:ext cx="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EAA3BA-9A3D-D447-AF2E-735BE1FEED3F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7751000" y="4329989"/>
            <a:ext cx="0" cy="14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A0B854-4655-8848-A15F-18925A30EC69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7751000" y="3788969"/>
            <a:ext cx="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E5C84B-612B-F742-BA61-64CCC3924737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7751000" y="3217469"/>
            <a:ext cx="0" cy="16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66B82A-E01D-614A-A9F0-DEBD7191960D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7751000" y="2676449"/>
            <a:ext cx="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930A35-5996-C849-9EB0-77A209608CE6}"/>
              </a:ext>
            </a:extLst>
          </p:cNvPr>
          <p:cNvCxnSpPr>
            <a:cxnSpLocks/>
            <a:stCxn id="11" idx="0"/>
            <a:endCxn id="21" idx="2"/>
          </p:cNvCxnSpPr>
          <p:nvPr/>
        </p:nvCxnSpPr>
        <p:spPr>
          <a:xfrm flipH="1" flipV="1">
            <a:off x="7747109" y="2096144"/>
            <a:ext cx="3891" cy="16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F985BAF8-BED2-CD4E-B30D-E51D49A5017F}"/>
                  </a:ext>
                </a:extLst>
              </p:cNvPr>
              <p:cNvSpPr/>
              <p:nvPr/>
            </p:nvSpPr>
            <p:spPr>
              <a:xfrm>
                <a:off x="5004956" y="6159855"/>
                <a:ext cx="5491043" cy="411480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Input: spectrogram </a:t>
                </a:r>
                <a:r>
                  <a:rPr lang="en-US" sz="2200" i="1" dirty="0"/>
                  <a:t>L</a:t>
                </a:r>
                <a:r>
                  <a:rPr lang="en-US" sz="2200" i="1" baseline="-25000" dirty="0"/>
                  <a:t>T</a:t>
                </a:r>
                <a:r>
                  <a:rPr lang="en-US" sz="22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sz="2200" b="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F985BAF8-BED2-CD4E-B30D-E51D49A50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956" y="6159855"/>
                <a:ext cx="5491043" cy="411480"/>
              </a:xfrm>
              <a:prstGeom prst="roundRect">
                <a:avLst/>
              </a:prstGeom>
              <a:blipFill>
                <a:blip r:embed="rId9"/>
                <a:stretch>
                  <a:fillRect t="-8824" b="-29412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FFEE80-F167-934F-BE8C-C4E817D7C4C4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 flipV="1">
            <a:off x="7750478" y="5971374"/>
            <a:ext cx="522" cy="18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9F0D97C-8C1D-7141-836C-586C8C7984D0}"/>
                  </a:ext>
                </a:extLst>
              </p:cNvPr>
              <p:cNvSpPr/>
              <p:nvPr/>
            </p:nvSpPr>
            <p:spPr>
              <a:xfrm>
                <a:off x="4210760" y="1684664"/>
                <a:ext cx="7072698" cy="411480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2-D convolutions 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200" b="0" i="1" dirty="0">
                    <a:ea typeface="Cambria Math" panose="02040503050406030204" pitchFamily="18" charset="0"/>
                  </a:rPr>
                  <a:t>96</a:t>
                </a:r>
              </a:p>
            </p:txBody>
          </p:sp>
        </mc:Choice>
        <mc:Fallback xmlns="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9F0D97C-8C1D-7141-836C-586C8C7984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760" y="1684664"/>
                <a:ext cx="7072698" cy="411480"/>
              </a:xfrm>
              <a:prstGeom prst="roundRect">
                <a:avLst/>
              </a:prstGeom>
              <a:blipFill>
                <a:blip r:embed="rId10"/>
                <a:stretch>
                  <a:fillRect t="-8824" b="-26471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823F12B-2449-F943-8843-368AABF614FB}"/>
              </a:ext>
            </a:extLst>
          </p:cNvPr>
          <p:cNvSpPr/>
          <p:nvPr/>
        </p:nvSpPr>
        <p:spPr>
          <a:xfrm>
            <a:off x="4139489" y="1148186"/>
            <a:ext cx="7205601" cy="4114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Reshape(Keep time axis)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B46755FB-EA49-2C4F-8866-513C8758487A}"/>
                  </a:ext>
                </a:extLst>
              </p:cNvPr>
              <p:cNvSpPr/>
              <p:nvPr/>
            </p:nvSpPr>
            <p:spPr>
              <a:xfrm>
                <a:off x="4202051" y="595274"/>
                <a:ext cx="7072698" cy="411480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Reshape 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𝑐𝑛𝑛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𝑐𝑛𝑛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=96⋅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2200" b="0" i="1" dirty="0"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B46755FB-EA49-2C4F-8866-513C875848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051" y="595274"/>
                <a:ext cx="7072698" cy="411480"/>
              </a:xfrm>
              <a:prstGeom prst="roundRect">
                <a:avLst/>
              </a:prstGeom>
              <a:blipFill>
                <a:blip r:embed="rId11"/>
                <a:stretch>
                  <a:fillRect t="-8824" b="-29412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D4A02-D916-7A4B-95DD-44F3215CB62A}"/>
              </a:ext>
            </a:extLst>
          </p:cNvPr>
          <p:cNvCxnSpPr>
            <a:cxnSpLocks/>
            <a:stCxn id="21" idx="0"/>
            <a:endCxn id="22" idx="2"/>
          </p:cNvCxnSpPr>
          <p:nvPr/>
        </p:nvCxnSpPr>
        <p:spPr>
          <a:xfrm flipH="1" flipV="1">
            <a:off x="7742290" y="1559666"/>
            <a:ext cx="4819" cy="12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9C50DA-75BD-CF4F-9FE9-EF3D6F932D47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7738400" y="1006754"/>
            <a:ext cx="3890" cy="141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6CA048B-FD5D-4A4E-AA19-18720063251B}"/>
              </a:ext>
            </a:extLst>
          </p:cNvPr>
          <p:cNvSpPr/>
          <p:nvPr/>
        </p:nvSpPr>
        <p:spPr>
          <a:xfrm>
            <a:off x="3993353" y="552409"/>
            <a:ext cx="7548698" cy="609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46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3390F885-A564-0C49-9DCD-D0A9A08C7DEF}"/>
              </a:ext>
            </a:extLst>
          </p:cNvPr>
          <p:cNvSpPr/>
          <p:nvPr/>
        </p:nvSpPr>
        <p:spPr>
          <a:xfrm>
            <a:off x="2191738" y="4307113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468D0AF-EFD7-B941-AB16-4E6B2E4F4F18}"/>
              </a:ext>
            </a:extLst>
          </p:cNvPr>
          <p:cNvSpPr/>
          <p:nvPr/>
        </p:nvSpPr>
        <p:spPr>
          <a:xfrm>
            <a:off x="9314170" y="2188622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0044A07-8276-A54A-BAFE-1CF837475FCA}"/>
              </a:ext>
            </a:extLst>
          </p:cNvPr>
          <p:cNvSpPr/>
          <p:nvPr/>
        </p:nvSpPr>
        <p:spPr>
          <a:xfrm>
            <a:off x="9314168" y="2806961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F1F2706-4A6C-E74F-B957-E08A287AFCAB}"/>
              </a:ext>
            </a:extLst>
          </p:cNvPr>
          <p:cNvSpPr/>
          <p:nvPr/>
        </p:nvSpPr>
        <p:spPr>
          <a:xfrm>
            <a:off x="9314169" y="3425300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C92EC8-9E96-344E-9639-7C335E89E519}"/>
              </a:ext>
            </a:extLst>
          </p:cNvPr>
          <p:cNvCxnSpPr>
            <a:cxnSpLocks/>
            <a:stCxn id="37" idx="0"/>
            <a:endCxn id="36" idx="4"/>
          </p:cNvCxnSpPr>
          <p:nvPr/>
        </p:nvCxnSpPr>
        <p:spPr>
          <a:xfrm flipH="1" flipV="1">
            <a:off x="9519368" y="3217778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756052-1390-DD41-B5D2-B6A22AD63AFC}"/>
              </a:ext>
            </a:extLst>
          </p:cNvPr>
          <p:cNvCxnSpPr>
            <a:cxnSpLocks/>
            <a:stCxn id="36" idx="0"/>
            <a:endCxn id="35" idx="4"/>
          </p:cNvCxnSpPr>
          <p:nvPr/>
        </p:nvCxnSpPr>
        <p:spPr>
          <a:xfrm flipV="1">
            <a:off x="9519368" y="2599439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D8F3B5BC-CD49-284C-8B6B-19D5CC16B595}"/>
              </a:ext>
            </a:extLst>
          </p:cNvPr>
          <p:cNvSpPr/>
          <p:nvPr/>
        </p:nvSpPr>
        <p:spPr>
          <a:xfrm>
            <a:off x="2669330" y="4717933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8E4FBF6-1667-B34A-A271-37BD2013B62F}"/>
              </a:ext>
            </a:extLst>
          </p:cNvPr>
          <p:cNvSpPr/>
          <p:nvPr/>
        </p:nvSpPr>
        <p:spPr>
          <a:xfrm>
            <a:off x="9314170" y="2188622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A5A20F8-3CC4-564F-9C40-9441FD1A3D33}"/>
              </a:ext>
            </a:extLst>
          </p:cNvPr>
          <p:cNvSpPr/>
          <p:nvPr/>
        </p:nvSpPr>
        <p:spPr>
          <a:xfrm>
            <a:off x="9314168" y="2806961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FC21112-0FBD-8046-A118-C907E4AED4E2}"/>
              </a:ext>
            </a:extLst>
          </p:cNvPr>
          <p:cNvSpPr/>
          <p:nvPr/>
        </p:nvSpPr>
        <p:spPr>
          <a:xfrm>
            <a:off x="9314169" y="3425300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0C8F51C-D8C1-964F-9C65-EAF59216E9F7}"/>
              </a:ext>
            </a:extLst>
          </p:cNvPr>
          <p:cNvCxnSpPr>
            <a:cxnSpLocks/>
            <a:stCxn id="41" idx="6"/>
            <a:endCxn id="67" idx="2"/>
          </p:cNvCxnSpPr>
          <p:nvPr/>
        </p:nvCxnSpPr>
        <p:spPr>
          <a:xfrm flipV="1">
            <a:off x="3079729" y="4916716"/>
            <a:ext cx="417862" cy="6626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9629FB7-A8DD-4B44-AEFF-2D18E8ADA2C9}"/>
              </a:ext>
            </a:extLst>
          </p:cNvPr>
          <p:cNvCxnSpPr>
            <a:cxnSpLocks/>
            <a:stCxn id="47" idx="0"/>
            <a:endCxn id="46" idx="4"/>
          </p:cNvCxnSpPr>
          <p:nvPr/>
        </p:nvCxnSpPr>
        <p:spPr>
          <a:xfrm flipV="1">
            <a:off x="9519368" y="2599439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830D521-4E40-1643-ADA8-33C54D989A4C}"/>
              </a:ext>
            </a:extLst>
          </p:cNvPr>
          <p:cNvCxnSpPr>
            <a:cxnSpLocks/>
            <a:endCxn id="41" idx="4"/>
          </p:cNvCxnSpPr>
          <p:nvPr/>
        </p:nvCxnSpPr>
        <p:spPr>
          <a:xfrm rot="5400000" flipH="1" flipV="1">
            <a:off x="2364146" y="5161545"/>
            <a:ext cx="543179" cy="477590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2397132-D187-EC45-845E-1D24FF1F1952}"/>
              </a:ext>
            </a:extLst>
          </p:cNvPr>
          <p:cNvCxnSpPr>
            <a:cxnSpLocks/>
            <a:endCxn id="31" idx="4"/>
          </p:cNvCxnSpPr>
          <p:nvPr/>
        </p:nvCxnSpPr>
        <p:spPr>
          <a:xfrm rot="16200000" flipV="1">
            <a:off x="1913312" y="5201556"/>
            <a:ext cx="967254" cy="1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03A4BC59-91B0-0A4D-85EB-A1FB8E5FC6E9}"/>
              </a:ext>
            </a:extLst>
          </p:cNvPr>
          <p:cNvSpPr/>
          <p:nvPr/>
        </p:nvSpPr>
        <p:spPr>
          <a:xfrm>
            <a:off x="3019999" y="4300487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59C241E-D6DA-7C47-A6E3-B45291F371F5}"/>
              </a:ext>
            </a:extLst>
          </p:cNvPr>
          <p:cNvSpPr/>
          <p:nvPr/>
        </p:nvSpPr>
        <p:spPr>
          <a:xfrm>
            <a:off x="3497591" y="4711307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93B85694-90EF-7348-ABCF-D63658FB3131}"/>
              </a:ext>
            </a:extLst>
          </p:cNvPr>
          <p:cNvCxnSpPr>
            <a:cxnSpLocks/>
            <a:endCxn id="67" idx="4"/>
          </p:cNvCxnSpPr>
          <p:nvPr/>
        </p:nvCxnSpPr>
        <p:spPr>
          <a:xfrm rot="5400000" flipH="1" flipV="1">
            <a:off x="3182466" y="5164859"/>
            <a:ext cx="563060" cy="477590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E9EEEDCC-D65E-5947-A27E-57FECF3080CF}"/>
              </a:ext>
            </a:extLst>
          </p:cNvPr>
          <p:cNvCxnSpPr>
            <a:cxnSpLocks/>
            <a:endCxn id="66" idx="4"/>
          </p:cNvCxnSpPr>
          <p:nvPr/>
        </p:nvCxnSpPr>
        <p:spPr>
          <a:xfrm rot="16200000" flipV="1">
            <a:off x="2738260" y="5198243"/>
            <a:ext cx="973880" cy="1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3F254635-1414-B24C-ADBE-981C3CB0BE82}"/>
              </a:ext>
            </a:extLst>
          </p:cNvPr>
          <p:cNvSpPr/>
          <p:nvPr/>
        </p:nvSpPr>
        <p:spPr>
          <a:xfrm>
            <a:off x="3894646" y="4300484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F6E3D5C-479D-E741-BD14-F88040ECC23D}"/>
              </a:ext>
            </a:extLst>
          </p:cNvPr>
          <p:cNvSpPr/>
          <p:nvPr/>
        </p:nvSpPr>
        <p:spPr>
          <a:xfrm>
            <a:off x="4372238" y="4711304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2183B9E5-2245-CC4F-939C-9598DF07048E}"/>
              </a:ext>
            </a:extLst>
          </p:cNvPr>
          <p:cNvCxnSpPr>
            <a:cxnSpLocks/>
            <a:endCxn id="72" idx="4"/>
          </p:cNvCxnSpPr>
          <p:nvPr/>
        </p:nvCxnSpPr>
        <p:spPr>
          <a:xfrm rot="5400000" flipH="1" flipV="1">
            <a:off x="4051363" y="5170605"/>
            <a:ext cx="574558" cy="477591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2B8FF610-E52C-B34C-8C9F-28A101C7A880}"/>
              </a:ext>
            </a:extLst>
          </p:cNvPr>
          <p:cNvCxnSpPr>
            <a:cxnSpLocks/>
            <a:endCxn id="71" idx="4"/>
          </p:cNvCxnSpPr>
          <p:nvPr/>
        </p:nvCxnSpPr>
        <p:spPr>
          <a:xfrm rot="16200000" flipV="1">
            <a:off x="3619533" y="5191614"/>
            <a:ext cx="960628" cy="1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4E4D52D-A5A6-D346-BE31-FE379BC8C791}"/>
              </a:ext>
            </a:extLst>
          </p:cNvPr>
          <p:cNvCxnSpPr>
            <a:cxnSpLocks/>
            <a:stCxn id="67" idx="6"/>
            <a:endCxn id="72" idx="2"/>
          </p:cNvCxnSpPr>
          <p:nvPr/>
        </p:nvCxnSpPr>
        <p:spPr>
          <a:xfrm flipV="1">
            <a:off x="3907990" y="4916713"/>
            <a:ext cx="464248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12282ADD-9468-1846-B10E-7C01075D9871}"/>
              </a:ext>
            </a:extLst>
          </p:cNvPr>
          <p:cNvSpPr/>
          <p:nvPr/>
        </p:nvSpPr>
        <p:spPr>
          <a:xfrm>
            <a:off x="4809042" y="4300487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7EF3EDC-BEA6-EE4D-9C7B-968CFB1956D6}"/>
              </a:ext>
            </a:extLst>
          </p:cNvPr>
          <p:cNvSpPr/>
          <p:nvPr/>
        </p:nvSpPr>
        <p:spPr>
          <a:xfrm>
            <a:off x="5286634" y="4711307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91F7A75-C88F-E643-9E74-F83AB66B3B5C}"/>
              </a:ext>
            </a:extLst>
          </p:cNvPr>
          <p:cNvCxnSpPr>
            <a:cxnSpLocks/>
            <a:stCxn id="108" idx="6"/>
            <a:endCxn id="114" idx="2"/>
          </p:cNvCxnSpPr>
          <p:nvPr/>
        </p:nvCxnSpPr>
        <p:spPr>
          <a:xfrm flipV="1">
            <a:off x="5697033" y="4910090"/>
            <a:ext cx="417862" cy="6626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82AECD3-3D09-044C-979A-059A89EBE546}"/>
              </a:ext>
            </a:extLst>
          </p:cNvPr>
          <p:cNvCxnSpPr>
            <a:cxnSpLocks/>
            <a:endCxn id="108" idx="4"/>
          </p:cNvCxnSpPr>
          <p:nvPr/>
        </p:nvCxnSpPr>
        <p:spPr>
          <a:xfrm rot="5400000" flipH="1" flipV="1">
            <a:off x="4965758" y="5170605"/>
            <a:ext cx="574556" cy="477595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A2FD8F40-1F72-F24D-A6D1-EE17250B3DDF}"/>
              </a:ext>
            </a:extLst>
          </p:cNvPr>
          <p:cNvCxnSpPr>
            <a:cxnSpLocks/>
            <a:endCxn id="107" idx="4"/>
          </p:cNvCxnSpPr>
          <p:nvPr/>
        </p:nvCxnSpPr>
        <p:spPr>
          <a:xfrm rot="5400000" flipH="1" flipV="1">
            <a:off x="4521552" y="5203991"/>
            <a:ext cx="985376" cy="3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3A3254FE-815B-4345-A8B9-A12294533672}"/>
              </a:ext>
            </a:extLst>
          </p:cNvPr>
          <p:cNvSpPr/>
          <p:nvPr/>
        </p:nvSpPr>
        <p:spPr>
          <a:xfrm>
            <a:off x="5637303" y="4293861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C4A21B2-F243-D442-ABBF-C6F985BB2994}"/>
              </a:ext>
            </a:extLst>
          </p:cNvPr>
          <p:cNvSpPr/>
          <p:nvPr/>
        </p:nvSpPr>
        <p:spPr>
          <a:xfrm>
            <a:off x="6114895" y="4704681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AABE5E20-D7BE-FE4F-BB17-4C8C91ABE117}"/>
              </a:ext>
            </a:extLst>
          </p:cNvPr>
          <p:cNvCxnSpPr>
            <a:cxnSpLocks/>
            <a:endCxn id="114" idx="4"/>
          </p:cNvCxnSpPr>
          <p:nvPr/>
        </p:nvCxnSpPr>
        <p:spPr>
          <a:xfrm rot="5400000" flipH="1" flipV="1">
            <a:off x="5792445" y="5163283"/>
            <a:ext cx="575435" cy="479866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542C4475-4113-6E48-8A78-4E69830F6804}"/>
              </a:ext>
            </a:extLst>
          </p:cNvPr>
          <p:cNvCxnSpPr>
            <a:cxnSpLocks/>
            <a:endCxn id="113" idx="4"/>
          </p:cNvCxnSpPr>
          <p:nvPr/>
        </p:nvCxnSpPr>
        <p:spPr>
          <a:xfrm rot="16200000" flipV="1">
            <a:off x="5346503" y="5200678"/>
            <a:ext cx="992002" cy="1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301FA4D7-1282-914A-B770-3ECB2B856281}"/>
              </a:ext>
            </a:extLst>
          </p:cNvPr>
          <p:cNvSpPr/>
          <p:nvPr/>
        </p:nvSpPr>
        <p:spPr>
          <a:xfrm>
            <a:off x="6511950" y="4293858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9205F137-8BBE-E540-AA99-5EDA63E66F96}"/>
              </a:ext>
            </a:extLst>
          </p:cNvPr>
          <p:cNvSpPr/>
          <p:nvPr/>
        </p:nvSpPr>
        <p:spPr>
          <a:xfrm>
            <a:off x="6989542" y="4704678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031CDEDD-6DA6-B948-9863-8093E8BED389}"/>
              </a:ext>
            </a:extLst>
          </p:cNvPr>
          <p:cNvCxnSpPr>
            <a:cxnSpLocks/>
            <a:endCxn id="119" idx="4"/>
          </p:cNvCxnSpPr>
          <p:nvPr/>
        </p:nvCxnSpPr>
        <p:spPr>
          <a:xfrm rot="5400000" flipH="1" flipV="1">
            <a:off x="6677729" y="5154917"/>
            <a:ext cx="556434" cy="477591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A21CC0C6-6DFA-6F4D-9C9C-F75386FDCAC7}"/>
              </a:ext>
            </a:extLst>
          </p:cNvPr>
          <p:cNvCxnSpPr>
            <a:cxnSpLocks/>
            <a:endCxn id="118" idx="4"/>
          </p:cNvCxnSpPr>
          <p:nvPr/>
        </p:nvCxnSpPr>
        <p:spPr>
          <a:xfrm rot="16200000" flipV="1">
            <a:off x="6226897" y="5194929"/>
            <a:ext cx="980509" cy="1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A16EEEB-FD40-6E4C-B106-1CE2224DC270}"/>
              </a:ext>
            </a:extLst>
          </p:cNvPr>
          <p:cNvCxnSpPr>
            <a:cxnSpLocks/>
            <a:stCxn id="114" idx="6"/>
            <a:endCxn id="119" idx="2"/>
          </p:cNvCxnSpPr>
          <p:nvPr/>
        </p:nvCxnSpPr>
        <p:spPr>
          <a:xfrm flipV="1">
            <a:off x="6525294" y="4910087"/>
            <a:ext cx="464248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C887986-B880-E749-B8AF-15263FD874AE}"/>
              </a:ext>
            </a:extLst>
          </p:cNvPr>
          <p:cNvCxnSpPr>
            <a:cxnSpLocks/>
            <a:stCxn id="72" idx="6"/>
            <a:endCxn id="108" idx="2"/>
          </p:cNvCxnSpPr>
          <p:nvPr/>
        </p:nvCxnSpPr>
        <p:spPr>
          <a:xfrm>
            <a:off x="4782637" y="4916713"/>
            <a:ext cx="503997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18D2703-915C-B649-B233-BC2BD14E818A}"/>
              </a:ext>
            </a:extLst>
          </p:cNvPr>
          <p:cNvCxnSpPr>
            <a:cxnSpLocks/>
            <a:stCxn id="66" idx="2"/>
            <a:endCxn id="31" idx="6"/>
          </p:cNvCxnSpPr>
          <p:nvPr/>
        </p:nvCxnSpPr>
        <p:spPr>
          <a:xfrm flipH="1">
            <a:off x="2602137" y="4505896"/>
            <a:ext cx="417862" cy="6626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1AE1C1F-7ECD-504B-90AD-44752B3E2F65}"/>
              </a:ext>
            </a:extLst>
          </p:cNvPr>
          <p:cNvCxnSpPr>
            <a:cxnSpLocks/>
            <a:stCxn id="71" idx="2"/>
            <a:endCxn id="66" idx="6"/>
          </p:cNvCxnSpPr>
          <p:nvPr/>
        </p:nvCxnSpPr>
        <p:spPr>
          <a:xfrm flipH="1">
            <a:off x="3430398" y="4505893"/>
            <a:ext cx="464248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B095141-DCD1-EC46-A20F-61C82B7C02DF}"/>
              </a:ext>
            </a:extLst>
          </p:cNvPr>
          <p:cNvCxnSpPr>
            <a:cxnSpLocks/>
            <a:stCxn id="107" idx="2"/>
            <a:endCxn id="71" idx="6"/>
          </p:cNvCxnSpPr>
          <p:nvPr/>
        </p:nvCxnSpPr>
        <p:spPr>
          <a:xfrm flipH="1" flipV="1">
            <a:off x="4305045" y="4505893"/>
            <a:ext cx="503997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F5E65FB-9DEE-1340-9E6F-9278EEE83400}"/>
              </a:ext>
            </a:extLst>
          </p:cNvPr>
          <p:cNvCxnSpPr>
            <a:cxnSpLocks/>
            <a:stCxn id="113" idx="2"/>
            <a:endCxn id="107" idx="6"/>
          </p:cNvCxnSpPr>
          <p:nvPr/>
        </p:nvCxnSpPr>
        <p:spPr>
          <a:xfrm flipH="1">
            <a:off x="5219441" y="4499270"/>
            <a:ext cx="417862" cy="6626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B074F73-4A18-174B-A9FC-13591784608D}"/>
              </a:ext>
            </a:extLst>
          </p:cNvPr>
          <p:cNvCxnSpPr>
            <a:cxnSpLocks/>
            <a:stCxn id="118" idx="2"/>
            <a:endCxn id="113" idx="6"/>
          </p:cNvCxnSpPr>
          <p:nvPr/>
        </p:nvCxnSpPr>
        <p:spPr>
          <a:xfrm flipH="1">
            <a:off x="6047702" y="4499267"/>
            <a:ext cx="464248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43783612-04A7-DC40-8B00-207B0250340C}"/>
              </a:ext>
            </a:extLst>
          </p:cNvPr>
          <p:cNvSpPr/>
          <p:nvPr/>
        </p:nvSpPr>
        <p:spPr>
          <a:xfrm>
            <a:off x="3793088" y="3178021"/>
            <a:ext cx="1979097" cy="53321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Concatenate</a:t>
            </a:r>
          </a:p>
        </p:txBody>
      </p: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3BF18048-3592-494D-8A87-D2B4D72B634F}"/>
              </a:ext>
            </a:extLst>
          </p:cNvPr>
          <p:cNvCxnSpPr>
            <a:cxnSpLocks/>
            <a:stCxn id="31" idx="0"/>
            <a:endCxn id="145" idx="2"/>
          </p:cNvCxnSpPr>
          <p:nvPr/>
        </p:nvCxnSpPr>
        <p:spPr>
          <a:xfrm rot="5400000" flipH="1" flipV="1">
            <a:off x="3291848" y="2816325"/>
            <a:ext cx="595878" cy="2385699"/>
          </a:xfrm>
          <a:prstGeom prst="bentConnector3">
            <a:avLst>
              <a:gd name="adj1" fmla="val 24031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74DEFE60-13D3-214A-861D-335E03965ACD}"/>
              </a:ext>
            </a:extLst>
          </p:cNvPr>
          <p:cNvCxnSpPr>
            <a:cxnSpLocks/>
            <a:stCxn id="119" idx="0"/>
            <a:endCxn id="145" idx="2"/>
          </p:cNvCxnSpPr>
          <p:nvPr/>
        </p:nvCxnSpPr>
        <p:spPr>
          <a:xfrm rot="16200000" flipV="1">
            <a:off x="5491969" y="3001904"/>
            <a:ext cx="993443" cy="2412105"/>
          </a:xfrm>
          <a:prstGeom prst="bentConnector3">
            <a:avLst>
              <a:gd name="adj1" fmla="val 54248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1E704A1-9413-D248-B209-0147DFDD8B22}"/>
              </a:ext>
            </a:extLst>
          </p:cNvPr>
          <p:cNvCxnSpPr>
            <a:cxnSpLocks/>
            <a:stCxn id="145" idx="0"/>
          </p:cNvCxnSpPr>
          <p:nvPr/>
        </p:nvCxnSpPr>
        <p:spPr>
          <a:xfrm flipV="1">
            <a:off x="4782637" y="2806961"/>
            <a:ext cx="0" cy="37106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3D7E74E-1529-A048-8A6C-24BCA8E0DCE4}"/>
              </a:ext>
            </a:extLst>
          </p:cNvPr>
          <p:cNvSpPr/>
          <p:nvPr/>
        </p:nvSpPr>
        <p:spPr>
          <a:xfrm>
            <a:off x="1950098" y="2806962"/>
            <a:ext cx="5665075" cy="2988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5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5FF06D-735C-3F45-AECE-369F939C8C6C}"/>
              </a:ext>
            </a:extLst>
          </p:cNvPr>
          <p:cNvSpPr/>
          <p:nvPr/>
        </p:nvSpPr>
        <p:spPr>
          <a:xfrm>
            <a:off x="4393851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EB6480-D4D0-9C4A-9619-97B4D8BBF543}"/>
              </a:ext>
            </a:extLst>
          </p:cNvPr>
          <p:cNvSpPr/>
          <p:nvPr/>
        </p:nvSpPr>
        <p:spPr>
          <a:xfrm>
            <a:off x="4573416" y="2644230"/>
            <a:ext cx="398040" cy="1645200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5EFD15-C877-454C-BF3E-AAA4352E2AA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736227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D063D3D-59D5-E84B-A233-19D6232AE9FA}"/>
              </a:ext>
            </a:extLst>
          </p:cNvPr>
          <p:cNvSpPr/>
          <p:nvPr/>
        </p:nvSpPr>
        <p:spPr>
          <a:xfrm>
            <a:off x="5248328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B14A8A0-C1B4-E049-8724-ECC1413141FA}"/>
              </a:ext>
            </a:extLst>
          </p:cNvPr>
          <p:cNvSpPr/>
          <p:nvPr/>
        </p:nvSpPr>
        <p:spPr>
          <a:xfrm>
            <a:off x="5964185" y="2644230"/>
            <a:ext cx="39960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776EB0-1635-7440-ADF5-D6D905875858}"/>
              </a:ext>
            </a:extLst>
          </p:cNvPr>
          <p:cNvSpPr/>
          <p:nvPr/>
        </p:nvSpPr>
        <p:spPr>
          <a:xfrm>
            <a:off x="6680042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B160E7-1B10-7B47-AACE-18BA699534D1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7256319" y="3478206"/>
            <a:ext cx="592051" cy="105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C77156-1C04-7445-86E6-80C9E309C8F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971456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56DE86-4297-324C-AD90-7F76503D1B7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646368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DFAD9A-F408-B644-AE89-DFEFCF5D811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363785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5A2D309C-448A-894C-B6C5-5D6EDB44F82D}"/>
                  </a:ext>
                </a:extLst>
              </p:cNvPr>
              <p:cNvSpPr/>
              <p:nvPr/>
            </p:nvSpPr>
            <p:spPr>
              <a:xfrm>
                <a:off x="7988806" y="3088846"/>
                <a:ext cx="1369565" cy="720800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sz="36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5A2D309C-448A-894C-B6C5-5D6EDB44F8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806" y="3088846"/>
                <a:ext cx="1369565" cy="720800"/>
              </a:xfrm>
              <a:prstGeom prst="roundRect">
                <a:avLst/>
              </a:prstGeom>
              <a:blipFill>
                <a:blip r:embed="rId2"/>
                <a:stretch>
                  <a:fillRect b="-3279"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FC9BDA3-E383-E643-844A-38A01E5FF574}"/>
              </a:ext>
            </a:extLst>
          </p:cNvPr>
          <p:cNvSpPr/>
          <p:nvPr/>
        </p:nvSpPr>
        <p:spPr>
          <a:xfrm>
            <a:off x="4393851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D1E0F3B-BC0F-0B47-AFCB-8F16D0E8147A}"/>
              </a:ext>
            </a:extLst>
          </p:cNvPr>
          <p:cNvSpPr/>
          <p:nvPr/>
        </p:nvSpPr>
        <p:spPr>
          <a:xfrm>
            <a:off x="4573416" y="2644230"/>
            <a:ext cx="398040" cy="1645200"/>
          </a:xfrm>
          <a:prstGeom prst="roundRect">
            <a:avLst/>
          </a:prstGeom>
          <a:solidFill>
            <a:schemeClr val="accent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24D668-03D0-C249-BE0B-DFC6B3CABAF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736227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DC8CC9F-067B-2E45-94D6-2ABE577E4BD3}"/>
              </a:ext>
            </a:extLst>
          </p:cNvPr>
          <p:cNvSpPr/>
          <p:nvPr/>
        </p:nvSpPr>
        <p:spPr>
          <a:xfrm>
            <a:off x="5248328" y="2644230"/>
            <a:ext cx="398040" cy="164573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7FAE4C7-8BEE-BB4D-A1F8-CFF8E0F3DDE5}"/>
              </a:ext>
            </a:extLst>
          </p:cNvPr>
          <p:cNvSpPr/>
          <p:nvPr/>
        </p:nvSpPr>
        <p:spPr>
          <a:xfrm>
            <a:off x="5964185" y="2644230"/>
            <a:ext cx="399600" cy="164573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5E80E91-65C2-4842-A4F4-1C738AE67EF9}"/>
              </a:ext>
            </a:extLst>
          </p:cNvPr>
          <p:cNvSpPr/>
          <p:nvPr/>
        </p:nvSpPr>
        <p:spPr>
          <a:xfrm>
            <a:off x="6680042" y="2644230"/>
            <a:ext cx="398040" cy="164573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500F20-51D6-8E46-B708-4C8314FF5C04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7256319" y="3478206"/>
            <a:ext cx="592051" cy="105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BAEAA9-3D5F-9248-9221-8D5A3FF0D6C5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4971456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C37A77-F5E2-E347-B875-8101E41DBA0E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646368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A4C491-D151-F54D-B090-62B357C2FDEF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63785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48C787C-8BB5-A44B-A840-B219BC61E5F4}"/>
              </a:ext>
            </a:extLst>
          </p:cNvPr>
          <p:cNvSpPr txBox="1"/>
          <p:nvPr/>
        </p:nvSpPr>
        <p:spPr>
          <a:xfrm>
            <a:off x="2034450" y="4089661"/>
            <a:ext cx="1297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Source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C6A3519-8B62-AF48-98A2-C6C0C0A5E0F7}"/>
              </a:ext>
            </a:extLst>
          </p:cNvPr>
          <p:cNvSpPr/>
          <p:nvPr/>
        </p:nvSpPr>
        <p:spPr>
          <a:xfrm>
            <a:off x="1516395" y="2759870"/>
            <a:ext cx="2333838" cy="1357927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272F7B9-D113-4E4C-AAB5-5B6415570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779" y="3142204"/>
            <a:ext cx="1868665" cy="61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24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5FF06D-735C-3F45-AECE-369F939C8C6C}"/>
              </a:ext>
            </a:extLst>
          </p:cNvPr>
          <p:cNvSpPr/>
          <p:nvPr/>
        </p:nvSpPr>
        <p:spPr>
          <a:xfrm>
            <a:off x="4393851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EB6480-D4D0-9C4A-9619-97B4D8BBF543}"/>
              </a:ext>
            </a:extLst>
          </p:cNvPr>
          <p:cNvSpPr/>
          <p:nvPr/>
        </p:nvSpPr>
        <p:spPr>
          <a:xfrm>
            <a:off x="4573416" y="2644230"/>
            <a:ext cx="398040" cy="1645200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5EFD15-C877-454C-BF3E-AAA4352E2AA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736227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D063D3D-59D5-E84B-A233-19D6232AE9FA}"/>
              </a:ext>
            </a:extLst>
          </p:cNvPr>
          <p:cNvSpPr/>
          <p:nvPr/>
        </p:nvSpPr>
        <p:spPr>
          <a:xfrm>
            <a:off x="5248328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B14A8A0-C1B4-E049-8724-ECC1413141FA}"/>
              </a:ext>
            </a:extLst>
          </p:cNvPr>
          <p:cNvSpPr/>
          <p:nvPr/>
        </p:nvSpPr>
        <p:spPr>
          <a:xfrm>
            <a:off x="5964185" y="2644230"/>
            <a:ext cx="39960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776EB0-1635-7440-ADF5-D6D905875858}"/>
              </a:ext>
            </a:extLst>
          </p:cNvPr>
          <p:cNvSpPr/>
          <p:nvPr/>
        </p:nvSpPr>
        <p:spPr>
          <a:xfrm>
            <a:off x="6680042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B160E7-1B10-7B47-AACE-18BA699534D1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7256319" y="3478206"/>
            <a:ext cx="592051" cy="105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C77156-1C04-7445-86E6-80C9E309C8F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971456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56DE86-4297-324C-AD90-7F76503D1B7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646368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DFAD9A-F408-B644-AE89-DFEFCF5D811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363785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5A2D309C-448A-894C-B6C5-5D6EDB44F82D}"/>
                  </a:ext>
                </a:extLst>
              </p:cNvPr>
              <p:cNvSpPr/>
              <p:nvPr/>
            </p:nvSpPr>
            <p:spPr>
              <a:xfrm>
                <a:off x="7988806" y="3088846"/>
                <a:ext cx="1369565" cy="720800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5A2D309C-448A-894C-B6C5-5D6EDB44F8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806" y="3088846"/>
                <a:ext cx="1369565" cy="720800"/>
              </a:xfrm>
              <a:prstGeom prst="roundRect">
                <a:avLst/>
              </a:prstGeom>
              <a:blipFill>
                <a:blip r:embed="rId2"/>
                <a:stretch>
                  <a:fillRect b="-3279"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FC9BDA3-E383-E643-844A-38A01E5FF574}"/>
              </a:ext>
            </a:extLst>
          </p:cNvPr>
          <p:cNvSpPr/>
          <p:nvPr/>
        </p:nvSpPr>
        <p:spPr>
          <a:xfrm>
            <a:off x="4393851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D1E0F3B-BC0F-0B47-AFCB-8F16D0E8147A}"/>
              </a:ext>
            </a:extLst>
          </p:cNvPr>
          <p:cNvSpPr/>
          <p:nvPr/>
        </p:nvSpPr>
        <p:spPr>
          <a:xfrm>
            <a:off x="4573416" y="2644230"/>
            <a:ext cx="398040" cy="1645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24D668-03D0-C249-BE0B-DFC6B3CABAF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736227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DC8CC9F-067B-2E45-94D6-2ABE577E4BD3}"/>
              </a:ext>
            </a:extLst>
          </p:cNvPr>
          <p:cNvSpPr/>
          <p:nvPr/>
        </p:nvSpPr>
        <p:spPr>
          <a:xfrm>
            <a:off x="5248328" y="2644230"/>
            <a:ext cx="398040" cy="164573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7FAE4C7-8BEE-BB4D-A1F8-CFF8E0F3DDE5}"/>
              </a:ext>
            </a:extLst>
          </p:cNvPr>
          <p:cNvSpPr/>
          <p:nvPr/>
        </p:nvSpPr>
        <p:spPr>
          <a:xfrm>
            <a:off x="5964185" y="2644230"/>
            <a:ext cx="399600" cy="164573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5E80E91-65C2-4842-A4F4-1C738AE67EF9}"/>
              </a:ext>
            </a:extLst>
          </p:cNvPr>
          <p:cNvSpPr/>
          <p:nvPr/>
        </p:nvSpPr>
        <p:spPr>
          <a:xfrm>
            <a:off x="6680042" y="2644230"/>
            <a:ext cx="398040" cy="164573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500F20-51D6-8E46-B708-4C8314FF5C04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7256319" y="3478206"/>
            <a:ext cx="592051" cy="105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BAEAA9-3D5F-9248-9221-8D5A3FF0D6C5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4971456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C37A77-F5E2-E347-B875-8101E41DBA0E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646368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A4C491-D151-F54D-B090-62B357C2FDEF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63785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48C787C-8BB5-A44B-A840-B219BC61E5F4}"/>
              </a:ext>
            </a:extLst>
          </p:cNvPr>
          <p:cNvSpPr txBox="1"/>
          <p:nvPr/>
        </p:nvSpPr>
        <p:spPr>
          <a:xfrm>
            <a:off x="2034450" y="4089661"/>
            <a:ext cx="1245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Target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C6A3519-8B62-AF48-98A2-C6C0C0A5E0F7}"/>
              </a:ext>
            </a:extLst>
          </p:cNvPr>
          <p:cNvSpPr/>
          <p:nvPr/>
        </p:nvSpPr>
        <p:spPr>
          <a:xfrm>
            <a:off x="1516395" y="2759870"/>
            <a:ext cx="2333838" cy="1357927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3AAC93-CB37-CA43-8883-32DBC27B9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809" y="3088846"/>
            <a:ext cx="1650546" cy="556035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F4481253-D318-9446-A9F4-85C5C935E080}"/>
              </a:ext>
            </a:extLst>
          </p:cNvPr>
          <p:cNvSpPr/>
          <p:nvPr/>
        </p:nvSpPr>
        <p:spPr>
          <a:xfrm>
            <a:off x="1289972" y="678521"/>
            <a:ext cx="2333838" cy="1357927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CFCD3A6-0580-F144-A157-59EFE0B2B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395" y="947643"/>
            <a:ext cx="1406045" cy="46205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1E1955F-A949-7D41-88E0-5D81166C8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699" y="1324503"/>
            <a:ext cx="1287655" cy="43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92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06E7A999-BAA7-8646-BDA0-3E36911B8426}"/>
              </a:ext>
            </a:extLst>
          </p:cNvPr>
          <p:cNvSpPr/>
          <p:nvPr/>
        </p:nvSpPr>
        <p:spPr>
          <a:xfrm>
            <a:off x="1926963" y="3084868"/>
            <a:ext cx="1734401" cy="908908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0955D4-6836-0749-ADD2-8B8F23208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234" y="3251176"/>
            <a:ext cx="1010375" cy="332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D0B7305-3762-044C-B925-9119FB8ED947}"/>
                  </a:ext>
                </a:extLst>
              </p:cNvPr>
              <p:cNvSpPr/>
              <p:nvPr/>
            </p:nvSpPr>
            <p:spPr>
              <a:xfrm>
                <a:off x="4070033" y="2904564"/>
                <a:ext cx="876426" cy="1273493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D0B7305-3762-044C-B925-9119FB8ED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033" y="2904564"/>
                <a:ext cx="876426" cy="1273493"/>
              </a:xfrm>
              <a:prstGeom prst="roundRect">
                <a:avLst>
                  <a:gd name="adj" fmla="val 6997"/>
                </a:avLst>
              </a:prstGeom>
              <a:blipFill>
                <a:blip r:embed="rId3"/>
                <a:stretch>
                  <a:fillRect l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C7605D-8F02-4D46-AAFB-E72C30F6C8C3}"/>
              </a:ext>
            </a:extLst>
          </p:cNvPr>
          <p:cNvCxnSpPr>
            <a:cxnSpLocks/>
            <a:stCxn id="26" idx="6"/>
            <a:endCxn id="4" idx="1"/>
          </p:cNvCxnSpPr>
          <p:nvPr/>
        </p:nvCxnSpPr>
        <p:spPr>
          <a:xfrm>
            <a:off x="3661364" y="3539322"/>
            <a:ext cx="408669" cy="1989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E5E8BB-4B0F-7B4D-A902-1D199EEF611B}"/>
              </a:ext>
            </a:extLst>
          </p:cNvPr>
          <p:cNvCxnSpPr>
            <a:cxnSpLocks/>
            <a:stCxn id="4" idx="3"/>
            <a:endCxn id="72" idx="1"/>
          </p:cNvCxnSpPr>
          <p:nvPr/>
        </p:nvCxnSpPr>
        <p:spPr>
          <a:xfrm>
            <a:off x="4946459" y="3541311"/>
            <a:ext cx="488105" cy="104846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410CA522-8EAA-7C4E-82F6-4770113CFCD7}"/>
                  </a:ext>
                </a:extLst>
              </p:cNvPr>
              <p:cNvSpPr/>
              <p:nvPr/>
            </p:nvSpPr>
            <p:spPr>
              <a:xfrm>
                <a:off x="7370241" y="2237552"/>
                <a:ext cx="1114853" cy="720800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410CA522-8EAA-7C4E-82F6-4770113CFC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241" y="2237552"/>
                <a:ext cx="1114853" cy="720800"/>
              </a:xfrm>
              <a:prstGeom prst="roundRect">
                <a:avLst/>
              </a:prstGeom>
              <a:blipFill>
                <a:blip r:embed="rId4"/>
                <a:stretch>
                  <a:fillRect b="-1639"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FE2DD2C-4CE7-BE43-9607-A05BC65598B7}"/>
              </a:ext>
            </a:extLst>
          </p:cNvPr>
          <p:cNvSpPr txBox="1"/>
          <p:nvPr/>
        </p:nvSpPr>
        <p:spPr>
          <a:xfrm>
            <a:off x="2263408" y="3914358"/>
            <a:ext cx="1061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Input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2BBF83A-C093-C449-91FE-14838F030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9826" y="3462781"/>
            <a:ext cx="1079529" cy="3636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F8C5967E-B54A-3E42-B1CE-E4BC6BC0711F}"/>
                  </a:ext>
                </a:extLst>
              </p:cNvPr>
              <p:cNvSpPr/>
              <p:nvPr/>
            </p:nvSpPr>
            <p:spPr>
              <a:xfrm>
                <a:off x="5799150" y="2004453"/>
                <a:ext cx="810128" cy="11910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F8C5967E-B54A-3E42-B1CE-E4BC6BC07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150" y="2004453"/>
                <a:ext cx="810128" cy="1191010"/>
              </a:xfrm>
              <a:prstGeom prst="roundRect">
                <a:avLst>
                  <a:gd name="adj" fmla="val 6997"/>
                </a:avLst>
              </a:prstGeom>
              <a:blipFill>
                <a:blip r:embed="rId6"/>
                <a:stretch>
                  <a:fillRect l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2CB0433-EDA8-C54A-B6BC-2AD516503279}"/>
              </a:ext>
            </a:extLst>
          </p:cNvPr>
          <p:cNvCxnSpPr>
            <a:cxnSpLocks/>
            <a:stCxn id="62" idx="3"/>
            <a:endCxn id="68" idx="1"/>
          </p:cNvCxnSpPr>
          <p:nvPr/>
        </p:nvCxnSpPr>
        <p:spPr>
          <a:xfrm flipV="1">
            <a:off x="7101347" y="4578798"/>
            <a:ext cx="744179" cy="11467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9242B3-7FC5-3449-AFB6-5FF21A878E1B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 flipV="1">
            <a:off x="4946459" y="2599958"/>
            <a:ext cx="852691" cy="94135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236892E4-49B9-CD49-8BAA-A0497A1FF90E}"/>
                  </a:ext>
                </a:extLst>
              </p:cNvPr>
              <p:cNvSpPr/>
              <p:nvPr/>
            </p:nvSpPr>
            <p:spPr>
              <a:xfrm>
                <a:off x="6291219" y="3994760"/>
                <a:ext cx="810128" cy="11910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236892E4-49B9-CD49-8BAA-A0497A1FF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219" y="3994760"/>
                <a:ext cx="810128" cy="1191010"/>
              </a:xfrm>
              <a:prstGeom prst="roundRect">
                <a:avLst>
                  <a:gd name="adj" fmla="val 6997"/>
                </a:avLst>
              </a:prstGeom>
              <a:blipFill>
                <a:blip r:embed="rId7"/>
                <a:stretch>
                  <a:fillRect l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6C45F60-5432-9440-9FE9-969CA4F4C55C}"/>
              </a:ext>
            </a:extLst>
          </p:cNvPr>
          <p:cNvCxnSpPr>
            <a:cxnSpLocks/>
            <a:stCxn id="47" idx="3"/>
            <a:endCxn id="14" idx="1"/>
          </p:cNvCxnSpPr>
          <p:nvPr/>
        </p:nvCxnSpPr>
        <p:spPr>
          <a:xfrm flipV="1">
            <a:off x="6609278" y="2597952"/>
            <a:ext cx="760963" cy="2006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BE0274A8-746F-F44E-B3A4-0C9AD84633ED}"/>
                  </a:ext>
                </a:extLst>
              </p:cNvPr>
              <p:cNvSpPr/>
              <p:nvPr/>
            </p:nvSpPr>
            <p:spPr>
              <a:xfrm>
                <a:off x="7845526" y="4218398"/>
                <a:ext cx="1114853" cy="720800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BE0274A8-746F-F44E-B3A4-0C9AD8463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526" y="4218398"/>
                <a:ext cx="1114853" cy="7208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F16C2716-4F00-B54F-9323-8309D6C7ED7B}"/>
              </a:ext>
            </a:extLst>
          </p:cNvPr>
          <p:cNvSpPr/>
          <p:nvPr/>
        </p:nvSpPr>
        <p:spPr>
          <a:xfrm>
            <a:off x="5434564" y="3993776"/>
            <a:ext cx="364586" cy="119199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C406B73-8D85-584D-BC16-1C89AC1092E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>
            <a:off x="5799150" y="4589773"/>
            <a:ext cx="492069" cy="49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12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BED7290-9EC9-8845-8927-986F67E14B1C}"/>
                  </a:ext>
                </a:extLst>
              </p:cNvPr>
              <p:cNvSpPr txBox="1"/>
              <p:nvPr/>
            </p:nvSpPr>
            <p:spPr>
              <a:xfrm>
                <a:off x="3343396" y="6076950"/>
                <a:ext cx="361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BED7290-9EC9-8845-8927-986F67E14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396" y="6076950"/>
                <a:ext cx="36170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CA597C17-825F-3E40-81D1-642EB8FEA5CD}"/>
              </a:ext>
            </a:extLst>
          </p:cNvPr>
          <p:cNvSpPr/>
          <p:nvPr/>
        </p:nvSpPr>
        <p:spPr>
          <a:xfrm>
            <a:off x="3302000" y="5448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886DC8-277E-7D4E-B52B-0EC57B622F5A}"/>
              </a:ext>
            </a:extLst>
          </p:cNvPr>
          <p:cNvSpPr/>
          <p:nvPr/>
        </p:nvSpPr>
        <p:spPr>
          <a:xfrm>
            <a:off x="3962400" y="5448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402CAB-EC1C-0447-9C8E-1D51915A9312}"/>
              </a:ext>
            </a:extLst>
          </p:cNvPr>
          <p:cNvSpPr/>
          <p:nvPr/>
        </p:nvSpPr>
        <p:spPr>
          <a:xfrm>
            <a:off x="4622800" y="5448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BDDCAB-4FC6-C64E-B3E9-CC12C0EAC483}"/>
              </a:ext>
            </a:extLst>
          </p:cNvPr>
          <p:cNvSpPr/>
          <p:nvPr/>
        </p:nvSpPr>
        <p:spPr>
          <a:xfrm>
            <a:off x="5283200" y="5448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9F2176-AE5F-2C49-A5AF-D49A809E63A9}"/>
              </a:ext>
            </a:extLst>
          </p:cNvPr>
          <p:cNvSpPr/>
          <p:nvPr/>
        </p:nvSpPr>
        <p:spPr>
          <a:xfrm>
            <a:off x="5943600" y="5448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8030DD-F474-E340-97F9-F03DB9FF3371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3746500" y="5670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BCA396-3E27-7C44-98FB-25187E1D0E16}"/>
              </a:ext>
            </a:extLst>
          </p:cNvPr>
          <p:cNvCxnSpPr/>
          <p:nvPr/>
        </p:nvCxnSpPr>
        <p:spPr>
          <a:xfrm>
            <a:off x="4406900" y="5670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BAC234-0032-9C4E-A2DE-4C9CA967483B}"/>
              </a:ext>
            </a:extLst>
          </p:cNvPr>
          <p:cNvCxnSpPr/>
          <p:nvPr/>
        </p:nvCxnSpPr>
        <p:spPr>
          <a:xfrm>
            <a:off x="5067300" y="5670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71F78B-C7DF-AB4F-8E47-0864C435778D}"/>
              </a:ext>
            </a:extLst>
          </p:cNvPr>
          <p:cNvCxnSpPr/>
          <p:nvPr/>
        </p:nvCxnSpPr>
        <p:spPr>
          <a:xfrm>
            <a:off x="5727700" y="5670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347ADE-8BD4-8A46-ADC6-C0B2CF5B6E69}"/>
                  </a:ext>
                </a:extLst>
              </p:cNvPr>
              <p:cNvSpPr txBox="1"/>
              <p:nvPr/>
            </p:nvSpPr>
            <p:spPr>
              <a:xfrm>
                <a:off x="4006850" y="6076950"/>
                <a:ext cx="355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347ADE-8BD4-8A46-ADC6-C0B2CF5B6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50" y="6076950"/>
                <a:ext cx="3556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3D2413-C0C2-964B-B00B-D13851740C75}"/>
                  </a:ext>
                </a:extLst>
              </p:cNvPr>
              <p:cNvSpPr txBox="1"/>
              <p:nvPr/>
            </p:nvSpPr>
            <p:spPr>
              <a:xfrm>
                <a:off x="4622800" y="6076950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3D2413-C0C2-964B-B00B-D13851740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800" y="6076950"/>
                <a:ext cx="4660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546E277-5C59-4C44-9B8F-358B3FEAD2C1}"/>
                  </a:ext>
                </a:extLst>
              </p:cNvPr>
              <p:cNvSpPr txBox="1"/>
              <p:nvPr/>
            </p:nvSpPr>
            <p:spPr>
              <a:xfrm>
                <a:off x="5283200" y="60769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546E277-5C59-4C44-9B8F-358B3FEAD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00" y="6076950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455730A-0F81-C24E-9B81-2EB0B2C0B70A}"/>
                  </a:ext>
                </a:extLst>
              </p:cNvPr>
              <p:cNvSpPr txBox="1"/>
              <p:nvPr/>
            </p:nvSpPr>
            <p:spPr>
              <a:xfrm>
                <a:off x="5943600" y="60769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455730A-0F81-C24E-9B81-2EB0B2C0B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6076950"/>
                <a:ext cx="4445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B3CD83A3-FF72-DA49-9790-AEC3E558D625}"/>
              </a:ext>
            </a:extLst>
          </p:cNvPr>
          <p:cNvSpPr/>
          <p:nvPr/>
        </p:nvSpPr>
        <p:spPr>
          <a:xfrm>
            <a:off x="2781300" y="17399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70220C5-B0C9-AC47-8AB3-A6D7A6B82B6E}"/>
              </a:ext>
            </a:extLst>
          </p:cNvPr>
          <p:cNvSpPr/>
          <p:nvPr/>
        </p:nvSpPr>
        <p:spPr>
          <a:xfrm>
            <a:off x="3441700" y="17399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C13A442-9D0A-534D-B47A-754621D21452}"/>
              </a:ext>
            </a:extLst>
          </p:cNvPr>
          <p:cNvSpPr/>
          <p:nvPr/>
        </p:nvSpPr>
        <p:spPr>
          <a:xfrm>
            <a:off x="4102100" y="17399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019ED2A-8AED-6947-B87A-EE942CE35008}"/>
              </a:ext>
            </a:extLst>
          </p:cNvPr>
          <p:cNvSpPr/>
          <p:nvPr/>
        </p:nvSpPr>
        <p:spPr>
          <a:xfrm>
            <a:off x="4762500" y="17399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CAA90BC-3B92-2E43-BC55-8384F7185040}"/>
              </a:ext>
            </a:extLst>
          </p:cNvPr>
          <p:cNvSpPr/>
          <p:nvPr/>
        </p:nvSpPr>
        <p:spPr>
          <a:xfrm>
            <a:off x="5422900" y="17399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03D7EF-AB8F-614C-BD25-BA58F7C8B952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>
            <a:off x="3225800" y="19621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D6362F-FEBA-1248-A3AC-A60838C2C97E}"/>
              </a:ext>
            </a:extLst>
          </p:cNvPr>
          <p:cNvCxnSpPr/>
          <p:nvPr/>
        </p:nvCxnSpPr>
        <p:spPr>
          <a:xfrm>
            <a:off x="3886200" y="19621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6E17A6A-B3D6-8A40-B029-423EACE07109}"/>
              </a:ext>
            </a:extLst>
          </p:cNvPr>
          <p:cNvCxnSpPr/>
          <p:nvPr/>
        </p:nvCxnSpPr>
        <p:spPr>
          <a:xfrm>
            <a:off x="4546600" y="19621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192613D-25A1-5443-AF15-2B27A6B06798}"/>
              </a:ext>
            </a:extLst>
          </p:cNvPr>
          <p:cNvCxnSpPr/>
          <p:nvPr/>
        </p:nvCxnSpPr>
        <p:spPr>
          <a:xfrm>
            <a:off x="5207000" y="19621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CDE812F-B0BD-134B-A331-09B1ED0D724E}"/>
                  </a:ext>
                </a:extLst>
              </p:cNvPr>
              <p:cNvSpPr txBox="1"/>
              <p:nvPr/>
            </p:nvSpPr>
            <p:spPr>
              <a:xfrm>
                <a:off x="2835396" y="1174750"/>
                <a:ext cx="361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CDE812F-B0BD-134B-A331-09B1ED0D7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396" y="1174750"/>
                <a:ext cx="36170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B3A0624-7963-EE43-83B6-A574B69F57BD}"/>
                  </a:ext>
                </a:extLst>
              </p:cNvPr>
              <p:cNvSpPr txBox="1"/>
              <p:nvPr/>
            </p:nvSpPr>
            <p:spPr>
              <a:xfrm>
                <a:off x="3498850" y="1174750"/>
                <a:ext cx="355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B3A0624-7963-EE43-83B6-A574B69F5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850" y="1174750"/>
                <a:ext cx="3556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FB7B24E-AF5A-B945-B1CE-3E1770E17303}"/>
                  </a:ext>
                </a:extLst>
              </p:cNvPr>
              <p:cNvSpPr txBox="1"/>
              <p:nvPr/>
            </p:nvSpPr>
            <p:spPr>
              <a:xfrm>
                <a:off x="4114800" y="1174750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FB7B24E-AF5A-B945-B1CE-3E1770E17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174750"/>
                <a:ext cx="46608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10CAE00-25C0-644A-B16F-61A466FBC1BF}"/>
                  </a:ext>
                </a:extLst>
              </p:cNvPr>
              <p:cNvSpPr txBox="1"/>
              <p:nvPr/>
            </p:nvSpPr>
            <p:spPr>
              <a:xfrm>
                <a:off x="4775200" y="11747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10CAE00-25C0-644A-B16F-61A466FBC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200" y="1174750"/>
                <a:ext cx="4445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B9753A3-E5F5-7C48-86A6-72DEDC2B05B4}"/>
                  </a:ext>
                </a:extLst>
              </p:cNvPr>
              <p:cNvSpPr txBox="1"/>
              <p:nvPr/>
            </p:nvSpPr>
            <p:spPr>
              <a:xfrm>
                <a:off x="5435600" y="11747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B9753A3-E5F5-7C48-86A6-72DEDC2B0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600" y="1174750"/>
                <a:ext cx="4445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83707E-F6E1-4C42-A202-5A2B414B571A}"/>
              </a:ext>
            </a:extLst>
          </p:cNvPr>
          <p:cNvCxnSpPr>
            <a:cxnSpLocks/>
          </p:cNvCxnSpPr>
          <p:nvPr/>
        </p:nvCxnSpPr>
        <p:spPr>
          <a:xfrm flipV="1">
            <a:off x="3511550" y="5905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A6F2304-475E-D445-A3F9-ECA72501455C}"/>
              </a:ext>
            </a:extLst>
          </p:cNvPr>
          <p:cNvCxnSpPr>
            <a:cxnSpLocks/>
          </p:cNvCxnSpPr>
          <p:nvPr/>
        </p:nvCxnSpPr>
        <p:spPr>
          <a:xfrm flipV="1">
            <a:off x="4171950" y="5905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E73C41D-6305-1C4C-83D3-AEC1D0EC5251}"/>
              </a:ext>
            </a:extLst>
          </p:cNvPr>
          <p:cNvCxnSpPr>
            <a:cxnSpLocks/>
          </p:cNvCxnSpPr>
          <p:nvPr/>
        </p:nvCxnSpPr>
        <p:spPr>
          <a:xfrm flipV="1">
            <a:off x="4832350" y="5905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A4A1368-6B16-FE4F-96F3-4B2B61655F1A}"/>
              </a:ext>
            </a:extLst>
          </p:cNvPr>
          <p:cNvCxnSpPr>
            <a:cxnSpLocks/>
          </p:cNvCxnSpPr>
          <p:nvPr/>
        </p:nvCxnSpPr>
        <p:spPr>
          <a:xfrm flipV="1">
            <a:off x="5492750" y="5905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D80528B-97AC-B34D-B37E-8C083C196E4F}"/>
              </a:ext>
            </a:extLst>
          </p:cNvPr>
          <p:cNvCxnSpPr>
            <a:cxnSpLocks/>
          </p:cNvCxnSpPr>
          <p:nvPr/>
        </p:nvCxnSpPr>
        <p:spPr>
          <a:xfrm flipV="1">
            <a:off x="6140450" y="5905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EE2539D-1F52-4A43-B4FD-6567DCB7EB74}"/>
              </a:ext>
            </a:extLst>
          </p:cNvPr>
          <p:cNvCxnSpPr>
            <a:cxnSpLocks/>
          </p:cNvCxnSpPr>
          <p:nvPr/>
        </p:nvCxnSpPr>
        <p:spPr>
          <a:xfrm flipV="1">
            <a:off x="2990850" y="15113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8A40CED-DC7A-3B49-87A4-B81E2C6974FE}"/>
              </a:ext>
            </a:extLst>
          </p:cNvPr>
          <p:cNvCxnSpPr>
            <a:cxnSpLocks/>
          </p:cNvCxnSpPr>
          <p:nvPr/>
        </p:nvCxnSpPr>
        <p:spPr>
          <a:xfrm flipV="1">
            <a:off x="3651250" y="15113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E88FA6C-5FD0-ED48-BCDB-5685D4A020F3}"/>
              </a:ext>
            </a:extLst>
          </p:cNvPr>
          <p:cNvCxnSpPr>
            <a:cxnSpLocks/>
          </p:cNvCxnSpPr>
          <p:nvPr/>
        </p:nvCxnSpPr>
        <p:spPr>
          <a:xfrm flipV="1">
            <a:off x="4311650" y="15113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556C0BC-0552-ED48-889C-8253D933D44C}"/>
              </a:ext>
            </a:extLst>
          </p:cNvPr>
          <p:cNvCxnSpPr>
            <a:cxnSpLocks/>
          </p:cNvCxnSpPr>
          <p:nvPr/>
        </p:nvCxnSpPr>
        <p:spPr>
          <a:xfrm flipV="1">
            <a:off x="4972050" y="15113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231CD2A-F145-F64F-B4F2-237BB851781C}"/>
              </a:ext>
            </a:extLst>
          </p:cNvPr>
          <p:cNvCxnSpPr>
            <a:cxnSpLocks/>
          </p:cNvCxnSpPr>
          <p:nvPr/>
        </p:nvCxnSpPr>
        <p:spPr>
          <a:xfrm flipV="1">
            <a:off x="5619750" y="15113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88BF167C-9114-3A4A-BC24-C11C22719194}"/>
              </a:ext>
            </a:extLst>
          </p:cNvPr>
          <p:cNvSpPr/>
          <p:nvPr/>
        </p:nvSpPr>
        <p:spPr>
          <a:xfrm>
            <a:off x="5969000" y="3556000"/>
            <a:ext cx="444500" cy="4445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9862EC8-EC85-E94A-8D1F-BA2E70B44E0F}"/>
              </a:ext>
            </a:extLst>
          </p:cNvPr>
          <p:cNvSpPr/>
          <p:nvPr/>
        </p:nvSpPr>
        <p:spPr>
          <a:xfrm>
            <a:off x="6629400" y="3556000"/>
            <a:ext cx="444500" cy="4445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E55151E-2BE8-8C4A-950D-2505F6B704BE}"/>
              </a:ext>
            </a:extLst>
          </p:cNvPr>
          <p:cNvCxnSpPr/>
          <p:nvPr/>
        </p:nvCxnSpPr>
        <p:spPr>
          <a:xfrm>
            <a:off x="6413500" y="37782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14948C64-2CFF-754B-B6ED-A3FD9CBD6FEF}"/>
              </a:ext>
            </a:extLst>
          </p:cNvPr>
          <p:cNvSpPr/>
          <p:nvPr/>
        </p:nvSpPr>
        <p:spPr>
          <a:xfrm>
            <a:off x="6515100" y="2324100"/>
            <a:ext cx="444500" cy="4445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82A7750-AE5C-604D-A283-FA75A761CB90}"/>
              </a:ext>
            </a:extLst>
          </p:cNvPr>
          <p:cNvSpPr/>
          <p:nvPr/>
        </p:nvSpPr>
        <p:spPr>
          <a:xfrm>
            <a:off x="7175500" y="2324100"/>
            <a:ext cx="444500" cy="4445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BF7E4D5-758F-294E-9728-896911A71FA8}"/>
              </a:ext>
            </a:extLst>
          </p:cNvPr>
          <p:cNvCxnSpPr/>
          <p:nvPr/>
        </p:nvCxnSpPr>
        <p:spPr>
          <a:xfrm>
            <a:off x="6959600" y="25463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4E0F86F-A3CF-4D41-AA32-ADD5A26D352E}"/>
                  </a:ext>
                </a:extLst>
              </p:cNvPr>
              <p:cNvSpPr txBox="1"/>
              <p:nvPr/>
            </p:nvSpPr>
            <p:spPr>
              <a:xfrm>
                <a:off x="6527800" y="1733550"/>
                <a:ext cx="444500" cy="378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4E0F86F-A3CF-4D41-AA32-ADD5A26D3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800" y="1733550"/>
                <a:ext cx="444500" cy="37818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7371A26-5786-7B49-A7CE-562ACCCB882F}"/>
                  </a:ext>
                </a:extLst>
              </p:cNvPr>
              <p:cNvSpPr txBox="1"/>
              <p:nvPr/>
            </p:nvSpPr>
            <p:spPr>
              <a:xfrm>
                <a:off x="7188200" y="1733550"/>
                <a:ext cx="444500" cy="378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7371A26-5786-7B49-A7CE-562ACCCB8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200" y="1733550"/>
                <a:ext cx="444500" cy="37818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D73907C-B9A4-CF42-9CA1-ABE50BF8AE6A}"/>
              </a:ext>
            </a:extLst>
          </p:cNvPr>
          <p:cNvCxnSpPr>
            <a:cxnSpLocks/>
          </p:cNvCxnSpPr>
          <p:nvPr/>
        </p:nvCxnSpPr>
        <p:spPr>
          <a:xfrm flipV="1">
            <a:off x="6711950" y="20701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F5BAF78-7531-DC4E-B346-CB4DC5EEFE4D}"/>
              </a:ext>
            </a:extLst>
          </p:cNvPr>
          <p:cNvCxnSpPr>
            <a:cxnSpLocks/>
          </p:cNvCxnSpPr>
          <p:nvPr/>
        </p:nvCxnSpPr>
        <p:spPr>
          <a:xfrm flipV="1">
            <a:off x="7385050" y="20701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1ADD2D6-6115-8A41-AB9F-C9B83FB0A185}"/>
              </a:ext>
            </a:extLst>
          </p:cNvPr>
          <p:cNvCxnSpPr>
            <a:stCxn id="88" idx="0"/>
            <a:endCxn id="93" idx="3"/>
          </p:cNvCxnSpPr>
          <p:nvPr/>
        </p:nvCxnSpPr>
        <p:spPr>
          <a:xfrm flipV="1">
            <a:off x="6191250" y="2703504"/>
            <a:ext cx="388946" cy="852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720CAA1-5C06-5A4A-A105-9CCA735E6633}"/>
              </a:ext>
            </a:extLst>
          </p:cNvPr>
          <p:cNvCxnSpPr>
            <a:stCxn id="89" idx="0"/>
            <a:endCxn id="94" idx="3"/>
          </p:cNvCxnSpPr>
          <p:nvPr/>
        </p:nvCxnSpPr>
        <p:spPr>
          <a:xfrm flipV="1">
            <a:off x="6851650" y="2703504"/>
            <a:ext cx="388946" cy="852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654611D1-BC4D-E94C-B5EC-0973D487B077}"/>
              </a:ext>
            </a:extLst>
          </p:cNvPr>
          <p:cNvSpPr/>
          <p:nvPr/>
        </p:nvSpPr>
        <p:spPr>
          <a:xfrm>
            <a:off x="4895182" y="2774950"/>
            <a:ext cx="360000" cy="360000"/>
          </a:xfrm>
          <a:prstGeom prst="ellipse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7" name="Cross 106">
            <a:extLst>
              <a:ext uri="{FF2B5EF4-FFF2-40B4-BE49-F238E27FC236}">
                <a16:creationId xmlns:a16="http://schemas.microsoft.com/office/drawing/2014/main" id="{DD62B6FC-C98C-B049-970F-E6A09F975A62}"/>
              </a:ext>
            </a:extLst>
          </p:cNvPr>
          <p:cNvSpPr/>
          <p:nvPr/>
        </p:nvSpPr>
        <p:spPr>
          <a:xfrm>
            <a:off x="4904454" y="2790685"/>
            <a:ext cx="324000" cy="324000"/>
          </a:xfrm>
          <a:prstGeom prst="plus">
            <a:avLst>
              <a:gd name="adj" fmla="val 41216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A0C3043F-AA14-8A49-AC49-553831DA6A99}"/>
              </a:ext>
            </a:extLst>
          </p:cNvPr>
          <p:cNvSpPr/>
          <p:nvPr/>
        </p:nvSpPr>
        <p:spPr>
          <a:xfrm>
            <a:off x="5048250" y="4502150"/>
            <a:ext cx="360000" cy="360000"/>
          </a:xfrm>
          <a:prstGeom prst="ellipse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9" name="Cross 108">
            <a:extLst>
              <a:ext uri="{FF2B5EF4-FFF2-40B4-BE49-F238E27FC236}">
                <a16:creationId xmlns:a16="http://schemas.microsoft.com/office/drawing/2014/main" id="{C7C918A0-9391-F348-B74A-EDC0CE37A0E8}"/>
              </a:ext>
            </a:extLst>
          </p:cNvPr>
          <p:cNvSpPr/>
          <p:nvPr/>
        </p:nvSpPr>
        <p:spPr>
          <a:xfrm>
            <a:off x="5069554" y="4517885"/>
            <a:ext cx="324000" cy="324000"/>
          </a:xfrm>
          <a:prstGeom prst="plus">
            <a:avLst>
              <a:gd name="adj" fmla="val 41216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28B56E-55B7-E64F-9128-F51C3B4F4CFD}"/>
              </a:ext>
            </a:extLst>
          </p:cNvPr>
          <p:cNvCxnSpPr>
            <a:cxnSpLocks/>
            <a:stCxn id="4" idx="7"/>
            <a:endCxn id="108" idx="4"/>
          </p:cNvCxnSpPr>
          <p:nvPr/>
        </p:nvCxnSpPr>
        <p:spPr>
          <a:xfrm flipV="1">
            <a:off x="3681404" y="4862150"/>
            <a:ext cx="1546846" cy="651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42D003-E416-7046-B0FA-56CB9102A002}"/>
              </a:ext>
            </a:extLst>
          </p:cNvPr>
          <p:cNvCxnSpPr>
            <a:cxnSpLocks/>
            <a:stCxn id="11" idx="7"/>
            <a:endCxn id="108" idx="4"/>
          </p:cNvCxnSpPr>
          <p:nvPr/>
        </p:nvCxnSpPr>
        <p:spPr>
          <a:xfrm flipV="1">
            <a:off x="4341804" y="4862150"/>
            <a:ext cx="886446" cy="651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5665DF-A14F-B843-BCCB-32F3347CD378}"/>
              </a:ext>
            </a:extLst>
          </p:cNvPr>
          <p:cNvCxnSpPr>
            <a:stCxn id="12" idx="0"/>
            <a:endCxn id="108" idx="4"/>
          </p:cNvCxnSpPr>
          <p:nvPr/>
        </p:nvCxnSpPr>
        <p:spPr>
          <a:xfrm flipV="1">
            <a:off x="4845050" y="4862150"/>
            <a:ext cx="383200" cy="586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291D69-7DB2-AD44-A391-6D341E2971E6}"/>
              </a:ext>
            </a:extLst>
          </p:cNvPr>
          <p:cNvCxnSpPr>
            <a:cxnSpLocks/>
            <a:stCxn id="13" idx="0"/>
            <a:endCxn id="108" idx="4"/>
          </p:cNvCxnSpPr>
          <p:nvPr/>
        </p:nvCxnSpPr>
        <p:spPr>
          <a:xfrm flipH="1" flipV="1">
            <a:off x="5228250" y="4862150"/>
            <a:ext cx="277200" cy="586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BA8336-73CF-3B4C-A275-21853FC9E2D9}"/>
              </a:ext>
            </a:extLst>
          </p:cNvPr>
          <p:cNvCxnSpPr>
            <a:cxnSpLocks/>
            <a:stCxn id="14" idx="0"/>
            <a:endCxn id="108" idx="4"/>
          </p:cNvCxnSpPr>
          <p:nvPr/>
        </p:nvCxnSpPr>
        <p:spPr>
          <a:xfrm flipH="1" flipV="1">
            <a:off x="5228250" y="4862150"/>
            <a:ext cx="937600" cy="586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0060B21-3DB9-B547-9132-AFDF85C8A44D}"/>
              </a:ext>
            </a:extLst>
          </p:cNvPr>
          <p:cNvCxnSpPr>
            <a:cxnSpLocks/>
            <a:stCxn id="108" idx="7"/>
            <a:endCxn id="88" idx="3"/>
          </p:cNvCxnSpPr>
          <p:nvPr/>
        </p:nvCxnSpPr>
        <p:spPr>
          <a:xfrm flipV="1">
            <a:off x="5355529" y="3935404"/>
            <a:ext cx="678567" cy="61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71A32E5-C7D0-A647-93B1-3F8126B69614}"/>
              </a:ext>
            </a:extLst>
          </p:cNvPr>
          <p:cNvCxnSpPr>
            <a:stCxn id="108" idx="7"/>
            <a:endCxn id="89" idx="4"/>
          </p:cNvCxnSpPr>
          <p:nvPr/>
        </p:nvCxnSpPr>
        <p:spPr>
          <a:xfrm flipV="1">
            <a:off x="5355529" y="4000500"/>
            <a:ext cx="1496121" cy="554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D0DA475-0768-794E-B18F-6308F7448854}"/>
              </a:ext>
            </a:extLst>
          </p:cNvPr>
          <p:cNvCxnSpPr>
            <a:stCxn id="88" idx="1"/>
            <a:endCxn id="106" idx="5"/>
          </p:cNvCxnSpPr>
          <p:nvPr/>
        </p:nvCxnSpPr>
        <p:spPr>
          <a:xfrm flipH="1" flipV="1">
            <a:off x="5202461" y="3082229"/>
            <a:ext cx="831635" cy="538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5B4359A-76FA-5645-ADD1-DB096DE9D31E}"/>
              </a:ext>
            </a:extLst>
          </p:cNvPr>
          <p:cNvCxnSpPr>
            <a:stCxn id="89" idx="1"/>
            <a:endCxn id="106" idx="5"/>
          </p:cNvCxnSpPr>
          <p:nvPr/>
        </p:nvCxnSpPr>
        <p:spPr>
          <a:xfrm flipH="1" flipV="1">
            <a:off x="5202461" y="3082229"/>
            <a:ext cx="1492035" cy="538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AE104FB-F74E-E74F-BE75-383E7D4797B7}"/>
              </a:ext>
            </a:extLst>
          </p:cNvPr>
          <p:cNvCxnSpPr>
            <a:stCxn id="106" idx="0"/>
            <a:endCxn id="37" idx="4"/>
          </p:cNvCxnSpPr>
          <p:nvPr/>
        </p:nvCxnSpPr>
        <p:spPr>
          <a:xfrm flipH="1" flipV="1">
            <a:off x="3003550" y="2184400"/>
            <a:ext cx="2071632" cy="59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CB952CC-5A31-1541-8455-6403F759B5EC}"/>
              </a:ext>
            </a:extLst>
          </p:cNvPr>
          <p:cNvCxnSpPr>
            <a:cxnSpLocks/>
            <a:stCxn id="106" idx="0"/>
            <a:endCxn id="38" idx="4"/>
          </p:cNvCxnSpPr>
          <p:nvPr/>
        </p:nvCxnSpPr>
        <p:spPr>
          <a:xfrm flipH="1" flipV="1">
            <a:off x="3663950" y="2184400"/>
            <a:ext cx="1411232" cy="59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C9E20D7-E549-B545-9FAE-45CE439A22DC}"/>
              </a:ext>
            </a:extLst>
          </p:cNvPr>
          <p:cNvCxnSpPr>
            <a:stCxn id="106" idx="0"/>
            <a:endCxn id="39" idx="4"/>
          </p:cNvCxnSpPr>
          <p:nvPr/>
        </p:nvCxnSpPr>
        <p:spPr>
          <a:xfrm flipH="1" flipV="1">
            <a:off x="4324350" y="2184400"/>
            <a:ext cx="750832" cy="59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3F7CD66-B66C-CA4F-BDEE-41CC304BB07E}"/>
              </a:ext>
            </a:extLst>
          </p:cNvPr>
          <p:cNvCxnSpPr>
            <a:stCxn id="106" idx="0"/>
            <a:endCxn id="40" idx="4"/>
          </p:cNvCxnSpPr>
          <p:nvPr/>
        </p:nvCxnSpPr>
        <p:spPr>
          <a:xfrm flipH="1" flipV="1">
            <a:off x="4984750" y="2184400"/>
            <a:ext cx="90432" cy="59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EA79D20-B401-4048-B0C4-373063D5F41B}"/>
              </a:ext>
            </a:extLst>
          </p:cNvPr>
          <p:cNvCxnSpPr>
            <a:stCxn id="106" idx="0"/>
            <a:endCxn id="41" idx="3"/>
          </p:cNvCxnSpPr>
          <p:nvPr/>
        </p:nvCxnSpPr>
        <p:spPr>
          <a:xfrm flipV="1">
            <a:off x="5075182" y="2119304"/>
            <a:ext cx="412814" cy="65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803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C797D3-DF6D-314F-B76B-AD41A5EB130A}"/>
              </a:ext>
            </a:extLst>
          </p:cNvPr>
          <p:cNvSpPr/>
          <p:nvPr/>
        </p:nvSpPr>
        <p:spPr>
          <a:xfrm>
            <a:off x="1725306" y="1671776"/>
            <a:ext cx="7418515" cy="373509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D0B7305-3762-044C-B925-9119FB8ED947}"/>
                  </a:ext>
                </a:extLst>
              </p:cNvPr>
              <p:cNvSpPr/>
              <p:nvPr/>
            </p:nvSpPr>
            <p:spPr>
              <a:xfrm>
                <a:off x="4070033" y="2904564"/>
                <a:ext cx="876426" cy="1273493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D0B7305-3762-044C-B925-9119FB8ED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033" y="2904564"/>
                <a:ext cx="876426" cy="1273493"/>
              </a:xfrm>
              <a:prstGeom prst="roundRect">
                <a:avLst>
                  <a:gd name="adj" fmla="val 6997"/>
                </a:avLst>
              </a:prstGeom>
              <a:blipFill>
                <a:blip r:embed="rId3"/>
                <a:stretch>
                  <a:fillRect l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C7605D-8F02-4D46-AAFB-E72C30F6C8C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661364" y="3539322"/>
            <a:ext cx="408669" cy="1989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E5E8BB-4B0F-7B4D-A902-1D199EEF611B}"/>
              </a:ext>
            </a:extLst>
          </p:cNvPr>
          <p:cNvCxnSpPr>
            <a:cxnSpLocks/>
            <a:stCxn id="4" idx="3"/>
            <a:endCxn id="72" idx="1"/>
          </p:cNvCxnSpPr>
          <p:nvPr/>
        </p:nvCxnSpPr>
        <p:spPr>
          <a:xfrm>
            <a:off x="4946459" y="3541311"/>
            <a:ext cx="488105" cy="104846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410CA522-8EAA-7C4E-82F6-4770113CFCD7}"/>
                  </a:ext>
                </a:extLst>
              </p:cNvPr>
              <p:cNvSpPr/>
              <p:nvPr/>
            </p:nvSpPr>
            <p:spPr>
              <a:xfrm>
                <a:off x="7370241" y="2237552"/>
                <a:ext cx="1114853" cy="720800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410CA522-8EAA-7C4E-82F6-4770113CFC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241" y="2237552"/>
                <a:ext cx="1114853" cy="720800"/>
              </a:xfrm>
              <a:prstGeom prst="roundRect">
                <a:avLst/>
              </a:prstGeom>
              <a:blipFill>
                <a:blip r:embed="rId4"/>
                <a:stretch>
                  <a:fillRect b="-1639"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F8C5967E-B54A-3E42-B1CE-E4BC6BC0711F}"/>
                  </a:ext>
                </a:extLst>
              </p:cNvPr>
              <p:cNvSpPr/>
              <p:nvPr/>
            </p:nvSpPr>
            <p:spPr>
              <a:xfrm>
                <a:off x="5799150" y="2004453"/>
                <a:ext cx="810128" cy="11910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F8C5967E-B54A-3E42-B1CE-E4BC6BC07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150" y="2004453"/>
                <a:ext cx="810128" cy="1191010"/>
              </a:xfrm>
              <a:prstGeom prst="roundRect">
                <a:avLst>
                  <a:gd name="adj" fmla="val 6997"/>
                </a:avLst>
              </a:prstGeom>
              <a:blipFill>
                <a:blip r:embed="rId6"/>
                <a:stretch>
                  <a:fillRect l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2CB0433-EDA8-C54A-B6BC-2AD516503279}"/>
              </a:ext>
            </a:extLst>
          </p:cNvPr>
          <p:cNvCxnSpPr>
            <a:cxnSpLocks/>
            <a:stCxn id="62" idx="3"/>
            <a:endCxn id="68" idx="1"/>
          </p:cNvCxnSpPr>
          <p:nvPr/>
        </p:nvCxnSpPr>
        <p:spPr>
          <a:xfrm flipV="1">
            <a:off x="7101347" y="4578798"/>
            <a:ext cx="744179" cy="11467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9242B3-7FC5-3449-AFB6-5FF21A878E1B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 flipV="1">
            <a:off x="4946459" y="2599958"/>
            <a:ext cx="852691" cy="94135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236892E4-49B9-CD49-8BAA-A0497A1FF90E}"/>
                  </a:ext>
                </a:extLst>
              </p:cNvPr>
              <p:cNvSpPr/>
              <p:nvPr/>
            </p:nvSpPr>
            <p:spPr>
              <a:xfrm>
                <a:off x="6291219" y="3994760"/>
                <a:ext cx="810128" cy="11910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236892E4-49B9-CD49-8BAA-A0497A1FF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219" y="3994760"/>
                <a:ext cx="810128" cy="1191010"/>
              </a:xfrm>
              <a:prstGeom prst="roundRect">
                <a:avLst>
                  <a:gd name="adj" fmla="val 6997"/>
                </a:avLst>
              </a:prstGeom>
              <a:blipFill>
                <a:blip r:embed="rId7"/>
                <a:stretch>
                  <a:fillRect l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6C45F60-5432-9440-9FE9-969CA4F4C55C}"/>
              </a:ext>
            </a:extLst>
          </p:cNvPr>
          <p:cNvCxnSpPr>
            <a:cxnSpLocks/>
            <a:stCxn id="47" idx="3"/>
            <a:endCxn id="14" idx="1"/>
          </p:cNvCxnSpPr>
          <p:nvPr/>
        </p:nvCxnSpPr>
        <p:spPr>
          <a:xfrm flipV="1">
            <a:off x="6609278" y="2597952"/>
            <a:ext cx="760963" cy="2006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BE0274A8-746F-F44E-B3A4-0C9AD84633ED}"/>
                  </a:ext>
                </a:extLst>
              </p:cNvPr>
              <p:cNvSpPr/>
              <p:nvPr/>
            </p:nvSpPr>
            <p:spPr>
              <a:xfrm>
                <a:off x="7845526" y="4218398"/>
                <a:ext cx="1114853" cy="720800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BE0274A8-746F-F44E-B3A4-0C9AD8463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526" y="4218398"/>
                <a:ext cx="1114853" cy="7208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F16C2716-4F00-B54F-9323-8309D6C7ED7B}"/>
              </a:ext>
            </a:extLst>
          </p:cNvPr>
          <p:cNvSpPr/>
          <p:nvPr/>
        </p:nvSpPr>
        <p:spPr>
          <a:xfrm>
            <a:off x="5434564" y="3993776"/>
            <a:ext cx="364586" cy="119199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C406B73-8D85-584D-BC16-1C89AC1092E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>
            <a:off x="5799150" y="4589773"/>
            <a:ext cx="492069" cy="49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1643CF5-6C44-CC47-87A6-34B476D1C642}"/>
              </a:ext>
            </a:extLst>
          </p:cNvPr>
          <p:cNvSpPr/>
          <p:nvPr/>
        </p:nvSpPr>
        <p:spPr>
          <a:xfrm>
            <a:off x="1926963" y="3070116"/>
            <a:ext cx="1734401" cy="908908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9E3C40-AA93-F645-80BB-80CEE80B8452}"/>
              </a:ext>
            </a:extLst>
          </p:cNvPr>
          <p:cNvSpPr txBox="1"/>
          <p:nvPr/>
        </p:nvSpPr>
        <p:spPr>
          <a:xfrm>
            <a:off x="2182234" y="3960637"/>
            <a:ext cx="1061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Input</a:t>
            </a:r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0EF44F52-4A80-F74E-8230-7646C3B17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9"/>
          <a:srcRect t="12992" b="11811"/>
          <a:stretch/>
        </p:blipFill>
        <p:spPr>
          <a:xfrm>
            <a:off x="2351660" y="3252009"/>
            <a:ext cx="711120" cy="426721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5588EAA-4A02-ED4D-A230-EC5DFAF98D5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9837" t="8519" r="17447" b="9128"/>
          <a:stretch/>
        </p:blipFill>
        <p:spPr>
          <a:xfrm>
            <a:off x="2493980" y="3394249"/>
            <a:ext cx="711120" cy="42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07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06E7A999-BAA7-8646-BDA0-3E36911B8426}"/>
              </a:ext>
            </a:extLst>
          </p:cNvPr>
          <p:cNvSpPr/>
          <p:nvPr/>
        </p:nvSpPr>
        <p:spPr>
          <a:xfrm>
            <a:off x="485514" y="2170468"/>
            <a:ext cx="1489290" cy="662166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D0B7305-3762-044C-B925-9119FB8ED947}"/>
                  </a:ext>
                </a:extLst>
              </p:cNvPr>
              <p:cNvSpPr/>
              <p:nvPr/>
            </p:nvSpPr>
            <p:spPr>
              <a:xfrm>
                <a:off x="2383473" y="1847924"/>
                <a:ext cx="876426" cy="1273493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  <a:ln w="63500"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D0B7305-3762-044C-B925-9119FB8ED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73" y="1847924"/>
                <a:ext cx="876426" cy="1273493"/>
              </a:xfrm>
              <a:prstGeom prst="roundRect">
                <a:avLst>
                  <a:gd name="adj" fmla="val 6997"/>
                </a:avLst>
              </a:prstGeom>
              <a:blipFill>
                <a:blip r:embed="rId2"/>
                <a:stretch>
                  <a:fillRect l="-12000"/>
                </a:stretch>
              </a:blipFill>
              <a:ln w="63500"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C7605D-8F02-4D46-AAFB-E72C30F6C8C3}"/>
              </a:ext>
            </a:extLst>
          </p:cNvPr>
          <p:cNvCxnSpPr>
            <a:cxnSpLocks/>
            <a:stCxn id="26" idx="6"/>
            <a:endCxn id="4" idx="1"/>
          </p:cNvCxnSpPr>
          <p:nvPr/>
        </p:nvCxnSpPr>
        <p:spPr>
          <a:xfrm flipV="1">
            <a:off x="1974804" y="2484671"/>
            <a:ext cx="408669" cy="1688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FE2DD2C-4CE7-BE43-9607-A05BC65598B7}"/>
              </a:ext>
            </a:extLst>
          </p:cNvPr>
          <p:cNvSpPr txBox="1"/>
          <p:nvPr/>
        </p:nvSpPr>
        <p:spPr>
          <a:xfrm>
            <a:off x="576848" y="2857718"/>
            <a:ext cx="1297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Source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2BBF83A-C093-C449-91FE-14838F030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86" y="2324861"/>
            <a:ext cx="1079529" cy="363671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C406B73-8D85-584D-BC16-1C89AC1092E1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7749445" y="4404910"/>
            <a:ext cx="1161187" cy="1123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4911353-BD1B-0942-9954-D698A7A8BFB5}"/>
              </a:ext>
            </a:extLst>
          </p:cNvPr>
          <p:cNvSpPr/>
          <p:nvPr/>
        </p:nvSpPr>
        <p:spPr>
          <a:xfrm>
            <a:off x="566794" y="4024798"/>
            <a:ext cx="1266961" cy="70976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3E8AD4A-C9EC-124D-85E1-E0EC0DE9C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22" y="4210146"/>
            <a:ext cx="1010375" cy="33203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EC27A0F-6C76-324D-85C8-729C7AC01F2B}"/>
              </a:ext>
            </a:extLst>
          </p:cNvPr>
          <p:cNvSpPr txBox="1"/>
          <p:nvPr/>
        </p:nvSpPr>
        <p:spPr>
          <a:xfrm>
            <a:off x="576848" y="4829364"/>
            <a:ext cx="1245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5917899E-AD56-6F46-88FC-3D30E000BB24}"/>
                  </a:ext>
                </a:extLst>
              </p:cNvPr>
              <p:cNvSpPr/>
              <p:nvPr/>
            </p:nvSpPr>
            <p:spPr>
              <a:xfrm>
                <a:off x="2373313" y="3768164"/>
                <a:ext cx="876426" cy="1273493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  <a:ln w="635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5917899E-AD56-6F46-88FC-3D30E000B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313" y="3768164"/>
                <a:ext cx="876426" cy="1273493"/>
              </a:xfrm>
              <a:prstGeom prst="roundRect">
                <a:avLst>
                  <a:gd name="adj" fmla="val 6997"/>
                </a:avLst>
              </a:prstGeom>
              <a:blipFill>
                <a:blip r:embed="rId5"/>
                <a:stretch>
                  <a:fillRect l="-12000"/>
                </a:stretch>
              </a:blipFill>
              <a:ln w="63500"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54C324-0B9D-084F-96B4-623F5ED6714E}"/>
              </a:ext>
            </a:extLst>
          </p:cNvPr>
          <p:cNvCxnSpPr>
            <a:cxnSpLocks/>
            <a:stCxn id="19" idx="6"/>
            <a:endCxn id="29" idx="1"/>
          </p:cNvCxnSpPr>
          <p:nvPr/>
        </p:nvCxnSpPr>
        <p:spPr>
          <a:xfrm>
            <a:off x="1833755" y="4379679"/>
            <a:ext cx="539558" cy="2523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3CE74A1B-798E-FA4F-886F-7FFBAA496286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3249739" y="3281955"/>
            <a:ext cx="1627109" cy="11229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9904DDD5-EDAD-1D4E-B0B4-CCBCDAAC9B39}"/>
                  </a:ext>
                </a:extLst>
              </p:cNvPr>
              <p:cNvSpPr/>
              <p:nvPr/>
            </p:nvSpPr>
            <p:spPr>
              <a:xfrm>
                <a:off x="7286280" y="1873315"/>
                <a:ext cx="876426" cy="12227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  <a:ln w="63500"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9904DDD5-EDAD-1D4E-B0B4-CCBCDAAC9B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280" y="1873315"/>
                <a:ext cx="876426" cy="1222710"/>
              </a:xfrm>
              <a:prstGeom prst="roundRect">
                <a:avLst>
                  <a:gd name="adj" fmla="val 6997"/>
                </a:avLst>
              </a:prstGeom>
              <a:blipFill>
                <a:blip r:embed="rId6"/>
                <a:stretch>
                  <a:fillRect/>
                </a:stretch>
              </a:blipFill>
              <a:ln w="63500"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CF280CE-E74E-9643-9DEC-6230D7A6CA5C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8162706" y="2484670"/>
            <a:ext cx="76096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F7480677-FADD-1D4D-8F9F-90AAFC6DB30C}"/>
                  </a:ext>
                </a:extLst>
              </p:cNvPr>
              <p:cNvSpPr/>
              <p:nvPr/>
            </p:nvSpPr>
            <p:spPr>
              <a:xfrm>
                <a:off x="9013580" y="2147492"/>
                <a:ext cx="2029304" cy="697577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𝑪𝒍𝒂𝒔𝒔</m:t>
                      </m:r>
                      <m:r>
                        <a:rPr lang="en-US" sz="28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𝒍𝒂𝒃𝒆𝒍</m:t>
                      </m:r>
                    </m:oMath>
                  </m:oMathPara>
                </a14:m>
                <a:endParaRPr lang="en-US" sz="2800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F7480677-FADD-1D4D-8F9F-90AAFC6DB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580" y="2147492"/>
                <a:ext cx="2029304" cy="697577"/>
              </a:xfrm>
              <a:prstGeom prst="roundRect">
                <a:avLst/>
              </a:prstGeom>
              <a:blipFill>
                <a:blip r:embed="rId7"/>
                <a:stretch>
                  <a:fillRect l="-4969" r="-621" b="-3571"/>
                </a:stretch>
              </a:blipFill>
              <a:ln w="0">
                <a:noFill/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F50BE885-09F2-6E4F-819E-90022E52887B}"/>
                  </a:ext>
                </a:extLst>
              </p:cNvPr>
              <p:cNvSpPr/>
              <p:nvPr/>
            </p:nvSpPr>
            <p:spPr>
              <a:xfrm>
                <a:off x="6873019" y="3779396"/>
                <a:ext cx="876426" cy="1273493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  <a:ln w="635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F50BE885-09F2-6E4F-819E-90022E5288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019" y="3779396"/>
                <a:ext cx="876426" cy="1273493"/>
              </a:xfrm>
              <a:prstGeom prst="roundRect">
                <a:avLst>
                  <a:gd name="adj" fmla="val 6997"/>
                </a:avLst>
              </a:prstGeom>
              <a:blipFill>
                <a:blip r:embed="rId8"/>
                <a:stretch>
                  <a:fillRect/>
                </a:stretch>
              </a:blipFill>
              <a:ln w="63500"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A23C12A4-4819-8D4F-B616-E4F79735D111}"/>
                  </a:ext>
                </a:extLst>
              </p:cNvPr>
              <p:cNvSpPr/>
              <p:nvPr/>
            </p:nvSpPr>
            <p:spPr>
              <a:xfrm>
                <a:off x="9127571" y="4043506"/>
                <a:ext cx="2029304" cy="697577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𝑫𝒐𝒎𝒂𝒊𝒏</m:t>
                      </m:r>
                      <m:r>
                        <a:rPr lang="en-US" sz="28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𝒍𝒂𝒃𝒆𝒍</m:t>
                      </m:r>
                    </m:oMath>
                  </m:oMathPara>
                </a14:m>
                <a:endParaRPr lang="en-US" sz="2800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A23C12A4-4819-8D4F-B616-E4F79735D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571" y="4043506"/>
                <a:ext cx="2029304" cy="697577"/>
              </a:xfrm>
              <a:prstGeom prst="roundRect">
                <a:avLst/>
              </a:prstGeom>
              <a:blipFill>
                <a:blip r:embed="rId9"/>
                <a:stretch>
                  <a:fillRect l="-16250" r="-12500" b="-3571"/>
                </a:stretch>
              </a:blipFill>
              <a:ln w="0">
                <a:noFill/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43B27CD4-ABAC-EF4E-9FA8-2726CE05ED7C}"/>
              </a:ext>
            </a:extLst>
          </p:cNvPr>
          <p:cNvSpPr/>
          <p:nvPr/>
        </p:nvSpPr>
        <p:spPr>
          <a:xfrm>
            <a:off x="4876848" y="3121417"/>
            <a:ext cx="284431" cy="321076"/>
          </a:xfrm>
          <a:prstGeom prst="ellips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E99FA653-FE08-0241-B7CB-C2152AEEFCAE}"/>
              </a:ext>
            </a:extLst>
          </p:cNvPr>
          <p:cNvCxnSpPr>
            <a:cxnSpLocks/>
            <a:stCxn id="4" idx="3"/>
            <a:endCxn id="70" idx="2"/>
          </p:cNvCxnSpPr>
          <p:nvPr/>
        </p:nvCxnSpPr>
        <p:spPr>
          <a:xfrm>
            <a:off x="3259899" y="2484671"/>
            <a:ext cx="1616949" cy="79728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9335A4EB-3825-4B43-BABF-4C920B618F22}"/>
              </a:ext>
            </a:extLst>
          </p:cNvPr>
          <p:cNvCxnSpPr>
            <a:cxnSpLocks/>
            <a:stCxn id="70" idx="6"/>
            <a:endCxn id="66" idx="1"/>
          </p:cNvCxnSpPr>
          <p:nvPr/>
        </p:nvCxnSpPr>
        <p:spPr>
          <a:xfrm>
            <a:off x="5161279" y="3281955"/>
            <a:ext cx="1711740" cy="11341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933FB090-D067-6849-B482-F44EAFA05E5E}"/>
              </a:ext>
            </a:extLst>
          </p:cNvPr>
          <p:cNvCxnSpPr>
            <a:cxnSpLocks/>
            <a:stCxn id="70" idx="6"/>
            <a:endCxn id="48" idx="1"/>
          </p:cNvCxnSpPr>
          <p:nvPr/>
        </p:nvCxnSpPr>
        <p:spPr>
          <a:xfrm flipV="1">
            <a:off x="5161279" y="2484670"/>
            <a:ext cx="2125001" cy="797285"/>
          </a:xfrm>
          <a:prstGeom prst="bentConnector3">
            <a:avLst>
              <a:gd name="adj1" fmla="val 404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502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F9BBF39-4951-4646-8259-3F51E54602F9}"/>
              </a:ext>
            </a:extLst>
          </p:cNvPr>
          <p:cNvSpPr/>
          <p:nvPr/>
        </p:nvSpPr>
        <p:spPr>
          <a:xfrm>
            <a:off x="3464824" y="4719712"/>
            <a:ext cx="1734401" cy="908908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90A880-F5A9-8542-A707-335C1391F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095" y="4886020"/>
            <a:ext cx="1010375" cy="332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DD7A0A01-65B0-CF4C-825D-123A47074641}"/>
                  </a:ext>
                </a:extLst>
              </p:cNvPr>
              <p:cNvSpPr/>
              <p:nvPr/>
            </p:nvSpPr>
            <p:spPr>
              <a:xfrm>
                <a:off x="5607894" y="4539408"/>
                <a:ext cx="876426" cy="1273493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DD7A0A01-65B0-CF4C-825D-123A470746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894" y="4539408"/>
                <a:ext cx="876426" cy="1273493"/>
              </a:xfrm>
              <a:prstGeom prst="roundRect">
                <a:avLst>
                  <a:gd name="adj" fmla="val 6997"/>
                </a:avLst>
              </a:prstGeom>
              <a:blipFill>
                <a:blip r:embed="rId3"/>
                <a:stretch>
                  <a:fillRect l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4414CB-6C9B-4E4A-BC65-B3539362CEB9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5199225" y="5174166"/>
            <a:ext cx="408669" cy="1989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6723D0-CB1B-C745-89B4-10F43258F3B4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6484320" y="5176155"/>
            <a:ext cx="488105" cy="104846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6CB4710-3249-604A-A4F4-33D28119A968}"/>
                  </a:ext>
                </a:extLst>
              </p:cNvPr>
              <p:cNvSpPr/>
              <p:nvPr/>
            </p:nvSpPr>
            <p:spPr>
              <a:xfrm>
                <a:off x="8908102" y="3872396"/>
                <a:ext cx="1114853" cy="720800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6CB4710-3249-604A-A4F4-33D28119A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102" y="3872396"/>
                <a:ext cx="1114853" cy="720800"/>
              </a:xfrm>
              <a:prstGeom prst="roundRect">
                <a:avLst/>
              </a:prstGeom>
              <a:blipFill>
                <a:blip r:embed="rId4"/>
                <a:stretch>
                  <a:fillRect b="-1639"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D56E074-44E0-8840-B38F-0D86FFAD1C29}"/>
              </a:ext>
            </a:extLst>
          </p:cNvPr>
          <p:cNvSpPr txBox="1"/>
          <p:nvPr/>
        </p:nvSpPr>
        <p:spPr>
          <a:xfrm>
            <a:off x="3801269" y="5549202"/>
            <a:ext cx="1061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Input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A36B9E-4BE5-E240-BC82-9EDF3BDE8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7687" y="5097625"/>
            <a:ext cx="1079529" cy="3636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1A15B24F-71B7-4641-82CE-D5ACA02AE630}"/>
                  </a:ext>
                </a:extLst>
              </p:cNvPr>
              <p:cNvSpPr/>
              <p:nvPr/>
            </p:nvSpPr>
            <p:spPr>
              <a:xfrm>
                <a:off x="7337011" y="3639297"/>
                <a:ext cx="810128" cy="11910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1A15B24F-71B7-4641-82CE-D5ACA02AE6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011" y="3639297"/>
                <a:ext cx="810128" cy="1191010"/>
              </a:xfrm>
              <a:prstGeom prst="roundRect">
                <a:avLst>
                  <a:gd name="adj" fmla="val 6997"/>
                </a:avLst>
              </a:prstGeom>
              <a:blipFill>
                <a:blip r:embed="rId6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41D006-CE9E-CE47-8798-6BAA69A13281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8639208" y="6213642"/>
            <a:ext cx="744179" cy="11467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B3ECDE-AF41-014E-A51E-9398BE922D92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6484320" y="4234802"/>
            <a:ext cx="852691" cy="94135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06DF70B5-22D4-A240-A641-ECC943E995CD}"/>
                  </a:ext>
                </a:extLst>
              </p:cNvPr>
              <p:cNvSpPr/>
              <p:nvPr/>
            </p:nvSpPr>
            <p:spPr>
              <a:xfrm>
                <a:off x="7829080" y="5629604"/>
                <a:ext cx="810128" cy="11910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06DF70B5-22D4-A240-A641-ECC943E99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080" y="5629604"/>
                <a:ext cx="810128" cy="1191010"/>
              </a:xfrm>
              <a:prstGeom prst="roundRect">
                <a:avLst>
                  <a:gd name="adj" fmla="val 6997"/>
                </a:avLst>
              </a:prstGeom>
              <a:blipFill>
                <a:blip r:embed="rId7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600B0D-F9F2-BC41-A946-3722EB779BE3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147139" y="4232796"/>
            <a:ext cx="760963" cy="2006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91A538F5-28AD-F345-B6CF-BC57DBFD28AD}"/>
                  </a:ext>
                </a:extLst>
              </p:cNvPr>
              <p:cNvSpPr/>
              <p:nvPr/>
            </p:nvSpPr>
            <p:spPr>
              <a:xfrm>
                <a:off x="9383387" y="5853242"/>
                <a:ext cx="1114853" cy="720800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91A538F5-28AD-F345-B6CF-BC57DBFD28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387" y="5853242"/>
                <a:ext cx="1114853" cy="7208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AD6F2F7-7477-2D4D-BE6B-C9807A8F3A76}"/>
              </a:ext>
            </a:extLst>
          </p:cNvPr>
          <p:cNvSpPr/>
          <p:nvPr/>
        </p:nvSpPr>
        <p:spPr>
          <a:xfrm>
            <a:off x="6972425" y="5628620"/>
            <a:ext cx="364586" cy="119199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2F3797-2638-7C49-9594-16BCF215C936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7337011" y="6224617"/>
            <a:ext cx="492069" cy="49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46D2EE2-587C-AF40-B448-32A5A5FDD181}"/>
              </a:ext>
            </a:extLst>
          </p:cNvPr>
          <p:cNvSpPr/>
          <p:nvPr/>
        </p:nvSpPr>
        <p:spPr>
          <a:xfrm>
            <a:off x="1136683" y="978973"/>
            <a:ext cx="1489290" cy="662166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E14123-7E7B-C440-9494-46662B9DA3DF}"/>
              </a:ext>
            </a:extLst>
          </p:cNvPr>
          <p:cNvSpPr txBox="1"/>
          <p:nvPr/>
        </p:nvSpPr>
        <p:spPr>
          <a:xfrm>
            <a:off x="1228017" y="1666223"/>
            <a:ext cx="1297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Source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3D0333A-08EC-4749-86CB-5B49B88B2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4755" y="1133366"/>
            <a:ext cx="1079529" cy="363671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A611AD60-3E31-B043-86C1-80145686EB5D}"/>
              </a:ext>
            </a:extLst>
          </p:cNvPr>
          <p:cNvSpPr/>
          <p:nvPr/>
        </p:nvSpPr>
        <p:spPr>
          <a:xfrm>
            <a:off x="5248705" y="969030"/>
            <a:ext cx="1266961" cy="70976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1F18746-2F00-4C47-85AA-D625702FA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433" y="1154378"/>
            <a:ext cx="1010375" cy="33203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BEF029C-79BC-684A-A754-BA3C01E21C39}"/>
              </a:ext>
            </a:extLst>
          </p:cNvPr>
          <p:cNvSpPr txBox="1"/>
          <p:nvPr/>
        </p:nvSpPr>
        <p:spPr>
          <a:xfrm>
            <a:off x="5258759" y="1773596"/>
            <a:ext cx="1245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894EF7EC-D2AC-4C49-A32E-749D5AD6ADFF}"/>
                  </a:ext>
                </a:extLst>
              </p:cNvPr>
              <p:cNvSpPr/>
              <p:nvPr/>
            </p:nvSpPr>
            <p:spPr>
              <a:xfrm>
                <a:off x="3158839" y="531761"/>
                <a:ext cx="1376041" cy="1566836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4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4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894EF7EC-D2AC-4C49-A32E-749D5AD6AD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839" y="531761"/>
                <a:ext cx="1376041" cy="1566836"/>
              </a:xfrm>
              <a:prstGeom prst="roundRect">
                <a:avLst>
                  <a:gd name="adj" fmla="val 6997"/>
                </a:avLst>
              </a:prstGeom>
              <a:blipFill>
                <a:blip r:embed="rId9"/>
                <a:stretch>
                  <a:fillRect l="-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A0D06C-CC52-394F-8517-DB5027B18FDB}"/>
              </a:ext>
            </a:extLst>
          </p:cNvPr>
          <p:cNvCxnSpPr>
            <a:cxnSpLocks/>
            <a:stCxn id="20" idx="6"/>
            <a:endCxn id="26" idx="1"/>
          </p:cNvCxnSpPr>
          <p:nvPr/>
        </p:nvCxnSpPr>
        <p:spPr>
          <a:xfrm>
            <a:off x="2625973" y="1310056"/>
            <a:ext cx="532866" cy="512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11E5B3-212F-BC43-B1E9-C39FEDE058FF}"/>
              </a:ext>
            </a:extLst>
          </p:cNvPr>
          <p:cNvCxnSpPr>
            <a:cxnSpLocks/>
            <a:stCxn id="26" idx="3"/>
            <a:endCxn id="23" idx="2"/>
          </p:cNvCxnSpPr>
          <p:nvPr/>
        </p:nvCxnSpPr>
        <p:spPr>
          <a:xfrm>
            <a:off x="4534880" y="1315179"/>
            <a:ext cx="713825" cy="873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B654FC61-6D6D-CB4C-BEFF-E673D1DD614C}"/>
                  </a:ext>
                </a:extLst>
              </p:cNvPr>
              <p:cNvSpPr/>
              <p:nvPr/>
            </p:nvSpPr>
            <p:spPr>
              <a:xfrm>
                <a:off x="7267894" y="724040"/>
                <a:ext cx="810128" cy="11910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B654FC61-6D6D-CB4C-BEFF-E673D1DD6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894" y="724040"/>
                <a:ext cx="810128" cy="1191010"/>
              </a:xfrm>
              <a:prstGeom prst="roundRect">
                <a:avLst>
                  <a:gd name="adj" fmla="val 6997"/>
                </a:avLst>
              </a:prstGeom>
              <a:blipFill>
                <a:blip r:embed="rId10"/>
                <a:stretch>
                  <a:fillRect l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80D221-3A74-4349-8DFC-C7E706BEC405}"/>
              </a:ext>
            </a:extLst>
          </p:cNvPr>
          <p:cNvCxnSpPr>
            <a:cxnSpLocks/>
            <a:stCxn id="23" idx="6"/>
            <a:endCxn id="39" idx="1"/>
          </p:cNvCxnSpPr>
          <p:nvPr/>
        </p:nvCxnSpPr>
        <p:spPr>
          <a:xfrm flipV="1">
            <a:off x="6515666" y="1319545"/>
            <a:ext cx="752228" cy="4366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A554FC6-AD83-8C45-8207-6D47B59C2779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8078022" y="1319545"/>
            <a:ext cx="648529" cy="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4B99F48D-F913-C249-A722-1F05BD7E940A}"/>
                  </a:ext>
                </a:extLst>
              </p:cNvPr>
              <p:cNvSpPr/>
              <p:nvPr/>
            </p:nvSpPr>
            <p:spPr>
              <a:xfrm>
                <a:off x="8743279" y="949656"/>
                <a:ext cx="1425960" cy="720800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𝑙𝑎𝑏𝑒𝑙</m:t>
                      </m:r>
                    </m:oMath>
                  </m:oMathPara>
                </a14:m>
                <a:endParaRPr lang="en-US" sz="36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4B99F48D-F913-C249-A722-1F05BD7E9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279" y="949656"/>
                <a:ext cx="1425960" cy="7208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807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97E703A-EB3F-F845-9922-4B8298606BDD}"/>
              </a:ext>
            </a:extLst>
          </p:cNvPr>
          <p:cNvSpPr/>
          <p:nvPr/>
        </p:nvSpPr>
        <p:spPr>
          <a:xfrm>
            <a:off x="1136683" y="978973"/>
            <a:ext cx="1489290" cy="662166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1247D6-F17F-BF4C-ABCA-359A01B8934F}"/>
              </a:ext>
            </a:extLst>
          </p:cNvPr>
          <p:cNvSpPr txBox="1"/>
          <p:nvPr/>
        </p:nvSpPr>
        <p:spPr>
          <a:xfrm>
            <a:off x="1228017" y="1666223"/>
            <a:ext cx="1297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Source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029E51-5F43-9246-81F2-03797DEE1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755" y="1133366"/>
            <a:ext cx="1079529" cy="36367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37593B2-094B-2842-9270-8B0091138A1D}"/>
              </a:ext>
            </a:extLst>
          </p:cNvPr>
          <p:cNvSpPr/>
          <p:nvPr/>
        </p:nvSpPr>
        <p:spPr>
          <a:xfrm>
            <a:off x="5248705" y="969030"/>
            <a:ext cx="1266961" cy="70976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D8F219-203C-0743-AADE-0555BF8F1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33" y="1154378"/>
            <a:ext cx="1010375" cy="3320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159496-5409-654F-ACE0-A8D81B3770C0}"/>
              </a:ext>
            </a:extLst>
          </p:cNvPr>
          <p:cNvSpPr txBox="1"/>
          <p:nvPr/>
        </p:nvSpPr>
        <p:spPr>
          <a:xfrm>
            <a:off x="5258759" y="1773596"/>
            <a:ext cx="1245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C1A48127-6263-A943-9B09-EC6AE3264EAB}"/>
                  </a:ext>
                </a:extLst>
              </p:cNvPr>
              <p:cNvSpPr/>
              <p:nvPr/>
            </p:nvSpPr>
            <p:spPr>
              <a:xfrm>
                <a:off x="3158839" y="531761"/>
                <a:ext cx="1376041" cy="1566836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4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4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C1A48127-6263-A943-9B09-EC6AE3264E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839" y="531761"/>
                <a:ext cx="1376041" cy="1566836"/>
              </a:xfrm>
              <a:prstGeom prst="roundRect">
                <a:avLst>
                  <a:gd name="adj" fmla="val 6997"/>
                </a:avLst>
              </a:prstGeom>
              <a:blipFill>
                <a:blip r:embed="rId4"/>
                <a:stretch>
                  <a:fillRect l="-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4FC2C2-43E3-424D-BCFE-36097D6AEE23}"/>
              </a:ext>
            </a:extLst>
          </p:cNvPr>
          <p:cNvCxnSpPr>
            <a:cxnSpLocks/>
            <a:stCxn id="4" idx="6"/>
            <a:endCxn id="10" idx="1"/>
          </p:cNvCxnSpPr>
          <p:nvPr/>
        </p:nvCxnSpPr>
        <p:spPr>
          <a:xfrm>
            <a:off x="2625973" y="1310056"/>
            <a:ext cx="532866" cy="512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9106BB-29A1-2B40-9522-5F7590775338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>
            <a:off x="4534880" y="1315179"/>
            <a:ext cx="713825" cy="873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7F3E8950-C46E-7347-99B6-AE7AA59867BE}"/>
                  </a:ext>
                </a:extLst>
              </p:cNvPr>
              <p:cNvSpPr/>
              <p:nvPr/>
            </p:nvSpPr>
            <p:spPr>
              <a:xfrm>
                <a:off x="7267894" y="724040"/>
                <a:ext cx="810128" cy="11910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7F3E8950-C46E-7347-99B6-AE7AA59867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894" y="724040"/>
                <a:ext cx="810128" cy="1191010"/>
              </a:xfrm>
              <a:prstGeom prst="roundRect">
                <a:avLst>
                  <a:gd name="adj" fmla="val 6997"/>
                </a:avLst>
              </a:prstGeom>
              <a:blipFill>
                <a:blip r:embed="rId5"/>
                <a:stretch>
                  <a:fillRect l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4AE941-DE04-CC4F-BAE0-25071DCBE4D1}"/>
              </a:ext>
            </a:extLst>
          </p:cNvPr>
          <p:cNvCxnSpPr>
            <a:cxnSpLocks/>
            <a:stCxn id="7" idx="6"/>
            <a:endCxn id="13" idx="1"/>
          </p:cNvCxnSpPr>
          <p:nvPr/>
        </p:nvCxnSpPr>
        <p:spPr>
          <a:xfrm flipV="1">
            <a:off x="6515666" y="1319545"/>
            <a:ext cx="752228" cy="4366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FA8491-07EE-C142-A381-C28FB007E13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078022" y="1319545"/>
            <a:ext cx="648529" cy="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F99C4AA7-2B11-1F4C-A5F7-FF8266BCD904}"/>
                  </a:ext>
                </a:extLst>
              </p:cNvPr>
              <p:cNvSpPr/>
              <p:nvPr/>
            </p:nvSpPr>
            <p:spPr>
              <a:xfrm>
                <a:off x="8743279" y="949656"/>
                <a:ext cx="1425960" cy="720800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𝑙𝑎𝑏𝑒𝑙</m:t>
                      </m:r>
                    </m:oMath>
                  </m:oMathPara>
                </a14:m>
                <a:endParaRPr lang="en-US" sz="36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F99C4AA7-2B11-1F4C-A5F7-FF8266BCD9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279" y="949656"/>
                <a:ext cx="1425960" cy="7208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905BD27C-DB55-EC4A-8BF3-4D799EA89C95}"/>
                  </a:ext>
                </a:extLst>
              </p:cNvPr>
              <p:cNvSpPr/>
              <p:nvPr/>
            </p:nvSpPr>
            <p:spPr>
              <a:xfrm>
                <a:off x="3967315" y="3899306"/>
                <a:ext cx="1325633" cy="584204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𝐸𝑛𝑐𝑜𝑑𝑒𝑟</m:t>
                      </m:r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905BD27C-DB55-EC4A-8BF3-4D799EA89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315" y="3899306"/>
                <a:ext cx="1325633" cy="584204"/>
              </a:xfrm>
              <a:prstGeom prst="roundRect">
                <a:avLst>
                  <a:gd name="adj" fmla="val 6997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D183BA-A266-5C47-BAC3-9734FC4640F7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5292948" y="4191408"/>
            <a:ext cx="912681" cy="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40DDD278-8FBA-ED4B-95C4-DFCB85965293}"/>
                  </a:ext>
                </a:extLst>
              </p:cNvPr>
              <p:cNvSpPr/>
              <p:nvPr/>
            </p:nvSpPr>
            <p:spPr>
              <a:xfrm>
                <a:off x="6205629" y="3899306"/>
                <a:ext cx="1325633" cy="584204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𝐷𝑒𝑐𝑜𝑑𝑒𝑟</m:t>
                      </m:r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40DDD278-8FBA-ED4B-95C4-DFCB859652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629" y="3899306"/>
                <a:ext cx="1325633" cy="584204"/>
              </a:xfrm>
              <a:prstGeom prst="roundRect">
                <a:avLst>
                  <a:gd name="adj" fmla="val 6997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58761DCB-A242-344B-BF92-295440825881}"/>
              </a:ext>
            </a:extLst>
          </p:cNvPr>
          <p:cNvSpPr txBox="1"/>
          <p:nvPr/>
        </p:nvSpPr>
        <p:spPr>
          <a:xfrm>
            <a:off x="1136683" y="3960575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Input Sequence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2281EF-8885-B241-BEE2-C4D784A6AC33}"/>
              </a:ext>
            </a:extLst>
          </p:cNvPr>
          <p:cNvSpPr txBox="1"/>
          <p:nvPr/>
        </p:nvSpPr>
        <p:spPr>
          <a:xfrm>
            <a:off x="8294567" y="3960575"/>
            <a:ext cx="1959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Output Sequence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6E211EC-9DB3-8943-9511-72178F2A8A6E}"/>
              </a:ext>
            </a:extLst>
          </p:cNvPr>
          <p:cNvCxnSpPr>
            <a:cxnSpLocks/>
            <a:stCxn id="30" idx="3"/>
            <a:endCxn id="17" idx="1"/>
          </p:cNvCxnSpPr>
          <p:nvPr/>
        </p:nvCxnSpPr>
        <p:spPr>
          <a:xfrm>
            <a:off x="2905116" y="4160630"/>
            <a:ext cx="1062199" cy="30778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A3DA0D6-25B8-2C49-94F3-927B615E49CD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 flipV="1">
            <a:off x="7531262" y="4160630"/>
            <a:ext cx="763305" cy="30778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22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93D6D27-B312-6B4F-BAAC-B58A3EEFF1CC}"/>
              </a:ext>
            </a:extLst>
          </p:cNvPr>
          <p:cNvSpPr/>
          <p:nvPr/>
        </p:nvSpPr>
        <p:spPr>
          <a:xfrm>
            <a:off x="2713705" y="6009229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Text Encoder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2931D5F-4ACE-454A-8BDD-9721F761CBA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862356" y="6290537"/>
            <a:ext cx="720523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BF7F32CE-5342-5E47-8039-9009E773C0DB}"/>
                  </a:ext>
                </a:extLst>
              </p:cNvPr>
              <p:cNvSpPr/>
              <p:nvPr/>
            </p:nvSpPr>
            <p:spPr>
              <a:xfrm>
                <a:off x="1332084" y="6093510"/>
                <a:ext cx="661098" cy="41564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𝑻𝒆𝒙𝒕</m:t>
                      </m:r>
                    </m:oMath>
                  </m:oMathPara>
                </a14:m>
                <a:endParaRPr lang="en-US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BF7F32CE-5342-5E47-8039-9009E773C0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084" y="6093510"/>
                <a:ext cx="661098" cy="41564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285ABFB-B1A7-5E45-84C9-CE64433C01BA}"/>
              </a:ext>
            </a:extLst>
          </p:cNvPr>
          <p:cNvSpPr/>
          <p:nvPr/>
        </p:nvSpPr>
        <p:spPr>
          <a:xfrm>
            <a:off x="4582879" y="6071922"/>
            <a:ext cx="1496102" cy="43723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Conditioning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53D204B-9C11-3245-B859-D968C86B2127}"/>
              </a:ext>
            </a:extLst>
          </p:cNvPr>
          <p:cNvSpPr/>
          <p:nvPr/>
        </p:nvSpPr>
        <p:spPr>
          <a:xfrm>
            <a:off x="6799504" y="6082716"/>
            <a:ext cx="1120927" cy="43723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Attention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875A9D1-D84B-6547-B9F2-BA956CCC88DB}"/>
              </a:ext>
            </a:extLst>
          </p:cNvPr>
          <p:cNvSpPr/>
          <p:nvPr/>
        </p:nvSpPr>
        <p:spPr>
          <a:xfrm>
            <a:off x="8640954" y="6082716"/>
            <a:ext cx="1120927" cy="43723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234278D9-5AB2-0745-AF12-79C7AB9C35C5}"/>
                  </a:ext>
                </a:extLst>
              </p:cNvPr>
              <p:cNvSpPr/>
              <p:nvPr/>
            </p:nvSpPr>
            <p:spPr>
              <a:xfrm>
                <a:off x="10477968" y="6104304"/>
                <a:ext cx="759222" cy="41564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𝑨𝒖𝒅𝒊𝒐</m:t>
                      </m:r>
                    </m:oMath>
                  </m:oMathPara>
                </a14:m>
                <a:endParaRPr lang="en-US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234278D9-5AB2-0745-AF12-79C7AB9C3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968" y="6104304"/>
                <a:ext cx="759222" cy="415642"/>
              </a:xfrm>
              <a:prstGeom prst="roundRect">
                <a:avLst/>
              </a:prstGeom>
              <a:blipFill>
                <a:blip r:embed="rId3"/>
                <a:stretch>
                  <a:fillRect l="-6349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C55D66-46D1-0749-87BA-CF4B13218055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1993182" y="6301331"/>
            <a:ext cx="720523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842198-F5D9-C146-BA0E-622C86F187A4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6078981" y="6290537"/>
            <a:ext cx="720523" cy="10794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899954-363B-B84A-91A7-C882F178C82E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920431" y="6301331"/>
            <a:ext cx="720523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500212-5F5E-9E45-B1B6-2C5F3F6F780A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9761881" y="6301331"/>
            <a:ext cx="716087" cy="10794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7B34061-7A31-7044-A881-A819DEB5EFF2}"/>
              </a:ext>
            </a:extLst>
          </p:cNvPr>
          <p:cNvSpPr/>
          <p:nvPr/>
        </p:nvSpPr>
        <p:spPr>
          <a:xfrm>
            <a:off x="4643195" y="5014445"/>
            <a:ext cx="1375470" cy="550724"/>
          </a:xfrm>
          <a:prstGeom prst="roundRect">
            <a:avLst>
              <a:gd name="adj" fmla="val 69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Emotion Embedding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0EDF045-88D6-BE47-9BBF-6995631AA8C8}"/>
              </a:ext>
            </a:extLst>
          </p:cNvPr>
          <p:cNvCxnSpPr>
            <a:cxnSpLocks/>
            <a:stCxn id="34" idx="2"/>
            <a:endCxn id="15" idx="0"/>
          </p:cNvCxnSpPr>
          <p:nvPr/>
        </p:nvCxnSpPr>
        <p:spPr>
          <a:xfrm>
            <a:off x="5330930" y="5565169"/>
            <a:ext cx="0" cy="506753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D383F13-1B80-7C43-A478-C1AAB4BC203C}"/>
              </a:ext>
            </a:extLst>
          </p:cNvPr>
          <p:cNvSpPr/>
          <p:nvPr/>
        </p:nvSpPr>
        <p:spPr>
          <a:xfrm>
            <a:off x="2642301" y="266350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Feature Extractor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5533881-E46E-304D-B7AB-7C1587B66C70}"/>
              </a:ext>
            </a:extLst>
          </p:cNvPr>
          <p:cNvCxnSpPr>
            <a:cxnSpLocks/>
          </p:cNvCxnSpPr>
          <p:nvPr/>
        </p:nvCxnSpPr>
        <p:spPr>
          <a:xfrm>
            <a:off x="3790952" y="547658"/>
            <a:ext cx="720523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CA692815-512F-2D4F-B802-DEE380E62FBF}"/>
                  </a:ext>
                </a:extLst>
              </p:cNvPr>
              <p:cNvSpPr/>
              <p:nvPr/>
            </p:nvSpPr>
            <p:spPr>
              <a:xfrm>
                <a:off x="1165123" y="350631"/>
                <a:ext cx="756655" cy="41564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𝑨𝒖𝒅𝒊𝒐</m:t>
                      </m:r>
                    </m:oMath>
                  </m:oMathPara>
                </a14:m>
                <a:endParaRPr lang="en-US" b="1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CA692815-512F-2D4F-B802-DEE380E62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123" y="350631"/>
                <a:ext cx="756655" cy="415642"/>
              </a:xfrm>
              <a:prstGeom prst="roundRect">
                <a:avLst/>
              </a:prstGeom>
              <a:blipFill>
                <a:blip r:embed="rId4"/>
                <a:stretch>
                  <a:fillRect l="-6452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970AF9-C9AA-914F-AF61-D13D6A49B662}"/>
              </a:ext>
            </a:extLst>
          </p:cNvPr>
          <p:cNvCxnSpPr>
            <a:cxnSpLocks/>
            <a:stCxn id="42" idx="3"/>
            <a:endCxn id="40" idx="1"/>
          </p:cNvCxnSpPr>
          <p:nvPr/>
        </p:nvCxnSpPr>
        <p:spPr>
          <a:xfrm>
            <a:off x="1921778" y="558452"/>
            <a:ext cx="720523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056208B-A868-974D-912B-2586406673E9}"/>
              </a:ext>
            </a:extLst>
          </p:cNvPr>
          <p:cNvSpPr/>
          <p:nvPr/>
        </p:nvSpPr>
        <p:spPr>
          <a:xfrm>
            <a:off x="4511475" y="103239"/>
            <a:ext cx="1375470" cy="890042"/>
          </a:xfrm>
          <a:prstGeom prst="roundRect">
            <a:avLst>
              <a:gd name="adj" fmla="val 69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Emotion Embedding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B178BF2-F79B-594B-AF99-CDAD1B0550E3}"/>
              </a:ext>
            </a:extLst>
          </p:cNvPr>
          <p:cNvSpPr/>
          <p:nvPr/>
        </p:nvSpPr>
        <p:spPr>
          <a:xfrm>
            <a:off x="6778454" y="266350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Emotion Classifier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15D890-A014-AE43-9BFE-908EA6BB49E7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5886945" y="548260"/>
            <a:ext cx="891509" cy="10192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A1720C57-6A75-944C-A57C-9EB2E43435C0}"/>
                  </a:ext>
                </a:extLst>
              </p:cNvPr>
              <p:cNvSpPr/>
              <p:nvPr/>
            </p:nvSpPr>
            <p:spPr>
              <a:xfrm>
                <a:off x="8818614" y="223303"/>
                <a:ext cx="1093463" cy="670298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𝑬𝒎𝒐𝒕𝒊𝒐𝒏</m:t>
                      </m:r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𝑳𝒂𝒃𝒆𝒍</m:t>
                      </m:r>
                    </m:oMath>
                  </m:oMathPara>
                </a14:m>
                <a:endParaRPr lang="en-US" b="1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A1720C57-6A75-944C-A57C-9EB2E43435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614" y="223303"/>
                <a:ext cx="1093463" cy="670298"/>
              </a:xfrm>
              <a:prstGeom prst="roundRect">
                <a:avLst/>
              </a:prstGeom>
              <a:blipFill>
                <a:blip r:embed="rId5"/>
                <a:stretch>
                  <a:fillRect l="-3371" r="-3371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4BFDDB-795F-4A4B-87EE-0AE0DBB36F5D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927105" y="558452"/>
            <a:ext cx="891509" cy="2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5812A3F-A99C-9E4B-ADED-545E10067608}"/>
              </a:ext>
            </a:extLst>
          </p:cNvPr>
          <p:cNvSpPr/>
          <p:nvPr/>
        </p:nvSpPr>
        <p:spPr>
          <a:xfrm>
            <a:off x="8516957" y="1397031"/>
            <a:ext cx="1706206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Embedding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Reconstructor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19C272-459A-F743-AAEA-2AD314FA664D}"/>
              </a:ext>
            </a:extLst>
          </p:cNvPr>
          <p:cNvCxnSpPr>
            <a:cxnSpLocks/>
            <a:stCxn id="52" idx="2"/>
            <a:endCxn id="61" idx="0"/>
          </p:cNvCxnSpPr>
          <p:nvPr/>
        </p:nvCxnSpPr>
        <p:spPr>
          <a:xfrm>
            <a:off x="9365346" y="893601"/>
            <a:ext cx="4714" cy="50343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5607323C-A9A0-B94A-8D22-C18E4EF471DB}"/>
                  </a:ext>
                </a:extLst>
              </p:cNvPr>
              <p:cNvSpPr/>
              <p:nvPr/>
            </p:nvSpPr>
            <p:spPr>
              <a:xfrm>
                <a:off x="10906641" y="1481312"/>
                <a:ext cx="661098" cy="41564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𝑻𝒆𝒙𝒕</m:t>
                      </m:r>
                    </m:oMath>
                  </m:oMathPara>
                </a14:m>
                <a:endParaRPr lang="en-US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5607323C-A9A0-B94A-8D22-C18E4EF47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6641" y="1481312"/>
                <a:ext cx="661098" cy="415642"/>
              </a:xfrm>
              <a:prstGeom prst="roundRect">
                <a:avLst/>
              </a:prstGeom>
              <a:blipFill>
                <a:blip r:embed="rId6"/>
                <a:stretch>
                  <a:fillRect l="-1818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EEC1BF5-6A6A-5A42-8E65-B31D9E8FC597}"/>
              </a:ext>
            </a:extLst>
          </p:cNvPr>
          <p:cNvCxnSpPr>
            <a:cxnSpLocks/>
            <a:stCxn id="65" idx="1"/>
            <a:endCxn id="61" idx="3"/>
          </p:cNvCxnSpPr>
          <p:nvPr/>
        </p:nvCxnSpPr>
        <p:spPr>
          <a:xfrm flipH="1">
            <a:off x="10223163" y="1689133"/>
            <a:ext cx="683478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95FCD96-B5E8-BF41-8BBD-AFBFC92D387A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6949440" y="1689133"/>
            <a:ext cx="1567517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DF9253A6-2A68-3943-9381-5037A8BDF2F2}"/>
              </a:ext>
            </a:extLst>
          </p:cNvPr>
          <p:cNvSpPr/>
          <p:nvPr/>
        </p:nvSpPr>
        <p:spPr>
          <a:xfrm>
            <a:off x="5573491" y="1446010"/>
            <a:ext cx="1375470" cy="550724"/>
          </a:xfrm>
          <a:prstGeom prst="roundRect">
            <a:avLst>
              <a:gd name="adj" fmla="val 69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Emotion Embedding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E08DC873-7832-504A-B12E-1256B00D42BC}"/>
              </a:ext>
            </a:extLst>
          </p:cNvPr>
          <p:cNvSpPr/>
          <p:nvPr/>
        </p:nvSpPr>
        <p:spPr>
          <a:xfrm>
            <a:off x="2794701" y="3840373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Feature Extractor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5D13EB4-499F-E34C-875C-F6BA131A9A68}"/>
              </a:ext>
            </a:extLst>
          </p:cNvPr>
          <p:cNvCxnSpPr>
            <a:cxnSpLocks/>
          </p:cNvCxnSpPr>
          <p:nvPr/>
        </p:nvCxnSpPr>
        <p:spPr>
          <a:xfrm>
            <a:off x="3943352" y="4121681"/>
            <a:ext cx="720523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C11EC62B-60E0-334E-8F10-ACE683FF550A}"/>
                  </a:ext>
                </a:extLst>
              </p:cNvPr>
              <p:cNvSpPr/>
              <p:nvPr/>
            </p:nvSpPr>
            <p:spPr>
              <a:xfrm>
                <a:off x="1317523" y="3924654"/>
                <a:ext cx="756655" cy="41564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𝑨𝒖𝒅𝒊𝒐</m:t>
                      </m:r>
                    </m:oMath>
                  </m:oMathPara>
                </a14:m>
                <a:endParaRPr lang="en-US" b="1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C11EC62B-60E0-334E-8F10-ACE683FF55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523" y="3924654"/>
                <a:ext cx="756655" cy="415642"/>
              </a:xfrm>
              <a:prstGeom prst="roundRect">
                <a:avLst/>
              </a:prstGeom>
              <a:blipFill>
                <a:blip r:embed="rId7"/>
                <a:stretch>
                  <a:fillRect l="-6452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9FF6C06-0E76-9544-B4CF-FD7C4A321315}"/>
              </a:ext>
            </a:extLst>
          </p:cNvPr>
          <p:cNvCxnSpPr>
            <a:cxnSpLocks/>
            <a:stCxn id="79" idx="3"/>
            <a:endCxn id="77" idx="1"/>
          </p:cNvCxnSpPr>
          <p:nvPr/>
        </p:nvCxnSpPr>
        <p:spPr>
          <a:xfrm>
            <a:off x="2074178" y="4132475"/>
            <a:ext cx="720523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B9CA9821-DFB2-3D4D-8ABB-66BCA20CD90B}"/>
              </a:ext>
            </a:extLst>
          </p:cNvPr>
          <p:cNvSpPr/>
          <p:nvPr/>
        </p:nvSpPr>
        <p:spPr>
          <a:xfrm>
            <a:off x="4663875" y="3677262"/>
            <a:ext cx="1375470" cy="890042"/>
          </a:xfrm>
          <a:prstGeom prst="roundRect">
            <a:avLst>
              <a:gd name="adj" fmla="val 69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Emotion Embedding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62016D97-9331-7C44-98F2-9AD4E37FD9B2}"/>
              </a:ext>
            </a:extLst>
          </p:cNvPr>
          <p:cNvSpPr/>
          <p:nvPr/>
        </p:nvSpPr>
        <p:spPr>
          <a:xfrm>
            <a:off x="6930854" y="3840373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Emotion Classifier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6093247-29C7-894F-A340-368977BF084B}"/>
              </a:ext>
            </a:extLst>
          </p:cNvPr>
          <p:cNvCxnSpPr>
            <a:cxnSpLocks/>
            <a:stCxn id="81" idx="3"/>
            <a:endCxn id="82" idx="1"/>
          </p:cNvCxnSpPr>
          <p:nvPr/>
        </p:nvCxnSpPr>
        <p:spPr>
          <a:xfrm>
            <a:off x="6039345" y="4122283"/>
            <a:ext cx="891509" cy="10192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27C8383C-D1CB-CD44-932C-B1D4CD8F9431}"/>
                  </a:ext>
                </a:extLst>
              </p:cNvPr>
              <p:cNvSpPr/>
              <p:nvPr/>
            </p:nvSpPr>
            <p:spPr>
              <a:xfrm>
                <a:off x="8971014" y="3797326"/>
                <a:ext cx="1093463" cy="670298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𝑬𝒎𝒐𝒕𝒊𝒐𝒏</m:t>
                      </m:r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𝑳𝒂𝒃𝒆𝒍</m:t>
                      </m:r>
                    </m:oMath>
                  </m:oMathPara>
                </a14:m>
                <a:endParaRPr lang="en-US" b="1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27C8383C-D1CB-CD44-932C-B1D4CD8F9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014" y="3797326"/>
                <a:ext cx="1093463" cy="670298"/>
              </a:xfrm>
              <a:prstGeom prst="roundRect">
                <a:avLst/>
              </a:prstGeom>
              <a:blipFill>
                <a:blip r:embed="rId8"/>
                <a:stretch>
                  <a:fillRect l="-3371" r="-3371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E424D6C-19F8-7D4E-A7CC-B6AD2ABFBE5E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8079505" y="4132475"/>
            <a:ext cx="891509" cy="2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00044749-0EC1-FB47-B2F1-A156F2B9AFB9}"/>
              </a:ext>
            </a:extLst>
          </p:cNvPr>
          <p:cNvSpPr/>
          <p:nvPr/>
        </p:nvSpPr>
        <p:spPr>
          <a:xfrm>
            <a:off x="8669357" y="4971054"/>
            <a:ext cx="1706206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Embedding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Reconstructor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93D088B-0CD8-1342-B770-87F8EC0DC269}"/>
              </a:ext>
            </a:extLst>
          </p:cNvPr>
          <p:cNvCxnSpPr>
            <a:cxnSpLocks/>
            <a:stCxn id="84" idx="2"/>
            <a:endCxn id="86" idx="0"/>
          </p:cNvCxnSpPr>
          <p:nvPr/>
        </p:nvCxnSpPr>
        <p:spPr>
          <a:xfrm>
            <a:off x="9517746" y="4467624"/>
            <a:ext cx="4714" cy="50343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D2F58AD0-9CD5-5F49-8C73-3D319B4F304D}"/>
                  </a:ext>
                </a:extLst>
              </p:cNvPr>
              <p:cNvSpPr/>
              <p:nvPr/>
            </p:nvSpPr>
            <p:spPr>
              <a:xfrm>
                <a:off x="11059041" y="5055335"/>
                <a:ext cx="661098" cy="41564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𝑻𝒆𝒙𝒕</m:t>
                      </m:r>
                    </m:oMath>
                  </m:oMathPara>
                </a14:m>
                <a:endParaRPr lang="en-US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D2F58AD0-9CD5-5F49-8C73-3D319B4F3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041" y="5055335"/>
                <a:ext cx="661098" cy="415642"/>
              </a:xfrm>
              <a:prstGeom prst="roundRect">
                <a:avLst/>
              </a:prstGeom>
              <a:blipFill>
                <a:blip r:embed="rId9"/>
                <a:stretch>
                  <a:fillRect l="-1818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88A9745-39F2-784B-A7FD-AF49A4F6F0D9}"/>
              </a:ext>
            </a:extLst>
          </p:cNvPr>
          <p:cNvCxnSpPr>
            <a:cxnSpLocks/>
            <a:stCxn id="88" idx="1"/>
            <a:endCxn id="86" idx="3"/>
          </p:cNvCxnSpPr>
          <p:nvPr/>
        </p:nvCxnSpPr>
        <p:spPr>
          <a:xfrm flipH="1">
            <a:off x="10375563" y="5263156"/>
            <a:ext cx="683478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2FE6642-AD75-FA45-8670-8C3F9C814C44}"/>
              </a:ext>
            </a:extLst>
          </p:cNvPr>
          <p:cNvCxnSpPr>
            <a:cxnSpLocks/>
            <a:stCxn id="86" idx="1"/>
          </p:cNvCxnSpPr>
          <p:nvPr/>
        </p:nvCxnSpPr>
        <p:spPr>
          <a:xfrm flipH="1">
            <a:off x="7352779" y="5263156"/>
            <a:ext cx="1316578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246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93D6D27-B312-6B4F-BAAC-B58A3EEFF1CC}"/>
              </a:ext>
            </a:extLst>
          </p:cNvPr>
          <p:cNvSpPr/>
          <p:nvPr/>
        </p:nvSpPr>
        <p:spPr>
          <a:xfrm>
            <a:off x="2713705" y="6009229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Text Encoder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2931D5F-4ACE-454A-8BDD-9721F761CBA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 flipV="1">
            <a:off x="3862356" y="6290537"/>
            <a:ext cx="720523" cy="10794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BF7F32CE-5342-5E47-8039-9009E773C0DB}"/>
                  </a:ext>
                </a:extLst>
              </p:cNvPr>
              <p:cNvSpPr/>
              <p:nvPr/>
            </p:nvSpPr>
            <p:spPr>
              <a:xfrm>
                <a:off x="1332084" y="6093510"/>
                <a:ext cx="661098" cy="41564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𝑻𝒆𝒙𝒕</m:t>
                      </m:r>
                    </m:oMath>
                  </m:oMathPara>
                </a14:m>
                <a:endParaRPr lang="en-US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BF7F32CE-5342-5E47-8039-9009E773C0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084" y="6093510"/>
                <a:ext cx="661098" cy="41564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285ABFB-B1A7-5E45-84C9-CE64433C01BA}"/>
              </a:ext>
            </a:extLst>
          </p:cNvPr>
          <p:cNvSpPr/>
          <p:nvPr/>
        </p:nvSpPr>
        <p:spPr>
          <a:xfrm>
            <a:off x="4582879" y="6071922"/>
            <a:ext cx="1496102" cy="43723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Conditioning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53D204B-9C11-3245-B859-D968C86B2127}"/>
              </a:ext>
            </a:extLst>
          </p:cNvPr>
          <p:cNvSpPr/>
          <p:nvPr/>
        </p:nvSpPr>
        <p:spPr>
          <a:xfrm>
            <a:off x="6711016" y="6067968"/>
            <a:ext cx="1120927" cy="43723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Attention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875A9D1-D84B-6547-B9F2-BA956CCC88DB}"/>
              </a:ext>
            </a:extLst>
          </p:cNvPr>
          <p:cNvSpPr/>
          <p:nvPr/>
        </p:nvSpPr>
        <p:spPr>
          <a:xfrm>
            <a:off x="8390237" y="6067968"/>
            <a:ext cx="1120927" cy="43723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234278D9-5AB2-0745-AF12-79C7AB9C35C5}"/>
                  </a:ext>
                </a:extLst>
              </p:cNvPr>
              <p:cNvSpPr/>
              <p:nvPr/>
            </p:nvSpPr>
            <p:spPr>
              <a:xfrm>
                <a:off x="10138762" y="6053473"/>
                <a:ext cx="1453469" cy="481221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>
                    <a:solidFill>
                      <a:schemeClr val="bg2">
                        <a:lumMod val="50000"/>
                      </a:schemeClr>
                    </a:solidFill>
                  </a:rPr>
                  <a:t>Synthesized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𝑨𝒖𝒅𝒊𝒐</m:t>
                    </m:r>
                  </m:oMath>
                </a14:m>
                <a:endParaRPr lang="en-US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234278D9-5AB2-0745-AF12-79C7AB9C3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762" y="6053473"/>
                <a:ext cx="1453469" cy="481221"/>
              </a:xfrm>
              <a:prstGeom prst="roundRect">
                <a:avLst/>
              </a:prstGeom>
              <a:blipFill>
                <a:blip r:embed="rId3"/>
                <a:stretch>
                  <a:fillRect t="-17073" b="-24390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C55D66-46D1-0749-87BA-CF4B13218055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1993182" y="6301331"/>
            <a:ext cx="720523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842198-F5D9-C146-BA0E-622C86F187A4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6078981" y="6286583"/>
            <a:ext cx="632035" cy="3954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899954-363B-B84A-91A7-C882F178C82E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831943" y="6286583"/>
            <a:ext cx="558294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500212-5F5E-9E45-B1B6-2C5F3F6F780A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9511164" y="6286583"/>
            <a:ext cx="627598" cy="7501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7B34061-7A31-7044-A881-A819DEB5EFF2}"/>
              </a:ext>
            </a:extLst>
          </p:cNvPr>
          <p:cNvSpPr/>
          <p:nvPr/>
        </p:nvSpPr>
        <p:spPr>
          <a:xfrm>
            <a:off x="4189251" y="4955238"/>
            <a:ext cx="2305766" cy="550724"/>
          </a:xfrm>
          <a:prstGeom prst="roundRect">
            <a:avLst>
              <a:gd name="adj" fmla="val 699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Reconstructed Emotion Embedding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0EDF045-88D6-BE47-9BBF-6995631AA8C8}"/>
              </a:ext>
            </a:extLst>
          </p:cNvPr>
          <p:cNvCxnSpPr>
            <a:cxnSpLocks/>
            <a:stCxn id="34" idx="2"/>
            <a:endCxn id="15" idx="0"/>
          </p:cNvCxnSpPr>
          <p:nvPr/>
        </p:nvCxnSpPr>
        <p:spPr>
          <a:xfrm flipH="1">
            <a:off x="5330930" y="5505962"/>
            <a:ext cx="11204" cy="56596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5607323C-A9A0-B94A-8D22-C18E4EF471DB}"/>
                  </a:ext>
                </a:extLst>
              </p:cNvPr>
              <p:cNvSpPr/>
              <p:nvPr/>
            </p:nvSpPr>
            <p:spPr>
              <a:xfrm>
                <a:off x="894217" y="1516248"/>
                <a:ext cx="661098" cy="41564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𝑻𝒆𝒙𝒕</m:t>
                      </m:r>
                    </m:oMath>
                  </m:oMathPara>
                </a14:m>
                <a:endParaRPr lang="en-US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5607323C-A9A0-B94A-8D22-C18E4EF47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17" y="1516248"/>
                <a:ext cx="661098" cy="41564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EEC1BF5-6A6A-5A42-8E65-B31D9E8FC597}"/>
              </a:ext>
            </a:extLst>
          </p:cNvPr>
          <p:cNvCxnSpPr>
            <a:cxnSpLocks/>
            <a:stCxn id="65" idx="3"/>
            <a:endCxn id="98" idx="1"/>
          </p:cNvCxnSpPr>
          <p:nvPr/>
        </p:nvCxnSpPr>
        <p:spPr>
          <a:xfrm>
            <a:off x="1555315" y="1724069"/>
            <a:ext cx="853103" cy="4207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438B0447-8CF1-6746-8F76-D5511367B469}"/>
                  </a:ext>
                </a:extLst>
              </p:cNvPr>
              <p:cNvSpPr/>
              <p:nvPr/>
            </p:nvSpPr>
            <p:spPr>
              <a:xfrm>
                <a:off x="9117494" y="3803622"/>
                <a:ext cx="756655" cy="383221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𝑨𝒖𝒅𝒊𝒐</m:t>
                      </m:r>
                    </m:oMath>
                  </m:oMathPara>
                </a14:m>
                <a:endParaRPr lang="en-US" b="1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438B0447-8CF1-6746-8F76-D5511367B4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7494" y="3803622"/>
                <a:ext cx="756655" cy="383221"/>
              </a:xfrm>
              <a:prstGeom prst="roundRect">
                <a:avLst/>
              </a:prstGeom>
              <a:blipFill>
                <a:blip r:embed="rId5"/>
                <a:stretch>
                  <a:fillRect l="-6452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7B13B57-9ED1-9C48-A5F3-92B7D8C0D712}"/>
              </a:ext>
            </a:extLst>
          </p:cNvPr>
          <p:cNvSpPr/>
          <p:nvPr/>
        </p:nvSpPr>
        <p:spPr>
          <a:xfrm>
            <a:off x="7287113" y="3703130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Feature Extractor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18DE3E6-CBCF-B045-893B-6E48568404A1}"/>
              </a:ext>
            </a:extLst>
          </p:cNvPr>
          <p:cNvSpPr/>
          <p:nvPr/>
        </p:nvSpPr>
        <p:spPr>
          <a:xfrm>
            <a:off x="4737217" y="3705806"/>
            <a:ext cx="1933570" cy="584204"/>
          </a:xfrm>
          <a:prstGeom prst="roundRect">
            <a:avLst>
              <a:gd name="adj" fmla="val 699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Emotion Embedding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FFC6C309-B530-2F40-8DA7-51EBBAF0EA47}"/>
              </a:ext>
            </a:extLst>
          </p:cNvPr>
          <p:cNvSpPr/>
          <p:nvPr/>
        </p:nvSpPr>
        <p:spPr>
          <a:xfrm>
            <a:off x="2983329" y="3703130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Emotion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B7BC56E2-7FB8-614F-9E2B-9837926BF8A6}"/>
                  </a:ext>
                </a:extLst>
              </p:cNvPr>
              <p:cNvSpPr/>
              <p:nvPr/>
            </p:nvSpPr>
            <p:spPr>
              <a:xfrm>
                <a:off x="1259980" y="3658886"/>
                <a:ext cx="1093463" cy="670298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𝑬𝒎𝒐𝒕𝒊𝒐𝒏</m:t>
                      </m:r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𝑳𝒂𝒃𝒆𝒍</m:t>
                      </m:r>
                    </m:oMath>
                  </m:oMathPara>
                </a14:m>
                <a:endParaRPr lang="en-US" b="1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B7BC56E2-7FB8-614F-9E2B-9837926BF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980" y="3658886"/>
                <a:ext cx="1093463" cy="670298"/>
              </a:xfrm>
              <a:prstGeom prst="roundRect">
                <a:avLst/>
              </a:prstGeom>
              <a:blipFill>
                <a:blip r:embed="rId6"/>
                <a:stretch>
                  <a:fillRect l="-3371" r="-3371"/>
                </a:stretch>
              </a:blipFill>
              <a:ln w="254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5C36A75-522F-984E-9C15-F79D926EEB8F}"/>
              </a:ext>
            </a:extLst>
          </p:cNvPr>
          <p:cNvSpPr/>
          <p:nvPr/>
        </p:nvSpPr>
        <p:spPr>
          <a:xfrm>
            <a:off x="1267882" y="4941367"/>
            <a:ext cx="1706206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Embedding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Reconstructor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9A8745-F578-654A-BD16-080BFF379C95}"/>
              </a:ext>
            </a:extLst>
          </p:cNvPr>
          <p:cNvCxnSpPr>
            <a:cxnSpLocks/>
            <a:stCxn id="49" idx="1"/>
            <a:endCxn id="50" idx="3"/>
          </p:cNvCxnSpPr>
          <p:nvPr/>
        </p:nvCxnSpPr>
        <p:spPr>
          <a:xfrm flipH="1" flipV="1">
            <a:off x="8435764" y="3995232"/>
            <a:ext cx="681730" cy="1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75D68B-5AE8-D44E-AB5F-1C6477EE9F15}"/>
              </a:ext>
            </a:extLst>
          </p:cNvPr>
          <p:cNvCxnSpPr>
            <a:cxnSpLocks/>
            <a:stCxn id="50" idx="1"/>
            <a:endCxn id="54" idx="3"/>
          </p:cNvCxnSpPr>
          <p:nvPr/>
        </p:nvCxnSpPr>
        <p:spPr>
          <a:xfrm flipH="1">
            <a:off x="6670787" y="3995232"/>
            <a:ext cx="616326" cy="2676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24865B4-80EE-5849-B9FE-178F5F157FD7}"/>
              </a:ext>
            </a:extLst>
          </p:cNvPr>
          <p:cNvCxnSpPr>
            <a:cxnSpLocks/>
            <a:stCxn id="54" idx="1"/>
            <a:endCxn id="55" idx="3"/>
          </p:cNvCxnSpPr>
          <p:nvPr/>
        </p:nvCxnSpPr>
        <p:spPr>
          <a:xfrm flipH="1" flipV="1">
            <a:off x="4131980" y="3995232"/>
            <a:ext cx="605237" cy="2676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E12B7C0-5C69-D940-A295-32645341613C}"/>
              </a:ext>
            </a:extLst>
          </p:cNvPr>
          <p:cNvCxnSpPr>
            <a:cxnSpLocks/>
            <a:stCxn id="55" idx="1"/>
            <a:endCxn id="56" idx="3"/>
          </p:cNvCxnSpPr>
          <p:nvPr/>
        </p:nvCxnSpPr>
        <p:spPr>
          <a:xfrm flipH="1" flipV="1">
            <a:off x="2353443" y="3994035"/>
            <a:ext cx="629886" cy="1197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5B5DE0B-4C08-C648-BE21-31B0F139846D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1806711" y="4329184"/>
            <a:ext cx="1" cy="626054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AB78EEC-822F-474A-A038-C1B888BD171D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1662633" y="5525571"/>
            <a:ext cx="0" cy="567939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9774FCB-5AD1-024E-BF73-C601A0D45D1D}"/>
              </a:ext>
            </a:extLst>
          </p:cNvPr>
          <p:cNvCxnSpPr>
            <a:cxnSpLocks/>
            <a:stCxn id="57" idx="3"/>
            <a:endCxn id="34" idx="1"/>
          </p:cNvCxnSpPr>
          <p:nvPr/>
        </p:nvCxnSpPr>
        <p:spPr>
          <a:xfrm flipV="1">
            <a:off x="2974088" y="5230600"/>
            <a:ext cx="1215163" cy="2869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5ED4582-E3F8-C346-BCB2-E98CAB484332}"/>
              </a:ext>
            </a:extLst>
          </p:cNvPr>
          <p:cNvSpPr/>
          <p:nvPr/>
        </p:nvSpPr>
        <p:spPr>
          <a:xfrm>
            <a:off x="5049570" y="1450045"/>
            <a:ext cx="2305766" cy="550724"/>
          </a:xfrm>
          <a:prstGeom prst="roundRect">
            <a:avLst>
              <a:gd name="adj" fmla="val 699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Reconstructed Emotion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D6A43136-08C6-A34C-8340-0087E52CE8AB}"/>
                  </a:ext>
                </a:extLst>
              </p:cNvPr>
              <p:cNvSpPr/>
              <p:nvPr/>
            </p:nvSpPr>
            <p:spPr>
              <a:xfrm>
                <a:off x="10258030" y="298429"/>
                <a:ext cx="756655" cy="383221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𝑨𝒖𝒅𝒊𝒐</m:t>
                      </m:r>
                    </m:oMath>
                  </m:oMathPara>
                </a14:m>
                <a:endParaRPr lang="en-US" b="1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D6A43136-08C6-A34C-8340-0087E52CE8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8030" y="298429"/>
                <a:ext cx="756655" cy="383221"/>
              </a:xfrm>
              <a:prstGeom prst="roundRect">
                <a:avLst/>
              </a:prstGeom>
              <a:blipFill>
                <a:blip r:embed="rId7"/>
                <a:stretch>
                  <a:fillRect l="-6452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BB88376-56AD-4340-B7EB-9287C78075B0}"/>
              </a:ext>
            </a:extLst>
          </p:cNvPr>
          <p:cNvSpPr/>
          <p:nvPr/>
        </p:nvSpPr>
        <p:spPr>
          <a:xfrm>
            <a:off x="8427649" y="197937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Feature Extractor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5257B084-2716-094E-9D6F-A92268826A72}"/>
              </a:ext>
            </a:extLst>
          </p:cNvPr>
          <p:cNvSpPr/>
          <p:nvPr/>
        </p:nvSpPr>
        <p:spPr>
          <a:xfrm>
            <a:off x="5877753" y="200613"/>
            <a:ext cx="1933570" cy="584204"/>
          </a:xfrm>
          <a:prstGeom prst="roundRect">
            <a:avLst>
              <a:gd name="adj" fmla="val 699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Emotion Embedding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38FCDC59-9078-BE40-9358-511E7F6F73AF}"/>
              </a:ext>
            </a:extLst>
          </p:cNvPr>
          <p:cNvSpPr/>
          <p:nvPr/>
        </p:nvSpPr>
        <p:spPr>
          <a:xfrm>
            <a:off x="4123865" y="197937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Emotion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329447EA-7EC8-1E4F-9F89-4135154D5C7F}"/>
                  </a:ext>
                </a:extLst>
              </p:cNvPr>
              <p:cNvSpPr/>
              <p:nvPr/>
            </p:nvSpPr>
            <p:spPr>
              <a:xfrm>
                <a:off x="2400516" y="153693"/>
                <a:ext cx="1093463" cy="670298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𝑬𝒎𝒐𝒕𝒊𝒐𝒏</m:t>
                      </m:r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𝑳𝒂𝒃𝒆𝒍</m:t>
                      </m:r>
                    </m:oMath>
                  </m:oMathPara>
                </a14:m>
                <a:endParaRPr lang="en-US" b="1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329447EA-7EC8-1E4F-9F89-4135154D5C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516" y="153693"/>
                <a:ext cx="1093463" cy="670298"/>
              </a:xfrm>
              <a:prstGeom prst="roundRect">
                <a:avLst/>
              </a:prstGeom>
              <a:blipFill>
                <a:blip r:embed="rId8"/>
                <a:stretch>
                  <a:fillRect l="-4494" r="-2247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4E729F18-DB01-C14B-A84C-5C637A733052}"/>
              </a:ext>
            </a:extLst>
          </p:cNvPr>
          <p:cNvSpPr/>
          <p:nvPr/>
        </p:nvSpPr>
        <p:spPr>
          <a:xfrm>
            <a:off x="2408418" y="1436174"/>
            <a:ext cx="1706206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Embedding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Reconstructor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4613091-8B00-B144-9A8A-0F47A78F8403}"/>
              </a:ext>
            </a:extLst>
          </p:cNvPr>
          <p:cNvCxnSpPr>
            <a:cxnSpLocks/>
            <a:stCxn id="93" idx="1"/>
            <a:endCxn id="94" idx="3"/>
          </p:cNvCxnSpPr>
          <p:nvPr/>
        </p:nvCxnSpPr>
        <p:spPr>
          <a:xfrm flipH="1" flipV="1">
            <a:off x="9576300" y="490039"/>
            <a:ext cx="681730" cy="1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F366374-FF11-BC4A-94E5-4422212A20AE}"/>
              </a:ext>
            </a:extLst>
          </p:cNvPr>
          <p:cNvCxnSpPr>
            <a:cxnSpLocks/>
            <a:stCxn id="94" idx="1"/>
            <a:endCxn id="95" idx="3"/>
          </p:cNvCxnSpPr>
          <p:nvPr/>
        </p:nvCxnSpPr>
        <p:spPr>
          <a:xfrm flipH="1">
            <a:off x="7811323" y="490039"/>
            <a:ext cx="616326" cy="2676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839C667-418C-5247-BC2C-197587F6605F}"/>
              </a:ext>
            </a:extLst>
          </p:cNvPr>
          <p:cNvCxnSpPr>
            <a:cxnSpLocks/>
            <a:stCxn id="95" idx="1"/>
            <a:endCxn id="96" idx="3"/>
          </p:cNvCxnSpPr>
          <p:nvPr/>
        </p:nvCxnSpPr>
        <p:spPr>
          <a:xfrm flipH="1" flipV="1">
            <a:off x="5272516" y="490039"/>
            <a:ext cx="605237" cy="2676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F920034-1A04-974F-A067-7DD029CB58CD}"/>
              </a:ext>
            </a:extLst>
          </p:cNvPr>
          <p:cNvCxnSpPr>
            <a:cxnSpLocks/>
            <a:stCxn id="96" idx="1"/>
            <a:endCxn id="97" idx="3"/>
          </p:cNvCxnSpPr>
          <p:nvPr/>
        </p:nvCxnSpPr>
        <p:spPr>
          <a:xfrm flipH="1" flipV="1">
            <a:off x="3493979" y="488842"/>
            <a:ext cx="629886" cy="1197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CA3FFE3-F411-744E-A4B1-8949B142B517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2947247" y="823991"/>
            <a:ext cx="1" cy="626054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84E4316-CB67-4E49-9EE8-AC19279905CF}"/>
              </a:ext>
            </a:extLst>
          </p:cNvPr>
          <p:cNvCxnSpPr>
            <a:cxnSpLocks/>
            <a:stCxn id="98" idx="3"/>
            <a:endCxn id="92" idx="1"/>
          </p:cNvCxnSpPr>
          <p:nvPr/>
        </p:nvCxnSpPr>
        <p:spPr>
          <a:xfrm flipV="1">
            <a:off x="4114624" y="1725407"/>
            <a:ext cx="934946" cy="2869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8343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58B6151-C506-4049-863F-95DD5479B88B}"/>
              </a:ext>
            </a:extLst>
          </p:cNvPr>
          <p:cNvSpPr/>
          <p:nvPr/>
        </p:nvSpPr>
        <p:spPr>
          <a:xfrm>
            <a:off x="2642301" y="1873924"/>
            <a:ext cx="1148651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Feature Extractor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A12813-8CA9-D74E-84F6-81094CCA64A9}"/>
              </a:ext>
            </a:extLst>
          </p:cNvPr>
          <p:cNvCxnSpPr>
            <a:cxnSpLocks/>
          </p:cNvCxnSpPr>
          <p:nvPr/>
        </p:nvCxnSpPr>
        <p:spPr>
          <a:xfrm>
            <a:off x="3790952" y="2155232"/>
            <a:ext cx="720523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87AD44A7-E936-8A4F-AB32-855E21BBECD7}"/>
                  </a:ext>
                </a:extLst>
              </p:cNvPr>
              <p:cNvSpPr/>
              <p:nvPr/>
            </p:nvSpPr>
            <p:spPr>
              <a:xfrm>
                <a:off x="1165123" y="1958205"/>
                <a:ext cx="756655" cy="41564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𝑨𝒖𝒅𝒊𝒐</m:t>
                      </m:r>
                    </m:oMath>
                  </m:oMathPara>
                </a14:m>
                <a:endParaRPr lang="en-US" b="1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87AD44A7-E936-8A4F-AB32-855E21BBEC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123" y="1958205"/>
                <a:ext cx="756655" cy="415642"/>
              </a:xfrm>
              <a:prstGeom prst="roundRect">
                <a:avLst/>
              </a:prstGeom>
              <a:blipFill>
                <a:blip r:embed="rId2"/>
                <a:stretch>
                  <a:fillRect l="-6452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3DC137-31DF-704B-B2CB-E591C79791B8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>
            <a:off x="1921778" y="2166026"/>
            <a:ext cx="720523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D7CC4B0-177C-D844-A759-71F5800DE320}"/>
              </a:ext>
            </a:extLst>
          </p:cNvPr>
          <p:cNvSpPr/>
          <p:nvPr/>
        </p:nvSpPr>
        <p:spPr>
          <a:xfrm>
            <a:off x="4511475" y="1873924"/>
            <a:ext cx="1375470" cy="584204"/>
          </a:xfrm>
          <a:prstGeom prst="roundRect">
            <a:avLst>
              <a:gd name="adj" fmla="val 69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Emotion Embedding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E77985F-5F82-7240-B82F-191E90D3D232}"/>
              </a:ext>
            </a:extLst>
          </p:cNvPr>
          <p:cNvSpPr/>
          <p:nvPr/>
        </p:nvSpPr>
        <p:spPr>
          <a:xfrm>
            <a:off x="6778454" y="1873924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Emotion Classifier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E1D472-25C2-C140-B359-DBA4B628CDB7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886945" y="2166026"/>
            <a:ext cx="891509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FDEB5EE-8922-AD40-90A9-4DE0550E2AF8}"/>
              </a:ext>
            </a:extLst>
          </p:cNvPr>
          <p:cNvSpPr/>
          <p:nvPr/>
        </p:nvSpPr>
        <p:spPr>
          <a:xfrm>
            <a:off x="8658594" y="1830877"/>
            <a:ext cx="1844470" cy="670298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rgbClr val="4D4543"/>
                </a:solidFill>
              </a:rPr>
              <a:t>Softmax</a:t>
            </a:r>
            <a:r>
              <a:rPr lang="en-US" i="1" dirty="0">
                <a:solidFill>
                  <a:srgbClr val="4D4543"/>
                </a:solidFill>
              </a:rPr>
              <a:t> Cross-entropy Loss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A42D18-4179-1948-AD00-5B7B56BCFAF5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7927105" y="2166026"/>
            <a:ext cx="731489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789E2FAD-56DF-5943-8AA8-49A43CF64628}"/>
              </a:ext>
            </a:extLst>
          </p:cNvPr>
          <p:cNvCxnSpPr>
            <a:cxnSpLocks/>
            <a:stCxn id="35" idx="2"/>
            <a:endCxn id="48" idx="1"/>
          </p:cNvCxnSpPr>
          <p:nvPr/>
        </p:nvCxnSpPr>
        <p:spPr>
          <a:xfrm rot="16200000" flipH="1">
            <a:off x="6443465" y="1213873"/>
            <a:ext cx="970875" cy="345938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FF07EA0-6268-A840-901F-CC4F1709A44D}"/>
              </a:ext>
            </a:extLst>
          </p:cNvPr>
          <p:cNvSpPr/>
          <p:nvPr/>
        </p:nvSpPr>
        <p:spPr>
          <a:xfrm>
            <a:off x="8658594" y="3093854"/>
            <a:ext cx="1844470" cy="670298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4D4543"/>
                </a:solidFill>
              </a:rPr>
              <a:t>Discriminative Loss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9CC155C-6A01-2C41-B0E5-2ACADA3D5A10}"/>
              </a:ext>
            </a:extLst>
          </p:cNvPr>
          <p:cNvSpPr/>
          <p:nvPr/>
        </p:nvSpPr>
        <p:spPr>
          <a:xfrm>
            <a:off x="9457624" y="2632749"/>
            <a:ext cx="243938" cy="299665"/>
          </a:xfrm>
          <a:prstGeom prst="ellipse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>
                <a:alpha val="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821741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58B6151-C506-4049-863F-95DD5479B88B}"/>
              </a:ext>
            </a:extLst>
          </p:cNvPr>
          <p:cNvSpPr/>
          <p:nvPr/>
        </p:nvSpPr>
        <p:spPr>
          <a:xfrm>
            <a:off x="2642301" y="921424"/>
            <a:ext cx="1148651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Extractor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A12813-8CA9-D74E-84F6-81094CCA64A9}"/>
              </a:ext>
            </a:extLst>
          </p:cNvPr>
          <p:cNvCxnSpPr>
            <a:cxnSpLocks/>
          </p:cNvCxnSpPr>
          <p:nvPr/>
        </p:nvCxnSpPr>
        <p:spPr>
          <a:xfrm>
            <a:off x="3790952" y="1202732"/>
            <a:ext cx="720523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7AD44A7-E936-8A4F-AB32-855E21BBECD7}"/>
              </a:ext>
            </a:extLst>
          </p:cNvPr>
          <p:cNvSpPr/>
          <p:nvPr/>
        </p:nvSpPr>
        <p:spPr>
          <a:xfrm>
            <a:off x="1085211" y="963564"/>
            <a:ext cx="816878" cy="499923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</a:rPr>
              <a:t>Audio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3DC137-31DF-704B-B2CB-E591C79791B8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>
            <a:off x="1902089" y="1213526"/>
            <a:ext cx="740212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D7CC4B0-177C-D844-A759-71F5800DE320}"/>
              </a:ext>
            </a:extLst>
          </p:cNvPr>
          <p:cNvSpPr/>
          <p:nvPr/>
        </p:nvSpPr>
        <p:spPr>
          <a:xfrm>
            <a:off x="4511475" y="921424"/>
            <a:ext cx="1375470" cy="584204"/>
          </a:xfrm>
          <a:prstGeom prst="roundRect">
            <a:avLst>
              <a:gd name="adj" fmla="val 69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Emotion Embedding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E77985F-5F82-7240-B82F-191E90D3D232}"/>
              </a:ext>
            </a:extLst>
          </p:cNvPr>
          <p:cNvSpPr/>
          <p:nvPr/>
        </p:nvSpPr>
        <p:spPr>
          <a:xfrm>
            <a:off x="6778454" y="921424"/>
            <a:ext cx="1148651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Emotion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Classifier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E1D472-25C2-C140-B359-DBA4B628CDB7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886945" y="1213526"/>
            <a:ext cx="891509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FDEB5EE-8922-AD40-90A9-4DE0550E2AF8}"/>
              </a:ext>
            </a:extLst>
          </p:cNvPr>
          <p:cNvSpPr/>
          <p:nvPr/>
        </p:nvSpPr>
        <p:spPr>
          <a:xfrm>
            <a:off x="8658594" y="878377"/>
            <a:ext cx="1844470" cy="670298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rgbClr val="4D4543"/>
                </a:solidFill>
              </a:rPr>
              <a:t>Softmax</a:t>
            </a:r>
            <a:r>
              <a:rPr lang="en-US" i="1" dirty="0">
                <a:solidFill>
                  <a:srgbClr val="4D4543"/>
                </a:solidFill>
              </a:rPr>
              <a:t> Cross-entropy Loss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A42D18-4179-1948-AD00-5B7B56BCFAF5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7927105" y="1213526"/>
            <a:ext cx="731489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789E2FAD-56DF-5943-8AA8-49A43CF64628}"/>
              </a:ext>
            </a:extLst>
          </p:cNvPr>
          <p:cNvCxnSpPr>
            <a:cxnSpLocks/>
            <a:stCxn id="35" idx="2"/>
            <a:endCxn id="48" idx="1"/>
          </p:cNvCxnSpPr>
          <p:nvPr/>
        </p:nvCxnSpPr>
        <p:spPr>
          <a:xfrm rot="16200000" flipH="1">
            <a:off x="6443465" y="261373"/>
            <a:ext cx="970875" cy="345938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FF07EA0-6268-A840-901F-CC4F1709A44D}"/>
              </a:ext>
            </a:extLst>
          </p:cNvPr>
          <p:cNvSpPr/>
          <p:nvPr/>
        </p:nvSpPr>
        <p:spPr>
          <a:xfrm>
            <a:off x="8658594" y="2141354"/>
            <a:ext cx="1844470" cy="670298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4D4543"/>
                </a:solidFill>
              </a:rPr>
              <a:t>Discriminative Loss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9CC155C-6A01-2C41-B0E5-2ACADA3D5A10}"/>
              </a:ext>
            </a:extLst>
          </p:cNvPr>
          <p:cNvSpPr/>
          <p:nvPr/>
        </p:nvSpPr>
        <p:spPr>
          <a:xfrm>
            <a:off x="9457624" y="1680249"/>
            <a:ext cx="243938" cy="299665"/>
          </a:xfrm>
          <a:prstGeom prst="ellipse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>
                <a:alpha val="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50698F5-DA46-474B-9362-07F6F5CCDDDC}"/>
              </a:ext>
            </a:extLst>
          </p:cNvPr>
          <p:cNvSpPr/>
          <p:nvPr/>
        </p:nvSpPr>
        <p:spPr>
          <a:xfrm>
            <a:off x="4151213" y="5017174"/>
            <a:ext cx="1297087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TTS Network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4C52EE7-4AC6-144D-B88D-528E8DF32DB4}"/>
              </a:ext>
            </a:extLst>
          </p:cNvPr>
          <p:cNvSpPr/>
          <p:nvPr/>
        </p:nvSpPr>
        <p:spPr>
          <a:xfrm>
            <a:off x="6035381" y="5024198"/>
            <a:ext cx="1297088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Audio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D5DDF52-228B-CD47-803C-AFEA21B316DC}"/>
              </a:ext>
            </a:extLst>
          </p:cNvPr>
          <p:cNvSpPr/>
          <p:nvPr/>
        </p:nvSpPr>
        <p:spPr>
          <a:xfrm>
            <a:off x="2272195" y="5017174"/>
            <a:ext cx="1297088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613362-FDFE-3245-8377-0E459F41734A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3569283" y="5309276"/>
            <a:ext cx="58193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4293EE-C277-EA4D-AF02-D1EA86FFB785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448300" y="5309276"/>
            <a:ext cx="587081" cy="7024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E582C76-852A-8C48-8331-2B7E62954DA8}"/>
              </a:ext>
            </a:extLst>
          </p:cNvPr>
          <p:cNvSpPr/>
          <p:nvPr/>
        </p:nvSpPr>
        <p:spPr>
          <a:xfrm>
            <a:off x="4151212" y="3994817"/>
            <a:ext cx="1297088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Embedding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806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98812A-DDA1-C447-BB91-47306894116A}"/>
              </a:ext>
            </a:extLst>
          </p:cNvPr>
          <p:cNvSpPr/>
          <p:nvPr/>
        </p:nvSpPr>
        <p:spPr>
          <a:xfrm>
            <a:off x="355099" y="624131"/>
            <a:ext cx="10199750" cy="199230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434506-3B32-344F-9443-CB57FFE4D435}"/>
              </a:ext>
            </a:extLst>
          </p:cNvPr>
          <p:cNvSpPr/>
          <p:nvPr/>
        </p:nvSpPr>
        <p:spPr>
          <a:xfrm>
            <a:off x="4054275" y="4943644"/>
            <a:ext cx="1470225" cy="7194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52299C4-490C-054A-B9B2-658122E6FDA5}"/>
              </a:ext>
            </a:extLst>
          </p:cNvPr>
          <p:cNvSpPr/>
          <p:nvPr/>
        </p:nvSpPr>
        <p:spPr>
          <a:xfrm>
            <a:off x="4151213" y="6021211"/>
            <a:ext cx="1297087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TTS Network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2445478-8F59-4143-90AE-7C4F6D33973D}"/>
              </a:ext>
            </a:extLst>
          </p:cNvPr>
          <p:cNvSpPr/>
          <p:nvPr/>
        </p:nvSpPr>
        <p:spPr>
          <a:xfrm>
            <a:off x="6035381" y="6028235"/>
            <a:ext cx="1297088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Audio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B88167F-5EF7-A54E-ADE9-ABD8DBBC253C}"/>
              </a:ext>
            </a:extLst>
          </p:cNvPr>
          <p:cNvSpPr/>
          <p:nvPr/>
        </p:nvSpPr>
        <p:spPr>
          <a:xfrm>
            <a:off x="2272195" y="6021211"/>
            <a:ext cx="1297088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0D529D-E25B-9349-AE9B-34E18C8782E2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3569283" y="6313313"/>
            <a:ext cx="58193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297AD9-5DA4-9545-8B36-889A71E3442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448300" y="6313313"/>
            <a:ext cx="587081" cy="7024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7274878-E193-734E-8230-891ABD9FF87C}"/>
              </a:ext>
            </a:extLst>
          </p:cNvPr>
          <p:cNvSpPr/>
          <p:nvPr/>
        </p:nvSpPr>
        <p:spPr>
          <a:xfrm>
            <a:off x="4151213" y="5051085"/>
            <a:ext cx="1297088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Emotion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Embedding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567A6D-9C1E-9C40-A800-9822A6935F0A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>
            <a:off x="4799757" y="5635289"/>
            <a:ext cx="0" cy="385922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5B0C5B4-0FD8-8244-969B-9EAE9F77CD9D}"/>
              </a:ext>
            </a:extLst>
          </p:cNvPr>
          <p:cNvSpPr/>
          <p:nvPr/>
        </p:nvSpPr>
        <p:spPr>
          <a:xfrm>
            <a:off x="495461" y="778889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Audio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DEDACDD-FD41-0847-96BA-82392CDA30C0}"/>
              </a:ext>
            </a:extLst>
          </p:cNvPr>
          <p:cNvSpPr/>
          <p:nvPr/>
        </p:nvSpPr>
        <p:spPr>
          <a:xfrm>
            <a:off x="2573381" y="778889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Extractor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744245E-F86F-3144-B893-FF8BC86BD8C4}"/>
              </a:ext>
            </a:extLst>
          </p:cNvPr>
          <p:cNvSpPr/>
          <p:nvPr/>
        </p:nvSpPr>
        <p:spPr>
          <a:xfrm>
            <a:off x="4651301" y="778889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Emotion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Embedding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188A326-D865-DD45-B347-DD0C2605C3E4}"/>
              </a:ext>
            </a:extLst>
          </p:cNvPr>
          <p:cNvSpPr/>
          <p:nvPr/>
        </p:nvSpPr>
        <p:spPr>
          <a:xfrm>
            <a:off x="5260211" y="3541727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</a:t>
            </a:r>
            <a:r>
              <a:rPr lang="en-US" dirty="0" err="1">
                <a:solidFill>
                  <a:schemeClr val="tx1"/>
                </a:solidFill>
              </a:rPr>
              <a:t>Reconstructor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01E5B65-C640-7141-91B0-ACB1EA84188B}"/>
              </a:ext>
            </a:extLst>
          </p:cNvPr>
          <p:cNvSpPr/>
          <p:nvPr/>
        </p:nvSpPr>
        <p:spPr>
          <a:xfrm>
            <a:off x="6729221" y="778889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Classifier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6F493BB-BFD9-D04B-AAF4-5B30B21E9BA4}"/>
              </a:ext>
            </a:extLst>
          </p:cNvPr>
          <p:cNvSpPr/>
          <p:nvPr/>
        </p:nvSpPr>
        <p:spPr>
          <a:xfrm>
            <a:off x="8807141" y="786813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Softmax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Loss</a:t>
            </a:r>
            <a:endParaRPr lang="en-US" i="1" dirty="0">
              <a:solidFill>
                <a:schemeClr val="bg2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0BECF2A-A960-854D-A850-EF7279ABE6F8}"/>
              </a:ext>
            </a:extLst>
          </p:cNvPr>
          <p:cNvSpPr/>
          <p:nvPr/>
        </p:nvSpPr>
        <p:spPr>
          <a:xfrm>
            <a:off x="8807141" y="1943260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Discriminative Loss</a:t>
            </a:r>
            <a:endParaRPr lang="en-US" i="1" dirty="0">
              <a:solidFill>
                <a:schemeClr val="bg2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02FEF9-6D3C-F747-86BA-D4171FA9F26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2045801" y="1070991"/>
            <a:ext cx="52758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DF1A50-B904-3242-AA8A-47F41C40902F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4123721" y="1070991"/>
            <a:ext cx="52758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F76963F-F4BE-FB43-9D31-BC073DEE2DE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6201641" y="1070991"/>
            <a:ext cx="52758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A940CF-337B-DE4E-8333-4CE58CA71D18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8279561" y="1070991"/>
            <a:ext cx="527580" cy="7924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36301C37-B7B2-6B4E-BCB4-0BA3D5D14DDF}"/>
              </a:ext>
            </a:extLst>
          </p:cNvPr>
          <p:cNvCxnSpPr>
            <a:cxnSpLocks/>
            <a:stCxn id="18" idx="2"/>
            <a:endCxn id="22" idx="1"/>
          </p:cNvCxnSpPr>
          <p:nvPr/>
        </p:nvCxnSpPr>
        <p:spPr>
          <a:xfrm rot="16200000" flipH="1">
            <a:off x="6680672" y="108892"/>
            <a:ext cx="872269" cy="338067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229B9B1-D96B-5D42-AAAD-7E7D5AFF4291}"/>
              </a:ext>
            </a:extLst>
          </p:cNvPr>
          <p:cNvSpPr/>
          <p:nvPr/>
        </p:nvSpPr>
        <p:spPr>
          <a:xfrm>
            <a:off x="9460342" y="1499562"/>
            <a:ext cx="243938" cy="299665"/>
          </a:xfrm>
          <a:prstGeom prst="ellipse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>
                <a:alpha val="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34198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814DE190-DB39-4E40-9A54-F463606E6003}"/>
              </a:ext>
            </a:extLst>
          </p:cNvPr>
          <p:cNvSpPr/>
          <p:nvPr/>
        </p:nvSpPr>
        <p:spPr>
          <a:xfrm>
            <a:off x="413811" y="2747786"/>
            <a:ext cx="7989960" cy="38925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34BB75D-5DAB-1649-8F83-7F2724BCA89D}"/>
              </a:ext>
            </a:extLst>
          </p:cNvPr>
          <p:cNvSpPr/>
          <p:nvPr/>
        </p:nvSpPr>
        <p:spPr>
          <a:xfrm>
            <a:off x="418699" y="286133"/>
            <a:ext cx="5869480" cy="196430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33F69F7-1FF1-3449-8D2E-E3C69A28BBBD}"/>
              </a:ext>
            </a:extLst>
          </p:cNvPr>
          <p:cNvSpPr/>
          <p:nvPr/>
        </p:nvSpPr>
        <p:spPr>
          <a:xfrm>
            <a:off x="495461" y="384446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Audio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09E67E1-D632-9946-9775-F418CEB0506C}"/>
              </a:ext>
            </a:extLst>
          </p:cNvPr>
          <p:cNvSpPr/>
          <p:nvPr/>
        </p:nvSpPr>
        <p:spPr>
          <a:xfrm>
            <a:off x="2573381" y="384446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Extractor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98211B3-5495-4A4D-99F8-7E1B31760366}"/>
              </a:ext>
            </a:extLst>
          </p:cNvPr>
          <p:cNvSpPr/>
          <p:nvPr/>
        </p:nvSpPr>
        <p:spPr>
          <a:xfrm>
            <a:off x="4651301" y="384446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 Emotion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Embedding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2FFF9B-4CCF-2B40-BF17-783B1B0FD9CA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2045801" y="676548"/>
            <a:ext cx="52758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BD6516-03E7-2446-8FCF-1584265DEFF3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4123721" y="676548"/>
            <a:ext cx="52758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B43C556-F43B-3B48-9B1C-8273ED853512}"/>
              </a:ext>
            </a:extLst>
          </p:cNvPr>
          <p:cNvSpPr/>
          <p:nvPr/>
        </p:nvSpPr>
        <p:spPr>
          <a:xfrm>
            <a:off x="495461" y="2895430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Audio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52DEC4C-B223-F841-8F35-E142A9C90681}"/>
              </a:ext>
            </a:extLst>
          </p:cNvPr>
          <p:cNvSpPr/>
          <p:nvPr/>
        </p:nvSpPr>
        <p:spPr>
          <a:xfrm>
            <a:off x="2573381" y="2895430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Extractor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B5FE2F4-C64F-4744-98D0-AAED45656C16}"/>
              </a:ext>
            </a:extLst>
          </p:cNvPr>
          <p:cNvSpPr/>
          <p:nvPr/>
        </p:nvSpPr>
        <p:spPr>
          <a:xfrm>
            <a:off x="4651301" y="2895430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 Emotion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Embedding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310911-D334-3341-84ED-E790E0A2518A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2045801" y="3187532"/>
            <a:ext cx="52758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35BA7D-29F5-3846-AF0B-D74B7E79BC4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4123721" y="3187532"/>
            <a:ext cx="52758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C0F5E9F-D128-3E45-9F13-9D886D2F51CD}"/>
              </a:ext>
            </a:extLst>
          </p:cNvPr>
          <p:cNvSpPr/>
          <p:nvPr/>
        </p:nvSpPr>
        <p:spPr>
          <a:xfrm>
            <a:off x="4672523" y="5974737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TTS Network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EA8FFAD6-BB76-DF4C-8913-AA0DF033A75D}"/>
              </a:ext>
            </a:extLst>
          </p:cNvPr>
          <p:cNvSpPr/>
          <p:nvPr/>
        </p:nvSpPr>
        <p:spPr>
          <a:xfrm>
            <a:off x="5246686" y="5392844"/>
            <a:ext cx="359570" cy="549328"/>
          </a:xfrm>
          <a:prstGeom prst="downArrow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A3C2010-92C0-1547-9AEE-962A2B6483E0}"/>
              </a:ext>
            </a:extLst>
          </p:cNvPr>
          <p:cNvSpPr/>
          <p:nvPr/>
        </p:nvSpPr>
        <p:spPr>
          <a:xfrm>
            <a:off x="6729221" y="2898959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Classifier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D5E0816-59D8-374F-B5F1-A137E91E9BAA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>
            <a:off x="6201641" y="3187532"/>
            <a:ext cx="527580" cy="3529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21C6FE7-4BFD-A942-A53F-FDB954EEF009}"/>
              </a:ext>
            </a:extLst>
          </p:cNvPr>
          <p:cNvSpPr/>
          <p:nvPr/>
        </p:nvSpPr>
        <p:spPr>
          <a:xfrm>
            <a:off x="495461" y="3821808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65EF93A-DA89-0648-A04F-8CE2B5831E4D}"/>
              </a:ext>
            </a:extLst>
          </p:cNvPr>
          <p:cNvSpPr/>
          <p:nvPr/>
        </p:nvSpPr>
        <p:spPr>
          <a:xfrm>
            <a:off x="6729221" y="3821808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Emotion Label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F568FCB-0248-534D-8835-88FB7F11BBF7}"/>
              </a:ext>
            </a:extLst>
          </p:cNvPr>
          <p:cNvSpPr/>
          <p:nvPr/>
        </p:nvSpPr>
        <p:spPr>
          <a:xfrm>
            <a:off x="4651301" y="3821808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</a:t>
            </a:r>
            <a:r>
              <a:rPr lang="en-US" dirty="0" err="1">
                <a:solidFill>
                  <a:schemeClr val="tx1"/>
                </a:solidFill>
              </a:rPr>
              <a:t>Reconstructor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ECCCE23-9C13-BF44-9BF1-E6B164269087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2045801" y="4113910"/>
            <a:ext cx="260550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C0B621-5BBB-3242-B28A-C9A2C077C767}"/>
              </a:ext>
            </a:extLst>
          </p:cNvPr>
          <p:cNvCxnSpPr>
            <a:cxnSpLocks/>
            <a:stCxn id="34" idx="1"/>
            <a:endCxn id="35" idx="3"/>
          </p:cNvCxnSpPr>
          <p:nvPr/>
        </p:nvCxnSpPr>
        <p:spPr>
          <a:xfrm flipH="1">
            <a:off x="6201641" y="4113910"/>
            <a:ext cx="52758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389CB77-8B9B-1948-BF5E-05560BA4CE8D}"/>
              </a:ext>
            </a:extLst>
          </p:cNvPr>
          <p:cNvCxnSpPr>
            <a:cxnSpLocks/>
            <a:stCxn id="29" idx="2"/>
            <a:endCxn id="34" idx="0"/>
          </p:cNvCxnSpPr>
          <p:nvPr/>
        </p:nvCxnSpPr>
        <p:spPr>
          <a:xfrm>
            <a:off x="7504391" y="3483163"/>
            <a:ext cx="0" cy="338645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334AB06-97E6-C347-AA7C-B7EA32AF7BD1}"/>
              </a:ext>
            </a:extLst>
          </p:cNvPr>
          <p:cNvSpPr/>
          <p:nvPr/>
        </p:nvSpPr>
        <p:spPr>
          <a:xfrm>
            <a:off x="4651301" y="4744658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Emotion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Embedding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C4DA33-1245-ED4D-B0B3-DA74811378A3}"/>
              </a:ext>
            </a:extLst>
          </p:cNvPr>
          <p:cNvCxnSpPr>
            <a:cxnSpLocks/>
            <a:stCxn id="35" idx="2"/>
            <a:endCxn id="47" idx="0"/>
          </p:cNvCxnSpPr>
          <p:nvPr/>
        </p:nvCxnSpPr>
        <p:spPr>
          <a:xfrm>
            <a:off x="5426471" y="4406012"/>
            <a:ext cx="0" cy="338646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41FF903-B820-1C48-B2D6-5ACF8A90062A}"/>
              </a:ext>
            </a:extLst>
          </p:cNvPr>
          <p:cNvSpPr/>
          <p:nvPr/>
        </p:nvSpPr>
        <p:spPr>
          <a:xfrm>
            <a:off x="4672523" y="1623243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TTS Network</a:t>
            </a:r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47A2041F-1BC4-B044-80C5-A7FC961E822D}"/>
              </a:ext>
            </a:extLst>
          </p:cNvPr>
          <p:cNvSpPr/>
          <p:nvPr/>
        </p:nvSpPr>
        <p:spPr>
          <a:xfrm>
            <a:off x="5246686" y="1041350"/>
            <a:ext cx="359570" cy="549328"/>
          </a:xfrm>
          <a:prstGeom prst="downArrow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0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BD24E9-B902-6E4D-86D9-0B4C87117B99}"/>
              </a:ext>
            </a:extLst>
          </p:cNvPr>
          <p:cNvSpPr/>
          <p:nvPr/>
        </p:nvSpPr>
        <p:spPr>
          <a:xfrm>
            <a:off x="1190108" y="4211781"/>
            <a:ext cx="565265" cy="5652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5B61A6-1FE9-2648-A159-AA06350B34CD}"/>
              </a:ext>
            </a:extLst>
          </p:cNvPr>
          <p:cNvSpPr/>
          <p:nvPr/>
        </p:nvSpPr>
        <p:spPr>
          <a:xfrm>
            <a:off x="1190108" y="3150524"/>
            <a:ext cx="565265" cy="5652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5CBE10-DE23-034C-B1A1-FA46179AFA9B}"/>
              </a:ext>
            </a:extLst>
          </p:cNvPr>
          <p:cNvSpPr/>
          <p:nvPr/>
        </p:nvSpPr>
        <p:spPr>
          <a:xfrm>
            <a:off x="2402380" y="4211781"/>
            <a:ext cx="565265" cy="5652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D3AFEC-FC38-8340-8ACA-19476EAEC227}"/>
              </a:ext>
            </a:extLst>
          </p:cNvPr>
          <p:cNvSpPr/>
          <p:nvPr/>
        </p:nvSpPr>
        <p:spPr>
          <a:xfrm>
            <a:off x="2369130" y="3150524"/>
            <a:ext cx="565265" cy="5652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5F22CC-DD3D-4040-9B38-1FA260639E9A}"/>
              </a:ext>
            </a:extLst>
          </p:cNvPr>
          <p:cNvSpPr/>
          <p:nvPr/>
        </p:nvSpPr>
        <p:spPr>
          <a:xfrm>
            <a:off x="1803865" y="2305396"/>
            <a:ext cx="565265" cy="5597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6195DC-02E5-BD4B-B9E3-BB9654B571D9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1472740" y="3715789"/>
            <a:ext cx="1" cy="49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9332F8-233C-D047-84D8-5478FE2B0502}"/>
              </a:ext>
            </a:extLst>
          </p:cNvPr>
          <p:cNvCxnSpPr/>
          <p:nvPr/>
        </p:nvCxnSpPr>
        <p:spPr>
          <a:xfrm flipH="1" flipV="1">
            <a:off x="2685011" y="3715789"/>
            <a:ext cx="1" cy="49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187623-EE6A-6D43-ABBE-73C0F59EA9B6}"/>
              </a:ext>
            </a:extLst>
          </p:cNvPr>
          <p:cNvCxnSpPr>
            <a:cxnSpLocks/>
            <a:stCxn id="5" idx="0"/>
            <a:endCxn id="8" idx="3"/>
          </p:cNvCxnSpPr>
          <p:nvPr/>
        </p:nvCxnSpPr>
        <p:spPr>
          <a:xfrm flipV="1">
            <a:off x="1472741" y="2783151"/>
            <a:ext cx="413905" cy="367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8D84AB-9540-8347-BCDD-7112A41DD505}"/>
              </a:ext>
            </a:extLst>
          </p:cNvPr>
          <p:cNvCxnSpPr>
            <a:cxnSpLocks/>
            <a:stCxn id="7" idx="0"/>
            <a:endCxn id="8" idx="5"/>
          </p:cNvCxnSpPr>
          <p:nvPr/>
        </p:nvCxnSpPr>
        <p:spPr>
          <a:xfrm flipH="1" flipV="1">
            <a:off x="2286349" y="2783151"/>
            <a:ext cx="365414" cy="367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F1F0B0-60E2-8241-A119-56782E60035E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1472740" y="3715789"/>
            <a:ext cx="1212273" cy="49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A81556-2019-CE44-951E-C6822AC672AC}"/>
              </a:ext>
            </a:extLst>
          </p:cNvPr>
          <p:cNvCxnSpPr>
            <a:stCxn id="4" idx="0"/>
            <a:endCxn id="7" idx="4"/>
          </p:cNvCxnSpPr>
          <p:nvPr/>
        </p:nvCxnSpPr>
        <p:spPr>
          <a:xfrm flipV="1">
            <a:off x="1472741" y="3715789"/>
            <a:ext cx="1179022" cy="49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BCDEB4B-7021-394B-99A0-B82C29CF973A}"/>
                  </a:ext>
                </a:extLst>
              </p:cNvPr>
              <p:cNvSpPr/>
              <p:nvPr/>
            </p:nvSpPr>
            <p:spPr>
              <a:xfrm>
                <a:off x="7198328" y="3314004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BCDEB4B-7021-394B-99A0-B82C29CF97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328" y="3314004"/>
                <a:ext cx="565265" cy="56526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0B27CCF-8FA3-B043-81AC-1BFB7123DBBD}"/>
                  </a:ext>
                </a:extLst>
              </p:cNvPr>
              <p:cNvSpPr/>
              <p:nvPr/>
            </p:nvSpPr>
            <p:spPr>
              <a:xfrm>
                <a:off x="6521807" y="3314003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0B27CCF-8FA3-B043-81AC-1BFB7123DB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807" y="3314003"/>
                <a:ext cx="565265" cy="56526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6BE41B1-F3E0-7845-9543-D73B7D63EE18}"/>
                  </a:ext>
                </a:extLst>
              </p:cNvPr>
              <p:cNvSpPr/>
              <p:nvPr/>
            </p:nvSpPr>
            <p:spPr>
              <a:xfrm>
                <a:off x="3788349" y="2500518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6BE41B1-F3E0-7845-9543-D73B7D63EE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49" y="2500518"/>
                <a:ext cx="565265" cy="56526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B154C9D-171C-C448-9692-F12CCC72FB31}"/>
                  </a:ext>
                </a:extLst>
              </p:cNvPr>
              <p:cNvSpPr/>
              <p:nvPr/>
            </p:nvSpPr>
            <p:spPr>
              <a:xfrm>
                <a:off x="7868332" y="3314004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B154C9D-171C-C448-9692-F12CCC72F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332" y="3314004"/>
                <a:ext cx="565265" cy="56526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82F26E9-645C-5340-9357-4CBCD994CAD5}"/>
                  </a:ext>
                </a:extLst>
              </p:cNvPr>
              <p:cNvSpPr/>
              <p:nvPr/>
            </p:nvSpPr>
            <p:spPr>
              <a:xfrm>
                <a:off x="5843284" y="3314003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82F26E9-645C-5340-9357-4CBCD994C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284" y="3314003"/>
                <a:ext cx="565265" cy="56526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56E8544-5BB4-9C41-BB49-1F8FF4353AB8}"/>
                  </a:ext>
                </a:extLst>
              </p:cNvPr>
              <p:cNvSpPr/>
              <p:nvPr/>
            </p:nvSpPr>
            <p:spPr>
              <a:xfrm>
                <a:off x="8528710" y="3315161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56E8544-5BB4-9C41-BB49-1F8FF4353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710" y="3315161"/>
                <a:ext cx="565265" cy="56526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50210B2-4BA8-F748-B07F-7F8E164ABD12}"/>
                  </a:ext>
                </a:extLst>
              </p:cNvPr>
              <p:cNvSpPr/>
              <p:nvPr/>
            </p:nvSpPr>
            <p:spPr>
              <a:xfrm>
                <a:off x="9171328" y="3315161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50210B2-4BA8-F748-B07F-7F8E164AB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328" y="3315161"/>
                <a:ext cx="565265" cy="56526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43AE4B1-CA7F-D047-B721-E69CF0853886}"/>
                  </a:ext>
                </a:extLst>
              </p:cNvPr>
              <p:cNvSpPr/>
              <p:nvPr/>
            </p:nvSpPr>
            <p:spPr>
              <a:xfrm>
                <a:off x="9807967" y="3281911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43AE4B1-CA7F-D047-B721-E69CF0853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967" y="3281911"/>
                <a:ext cx="565265" cy="56526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E4FE8EA-A595-6D43-8515-6BCC9CAFF083}"/>
                  </a:ext>
                </a:extLst>
              </p:cNvPr>
              <p:cNvSpPr/>
              <p:nvPr/>
            </p:nvSpPr>
            <p:spPr>
              <a:xfrm>
                <a:off x="10443561" y="3276369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E4FE8EA-A595-6D43-8515-6BCC9CAFF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3561" y="3276369"/>
                <a:ext cx="565265" cy="56526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21423F4-BEE2-3449-8680-BDC0B3678E66}"/>
                  </a:ext>
                </a:extLst>
              </p:cNvPr>
              <p:cNvSpPr/>
              <p:nvPr/>
            </p:nvSpPr>
            <p:spPr>
              <a:xfrm>
                <a:off x="7198328" y="590205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21423F4-BEE2-3449-8680-BDC0B3678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328" y="590205"/>
                <a:ext cx="565265" cy="56526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7B778FC-0392-A54C-A860-B5FAB6439A75}"/>
                  </a:ext>
                </a:extLst>
              </p:cNvPr>
              <p:cNvSpPr/>
              <p:nvPr/>
            </p:nvSpPr>
            <p:spPr>
              <a:xfrm>
                <a:off x="6521807" y="590204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7B778FC-0392-A54C-A860-B5FAB6439A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807" y="590204"/>
                <a:ext cx="565265" cy="56526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2E173EA-5F61-944E-A7FE-0906413F5116}"/>
                  </a:ext>
                </a:extLst>
              </p:cNvPr>
              <p:cNvSpPr/>
              <p:nvPr/>
            </p:nvSpPr>
            <p:spPr>
              <a:xfrm>
                <a:off x="7868332" y="590205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2E173EA-5F61-944E-A7FE-0906413F5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332" y="590205"/>
                <a:ext cx="565265" cy="56526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D986815-3DBF-744F-A5C8-70F9A9208804}"/>
                  </a:ext>
                </a:extLst>
              </p:cNvPr>
              <p:cNvSpPr/>
              <p:nvPr/>
            </p:nvSpPr>
            <p:spPr>
              <a:xfrm>
                <a:off x="5843284" y="590204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D986815-3DBF-744F-A5C8-70F9A9208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284" y="590204"/>
                <a:ext cx="565265" cy="56526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A6374C3-254F-2948-A1C7-393706554341}"/>
                  </a:ext>
                </a:extLst>
              </p:cNvPr>
              <p:cNvSpPr/>
              <p:nvPr/>
            </p:nvSpPr>
            <p:spPr>
              <a:xfrm>
                <a:off x="8528710" y="591362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A6374C3-254F-2948-A1C7-3937065543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710" y="591362"/>
                <a:ext cx="565265" cy="56526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DC8948A-98CC-BB4F-BB7C-0702534F1ED8}"/>
                  </a:ext>
                </a:extLst>
              </p:cNvPr>
              <p:cNvSpPr/>
              <p:nvPr/>
            </p:nvSpPr>
            <p:spPr>
              <a:xfrm>
                <a:off x="9171328" y="591362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DC8948A-98CC-BB4F-BB7C-0702534F1E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328" y="591362"/>
                <a:ext cx="565265" cy="56526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E171560-FED3-734B-95B6-18CC60942CA7}"/>
                  </a:ext>
                </a:extLst>
              </p:cNvPr>
              <p:cNvSpPr/>
              <p:nvPr/>
            </p:nvSpPr>
            <p:spPr>
              <a:xfrm>
                <a:off x="9807967" y="558112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E171560-FED3-734B-95B6-18CC60942C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967" y="558112"/>
                <a:ext cx="565265" cy="565265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65AF915-21C7-7342-8422-AB6AAA1D63FA}"/>
                  </a:ext>
                </a:extLst>
              </p:cNvPr>
              <p:cNvSpPr/>
              <p:nvPr/>
            </p:nvSpPr>
            <p:spPr>
              <a:xfrm>
                <a:off x="10443561" y="552570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65AF915-21C7-7342-8422-AB6AAA1D6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3561" y="552570"/>
                <a:ext cx="565265" cy="565265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40D1451-C5B4-8E46-9A70-70CF91F768ED}"/>
                  </a:ext>
                </a:extLst>
              </p:cNvPr>
              <p:cNvSpPr/>
              <p:nvPr/>
            </p:nvSpPr>
            <p:spPr>
              <a:xfrm>
                <a:off x="8786129" y="2001982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40D1451-C5B4-8E46-9A70-70CF91F76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129" y="2001982"/>
                <a:ext cx="565265" cy="565265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2B29C82-0563-2A4E-9EDF-1AB528C9DC48}"/>
                  </a:ext>
                </a:extLst>
              </p:cNvPr>
              <p:cNvSpPr/>
              <p:nvPr/>
            </p:nvSpPr>
            <p:spPr>
              <a:xfrm>
                <a:off x="8091463" y="1999554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2B29C82-0563-2A4E-9EDF-1AB528C9DC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463" y="1999554"/>
                <a:ext cx="565265" cy="565265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5809CFB-421B-8345-8208-D0BB6D3F948B}"/>
                  </a:ext>
                </a:extLst>
              </p:cNvPr>
              <p:cNvSpPr/>
              <p:nvPr/>
            </p:nvSpPr>
            <p:spPr>
              <a:xfrm>
                <a:off x="7431085" y="2001981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5809CFB-421B-8345-8208-D0BB6D3F9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085" y="2001981"/>
                <a:ext cx="565265" cy="565265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D58BB3A-E1CE-3B4A-AF77-9B3BCDBBA5BF}"/>
              </a:ext>
            </a:extLst>
          </p:cNvPr>
          <p:cNvCxnSpPr>
            <a:cxnSpLocks/>
            <a:stCxn id="30" idx="0"/>
            <a:endCxn id="45" idx="4"/>
          </p:cNvCxnSpPr>
          <p:nvPr/>
        </p:nvCxnSpPr>
        <p:spPr>
          <a:xfrm flipV="1">
            <a:off x="6125917" y="2567246"/>
            <a:ext cx="1587801" cy="746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CA64E0-ED01-5B4D-8560-EB568ECBBCA2}"/>
              </a:ext>
            </a:extLst>
          </p:cNvPr>
          <p:cNvCxnSpPr>
            <a:cxnSpLocks/>
            <a:endCxn id="45" idx="4"/>
          </p:cNvCxnSpPr>
          <p:nvPr/>
        </p:nvCxnSpPr>
        <p:spPr>
          <a:xfrm flipV="1">
            <a:off x="6822444" y="2567246"/>
            <a:ext cx="891274" cy="74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CE50985-42F7-BD49-A95B-8879272D3AE4}"/>
              </a:ext>
            </a:extLst>
          </p:cNvPr>
          <p:cNvCxnSpPr>
            <a:cxnSpLocks/>
            <a:stCxn id="30" idx="0"/>
            <a:endCxn id="44" idx="4"/>
          </p:cNvCxnSpPr>
          <p:nvPr/>
        </p:nvCxnSpPr>
        <p:spPr>
          <a:xfrm flipV="1">
            <a:off x="6125917" y="2564819"/>
            <a:ext cx="2248179" cy="74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40E6BB7-01D8-CF45-9CB3-7640ECFA9646}"/>
              </a:ext>
            </a:extLst>
          </p:cNvPr>
          <p:cNvCxnSpPr>
            <a:cxnSpLocks/>
            <a:endCxn id="43" idx="4"/>
          </p:cNvCxnSpPr>
          <p:nvPr/>
        </p:nvCxnSpPr>
        <p:spPr>
          <a:xfrm flipV="1">
            <a:off x="6125916" y="2567247"/>
            <a:ext cx="2942846" cy="74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0F9879-D7F9-6249-9A73-AA6D8FFBC68E}"/>
              </a:ext>
            </a:extLst>
          </p:cNvPr>
          <p:cNvCxnSpPr>
            <a:cxnSpLocks/>
            <a:stCxn id="27" idx="0"/>
            <a:endCxn id="44" idx="4"/>
          </p:cNvCxnSpPr>
          <p:nvPr/>
        </p:nvCxnSpPr>
        <p:spPr>
          <a:xfrm flipV="1">
            <a:off x="6804440" y="2564819"/>
            <a:ext cx="1569656" cy="74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8D8BB47-8111-5A4A-A52D-9552A0DD5004}"/>
              </a:ext>
            </a:extLst>
          </p:cNvPr>
          <p:cNvCxnSpPr>
            <a:cxnSpLocks/>
            <a:stCxn id="27" idx="0"/>
            <a:endCxn id="43" idx="4"/>
          </p:cNvCxnSpPr>
          <p:nvPr/>
        </p:nvCxnSpPr>
        <p:spPr>
          <a:xfrm flipV="1">
            <a:off x="6804440" y="2567247"/>
            <a:ext cx="2264322" cy="746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EF7F6CC-B75E-0E46-AB1F-FDE11EA450CE}"/>
              </a:ext>
            </a:extLst>
          </p:cNvPr>
          <p:cNvCxnSpPr>
            <a:cxnSpLocks/>
            <a:stCxn id="26" idx="0"/>
            <a:endCxn id="45" idx="4"/>
          </p:cNvCxnSpPr>
          <p:nvPr/>
        </p:nvCxnSpPr>
        <p:spPr>
          <a:xfrm flipV="1">
            <a:off x="7480961" y="2567246"/>
            <a:ext cx="232757" cy="74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2B2F56-19BE-704C-AC21-D4AD2DBF29A2}"/>
              </a:ext>
            </a:extLst>
          </p:cNvPr>
          <p:cNvCxnSpPr>
            <a:cxnSpLocks/>
            <a:stCxn id="26" idx="0"/>
            <a:endCxn id="44" idx="4"/>
          </p:cNvCxnSpPr>
          <p:nvPr/>
        </p:nvCxnSpPr>
        <p:spPr>
          <a:xfrm flipV="1">
            <a:off x="7480961" y="2564819"/>
            <a:ext cx="893135" cy="74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3BB824F-B1FC-7C42-897E-51C8AD3D0F1C}"/>
              </a:ext>
            </a:extLst>
          </p:cNvPr>
          <p:cNvCxnSpPr>
            <a:cxnSpLocks/>
            <a:stCxn id="26" idx="0"/>
            <a:endCxn id="43" idx="4"/>
          </p:cNvCxnSpPr>
          <p:nvPr/>
        </p:nvCxnSpPr>
        <p:spPr>
          <a:xfrm flipV="1">
            <a:off x="7480961" y="2567247"/>
            <a:ext cx="1587801" cy="746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F6DEAC7-8C64-8143-93F6-75C8B846F67F}"/>
              </a:ext>
            </a:extLst>
          </p:cNvPr>
          <p:cNvCxnSpPr>
            <a:cxnSpLocks/>
            <a:stCxn id="29" idx="0"/>
            <a:endCxn id="45" idx="4"/>
          </p:cNvCxnSpPr>
          <p:nvPr/>
        </p:nvCxnSpPr>
        <p:spPr>
          <a:xfrm flipH="1" flipV="1">
            <a:off x="7713718" y="2567246"/>
            <a:ext cx="437247" cy="74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CE623B5-2FDE-6E40-AF80-0DE9EC11D671}"/>
              </a:ext>
            </a:extLst>
          </p:cNvPr>
          <p:cNvCxnSpPr>
            <a:cxnSpLocks/>
            <a:stCxn id="29" idx="0"/>
            <a:endCxn id="44" idx="4"/>
          </p:cNvCxnSpPr>
          <p:nvPr/>
        </p:nvCxnSpPr>
        <p:spPr>
          <a:xfrm flipV="1">
            <a:off x="8150965" y="2564819"/>
            <a:ext cx="223131" cy="74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BD95E23-3DD3-1746-8B34-B1F56F7C9CAA}"/>
              </a:ext>
            </a:extLst>
          </p:cNvPr>
          <p:cNvCxnSpPr>
            <a:cxnSpLocks/>
            <a:stCxn id="29" idx="0"/>
            <a:endCxn id="43" idx="4"/>
          </p:cNvCxnSpPr>
          <p:nvPr/>
        </p:nvCxnSpPr>
        <p:spPr>
          <a:xfrm flipV="1">
            <a:off x="8150965" y="2567247"/>
            <a:ext cx="917797" cy="746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9D8C5AC-4C5C-F646-B826-829289709C23}"/>
              </a:ext>
            </a:extLst>
          </p:cNvPr>
          <p:cNvCxnSpPr>
            <a:cxnSpLocks/>
            <a:stCxn id="31" idx="0"/>
            <a:endCxn id="45" idx="4"/>
          </p:cNvCxnSpPr>
          <p:nvPr/>
        </p:nvCxnSpPr>
        <p:spPr>
          <a:xfrm flipH="1" flipV="1">
            <a:off x="7713718" y="2567246"/>
            <a:ext cx="1097625" cy="7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65F0688-4D84-A946-89C7-0357DE9E46AA}"/>
              </a:ext>
            </a:extLst>
          </p:cNvPr>
          <p:cNvCxnSpPr>
            <a:cxnSpLocks/>
            <a:stCxn id="31" idx="0"/>
            <a:endCxn id="44" idx="4"/>
          </p:cNvCxnSpPr>
          <p:nvPr/>
        </p:nvCxnSpPr>
        <p:spPr>
          <a:xfrm flipH="1" flipV="1">
            <a:off x="8374096" y="2564819"/>
            <a:ext cx="437247" cy="75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A926A29-9726-434D-B16C-8852FA1899A5}"/>
              </a:ext>
            </a:extLst>
          </p:cNvPr>
          <p:cNvCxnSpPr>
            <a:cxnSpLocks/>
            <a:stCxn id="31" idx="0"/>
            <a:endCxn id="43" idx="4"/>
          </p:cNvCxnSpPr>
          <p:nvPr/>
        </p:nvCxnSpPr>
        <p:spPr>
          <a:xfrm flipV="1">
            <a:off x="8811343" y="2567247"/>
            <a:ext cx="257419" cy="74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36E0E5B-74EA-8141-BF55-2CA23DAD1DA7}"/>
              </a:ext>
            </a:extLst>
          </p:cNvPr>
          <p:cNvCxnSpPr>
            <a:cxnSpLocks/>
            <a:stCxn id="32" idx="0"/>
            <a:endCxn id="45" idx="4"/>
          </p:cNvCxnSpPr>
          <p:nvPr/>
        </p:nvCxnSpPr>
        <p:spPr>
          <a:xfrm flipH="1" flipV="1">
            <a:off x="7713718" y="2567246"/>
            <a:ext cx="1740243" cy="7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6E7726F-F4AD-2B4A-8D76-6BD4FA3CC503}"/>
              </a:ext>
            </a:extLst>
          </p:cNvPr>
          <p:cNvCxnSpPr>
            <a:cxnSpLocks/>
            <a:stCxn id="32" idx="0"/>
            <a:endCxn id="44" idx="4"/>
          </p:cNvCxnSpPr>
          <p:nvPr/>
        </p:nvCxnSpPr>
        <p:spPr>
          <a:xfrm flipH="1" flipV="1">
            <a:off x="8374096" y="2564819"/>
            <a:ext cx="1079865" cy="75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4A37815-0735-394A-B80A-053BC125C948}"/>
              </a:ext>
            </a:extLst>
          </p:cNvPr>
          <p:cNvCxnSpPr>
            <a:cxnSpLocks/>
            <a:stCxn id="32" idx="0"/>
            <a:endCxn id="43" idx="4"/>
          </p:cNvCxnSpPr>
          <p:nvPr/>
        </p:nvCxnSpPr>
        <p:spPr>
          <a:xfrm flipH="1" flipV="1">
            <a:off x="9068762" y="2567247"/>
            <a:ext cx="385199" cy="74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A35B2DC-65D4-BF4A-B4B1-26BB0FE4D275}"/>
              </a:ext>
            </a:extLst>
          </p:cNvPr>
          <p:cNvCxnSpPr>
            <a:cxnSpLocks/>
            <a:stCxn id="33" idx="0"/>
            <a:endCxn id="45" idx="4"/>
          </p:cNvCxnSpPr>
          <p:nvPr/>
        </p:nvCxnSpPr>
        <p:spPr>
          <a:xfrm flipH="1" flipV="1">
            <a:off x="7713718" y="2567246"/>
            <a:ext cx="2376882" cy="71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02CE527-4EDF-4649-BCE5-6E095F662FCD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8392242" y="2567247"/>
            <a:ext cx="1698358" cy="71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53325F5-C277-D043-9056-E34AF4A67277}"/>
              </a:ext>
            </a:extLst>
          </p:cNvPr>
          <p:cNvCxnSpPr>
            <a:cxnSpLocks/>
            <a:stCxn id="33" idx="0"/>
            <a:endCxn id="43" idx="4"/>
          </p:cNvCxnSpPr>
          <p:nvPr/>
        </p:nvCxnSpPr>
        <p:spPr>
          <a:xfrm flipH="1" flipV="1">
            <a:off x="9068762" y="2567247"/>
            <a:ext cx="1021838" cy="71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61F9E7A-17AA-4A40-BEE1-C3F0CE8F12B2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7695572" y="2600497"/>
            <a:ext cx="3030622" cy="675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0BFEA5A-E18B-1C45-BD41-B9A85F2F638A}"/>
              </a:ext>
            </a:extLst>
          </p:cNvPr>
          <p:cNvCxnSpPr>
            <a:cxnSpLocks/>
            <a:stCxn id="34" idx="0"/>
            <a:endCxn id="44" idx="4"/>
          </p:cNvCxnSpPr>
          <p:nvPr/>
        </p:nvCxnSpPr>
        <p:spPr>
          <a:xfrm flipH="1" flipV="1">
            <a:off x="8374096" y="2564819"/>
            <a:ext cx="2352098" cy="71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89E1D4E-CED1-A740-9A3D-4E6F612992F2}"/>
              </a:ext>
            </a:extLst>
          </p:cNvPr>
          <p:cNvCxnSpPr>
            <a:cxnSpLocks/>
            <a:stCxn id="34" idx="0"/>
            <a:endCxn id="43" idx="4"/>
          </p:cNvCxnSpPr>
          <p:nvPr/>
        </p:nvCxnSpPr>
        <p:spPr>
          <a:xfrm flipH="1" flipV="1">
            <a:off x="9068762" y="2567247"/>
            <a:ext cx="1657432" cy="70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D55ADCE-13D0-0741-A495-5C9C0419710B}"/>
              </a:ext>
            </a:extLst>
          </p:cNvPr>
          <p:cNvCxnSpPr>
            <a:stCxn id="45" idx="0"/>
            <a:endCxn id="38" idx="4"/>
          </p:cNvCxnSpPr>
          <p:nvPr/>
        </p:nvCxnSpPr>
        <p:spPr>
          <a:xfrm flipH="1" flipV="1">
            <a:off x="6125917" y="1155469"/>
            <a:ext cx="1587801" cy="84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6AF820-04B1-2E49-B470-B4A776A05608}"/>
              </a:ext>
            </a:extLst>
          </p:cNvPr>
          <p:cNvCxnSpPr>
            <a:cxnSpLocks/>
            <a:stCxn id="45" idx="0"/>
            <a:endCxn id="36" idx="4"/>
          </p:cNvCxnSpPr>
          <p:nvPr/>
        </p:nvCxnSpPr>
        <p:spPr>
          <a:xfrm flipH="1" flipV="1">
            <a:off x="6804440" y="1155469"/>
            <a:ext cx="909278" cy="84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7634370-29EA-5B44-A131-815B7EDACFB8}"/>
              </a:ext>
            </a:extLst>
          </p:cNvPr>
          <p:cNvCxnSpPr>
            <a:cxnSpLocks/>
            <a:stCxn id="45" idx="0"/>
            <a:endCxn id="35" idx="4"/>
          </p:cNvCxnSpPr>
          <p:nvPr/>
        </p:nvCxnSpPr>
        <p:spPr>
          <a:xfrm flipH="1" flipV="1">
            <a:off x="7480961" y="1155470"/>
            <a:ext cx="232757" cy="84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59F9AD8-D829-5440-91E6-0A27F651D9FF}"/>
              </a:ext>
            </a:extLst>
          </p:cNvPr>
          <p:cNvCxnSpPr>
            <a:cxnSpLocks/>
            <a:stCxn id="45" idx="0"/>
            <a:endCxn id="37" idx="4"/>
          </p:cNvCxnSpPr>
          <p:nvPr/>
        </p:nvCxnSpPr>
        <p:spPr>
          <a:xfrm flipV="1">
            <a:off x="7713718" y="1155470"/>
            <a:ext cx="437247" cy="84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F391CA6-1C44-2F4D-876F-8860386A1289}"/>
              </a:ext>
            </a:extLst>
          </p:cNvPr>
          <p:cNvCxnSpPr>
            <a:cxnSpLocks/>
            <a:stCxn id="45" idx="0"/>
            <a:endCxn id="39" idx="4"/>
          </p:cNvCxnSpPr>
          <p:nvPr/>
        </p:nvCxnSpPr>
        <p:spPr>
          <a:xfrm flipV="1">
            <a:off x="7713718" y="1156627"/>
            <a:ext cx="1097625" cy="84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525CCC3-D4A5-F442-BFC4-32728993D8B2}"/>
              </a:ext>
            </a:extLst>
          </p:cNvPr>
          <p:cNvCxnSpPr>
            <a:cxnSpLocks/>
            <a:stCxn id="45" idx="0"/>
            <a:endCxn id="40" idx="4"/>
          </p:cNvCxnSpPr>
          <p:nvPr/>
        </p:nvCxnSpPr>
        <p:spPr>
          <a:xfrm flipV="1">
            <a:off x="7713718" y="1156627"/>
            <a:ext cx="1740243" cy="84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7C83093-EC00-964E-B166-232E20CB4119}"/>
              </a:ext>
            </a:extLst>
          </p:cNvPr>
          <p:cNvCxnSpPr>
            <a:cxnSpLocks/>
            <a:stCxn id="45" idx="0"/>
            <a:endCxn id="41" idx="4"/>
          </p:cNvCxnSpPr>
          <p:nvPr/>
        </p:nvCxnSpPr>
        <p:spPr>
          <a:xfrm flipV="1">
            <a:off x="7713718" y="1123377"/>
            <a:ext cx="2376882" cy="87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7711707-1ECF-F142-B08D-A2658C38A251}"/>
              </a:ext>
            </a:extLst>
          </p:cNvPr>
          <p:cNvCxnSpPr>
            <a:cxnSpLocks/>
            <a:stCxn id="45" idx="0"/>
            <a:endCxn id="42" idx="4"/>
          </p:cNvCxnSpPr>
          <p:nvPr/>
        </p:nvCxnSpPr>
        <p:spPr>
          <a:xfrm flipV="1">
            <a:off x="7713718" y="1117835"/>
            <a:ext cx="3012476" cy="88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D974304-FFC5-E846-B434-08931CE3CAB4}"/>
              </a:ext>
            </a:extLst>
          </p:cNvPr>
          <p:cNvCxnSpPr>
            <a:cxnSpLocks/>
            <a:stCxn id="44" idx="0"/>
            <a:endCxn id="38" idx="4"/>
          </p:cNvCxnSpPr>
          <p:nvPr/>
        </p:nvCxnSpPr>
        <p:spPr>
          <a:xfrm flipH="1" flipV="1">
            <a:off x="6125917" y="1155469"/>
            <a:ext cx="2248179" cy="84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3E027EC-3410-474A-B0D8-B632682B1D50}"/>
              </a:ext>
            </a:extLst>
          </p:cNvPr>
          <p:cNvCxnSpPr>
            <a:cxnSpLocks/>
            <a:stCxn id="44" idx="0"/>
            <a:endCxn id="36" idx="4"/>
          </p:cNvCxnSpPr>
          <p:nvPr/>
        </p:nvCxnSpPr>
        <p:spPr>
          <a:xfrm flipH="1" flipV="1">
            <a:off x="6804440" y="1155469"/>
            <a:ext cx="1569656" cy="84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933465A-E530-014E-A223-68D3EF7D81DF}"/>
              </a:ext>
            </a:extLst>
          </p:cNvPr>
          <p:cNvCxnSpPr>
            <a:cxnSpLocks/>
            <a:stCxn id="44" idx="0"/>
            <a:endCxn id="35" idx="4"/>
          </p:cNvCxnSpPr>
          <p:nvPr/>
        </p:nvCxnSpPr>
        <p:spPr>
          <a:xfrm flipH="1" flipV="1">
            <a:off x="7480961" y="1155470"/>
            <a:ext cx="893135" cy="84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84374-FFC2-0043-B670-DA19298F1D3B}"/>
              </a:ext>
            </a:extLst>
          </p:cNvPr>
          <p:cNvCxnSpPr>
            <a:cxnSpLocks/>
            <a:stCxn id="44" idx="0"/>
            <a:endCxn id="37" idx="4"/>
          </p:cNvCxnSpPr>
          <p:nvPr/>
        </p:nvCxnSpPr>
        <p:spPr>
          <a:xfrm flipH="1" flipV="1">
            <a:off x="8150965" y="1155470"/>
            <a:ext cx="223131" cy="84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A1310FE-6F20-2243-A27E-0C883A65947F}"/>
              </a:ext>
            </a:extLst>
          </p:cNvPr>
          <p:cNvCxnSpPr>
            <a:cxnSpLocks/>
            <a:stCxn id="44" idx="0"/>
            <a:endCxn id="39" idx="4"/>
          </p:cNvCxnSpPr>
          <p:nvPr/>
        </p:nvCxnSpPr>
        <p:spPr>
          <a:xfrm flipV="1">
            <a:off x="8374096" y="1156627"/>
            <a:ext cx="437247" cy="84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1D0966D9-BA42-9545-943E-8A0DF5951D0B}"/>
              </a:ext>
            </a:extLst>
          </p:cNvPr>
          <p:cNvCxnSpPr>
            <a:cxnSpLocks/>
            <a:stCxn id="44" idx="0"/>
            <a:endCxn id="40" idx="4"/>
          </p:cNvCxnSpPr>
          <p:nvPr/>
        </p:nvCxnSpPr>
        <p:spPr>
          <a:xfrm flipV="1">
            <a:off x="8374096" y="1156627"/>
            <a:ext cx="1079865" cy="84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124515E-1925-D743-9859-10B27610644B}"/>
              </a:ext>
            </a:extLst>
          </p:cNvPr>
          <p:cNvCxnSpPr>
            <a:cxnSpLocks/>
            <a:stCxn id="44" idx="0"/>
            <a:endCxn id="41" idx="4"/>
          </p:cNvCxnSpPr>
          <p:nvPr/>
        </p:nvCxnSpPr>
        <p:spPr>
          <a:xfrm flipV="1">
            <a:off x="8374096" y="1123377"/>
            <a:ext cx="1716504" cy="87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67E0BA76-CBE3-8441-B525-7C1A4AAE56C4}"/>
              </a:ext>
            </a:extLst>
          </p:cNvPr>
          <p:cNvCxnSpPr>
            <a:cxnSpLocks/>
            <a:stCxn id="44" idx="0"/>
            <a:endCxn id="42" idx="4"/>
          </p:cNvCxnSpPr>
          <p:nvPr/>
        </p:nvCxnSpPr>
        <p:spPr>
          <a:xfrm flipV="1">
            <a:off x="8374096" y="1117835"/>
            <a:ext cx="2352098" cy="88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4AB49715-AB29-6343-BD8D-8A4B1766888E}"/>
              </a:ext>
            </a:extLst>
          </p:cNvPr>
          <p:cNvCxnSpPr>
            <a:cxnSpLocks/>
            <a:stCxn id="43" idx="0"/>
            <a:endCxn id="42" idx="4"/>
          </p:cNvCxnSpPr>
          <p:nvPr/>
        </p:nvCxnSpPr>
        <p:spPr>
          <a:xfrm flipV="1">
            <a:off x="9068762" y="1117835"/>
            <a:ext cx="1657432" cy="88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F55AE4C6-F1AC-5A46-BC67-1C9E3DF76BCD}"/>
              </a:ext>
            </a:extLst>
          </p:cNvPr>
          <p:cNvCxnSpPr>
            <a:cxnSpLocks/>
            <a:stCxn id="43" idx="0"/>
            <a:endCxn id="41" idx="4"/>
          </p:cNvCxnSpPr>
          <p:nvPr/>
        </p:nvCxnSpPr>
        <p:spPr>
          <a:xfrm flipV="1">
            <a:off x="9068762" y="1123377"/>
            <a:ext cx="1021838" cy="87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54217ED4-E71C-C147-986A-610CB3263127}"/>
              </a:ext>
            </a:extLst>
          </p:cNvPr>
          <p:cNvCxnSpPr>
            <a:cxnSpLocks/>
            <a:stCxn id="43" idx="0"/>
            <a:endCxn id="40" idx="4"/>
          </p:cNvCxnSpPr>
          <p:nvPr/>
        </p:nvCxnSpPr>
        <p:spPr>
          <a:xfrm flipV="1">
            <a:off x="9068762" y="1156627"/>
            <a:ext cx="385199" cy="845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3C628EF5-9E5A-924F-A22B-CBE8C5CFC236}"/>
              </a:ext>
            </a:extLst>
          </p:cNvPr>
          <p:cNvCxnSpPr>
            <a:cxnSpLocks/>
            <a:stCxn id="43" idx="0"/>
            <a:endCxn id="39" idx="4"/>
          </p:cNvCxnSpPr>
          <p:nvPr/>
        </p:nvCxnSpPr>
        <p:spPr>
          <a:xfrm flipH="1" flipV="1">
            <a:off x="8811343" y="1156627"/>
            <a:ext cx="257419" cy="845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88DC09F9-7410-0A4A-BEAB-43DDE3240171}"/>
              </a:ext>
            </a:extLst>
          </p:cNvPr>
          <p:cNvCxnSpPr>
            <a:cxnSpLocks/>
            <a:stCxn id="43" idx="0"/>
            <a:endCxn id="37" idx="4"/>
          </p:cNvCxnSpPr>
          <p:nvPr/>
        </p:nvCxnSpPr>
        <p:spPr>
          <a:xfrm flipH="1" flipV="1">
            <a:off x="8150965" y="1155470"/>
            <a:ext cx="917797" cy="84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FD1685C7-312D-0F4C-B1AB-2E378AF36E05}"/>
              </a:ext>
            </a:extLst>
          </p:cNvPr>
          <p:cNvCxnSpPr>
            <a:cxnSpLocks/>
            <a:stCxn id="43" idx="0"/>
            <a:endCxn id="35" idx="4"/>
          </p:cNvCxnSpPr>
          <p:nvPr/>
        </p:nvCxnSpPr>
        <p:spPr>
          <a:xfrm flipH="1" flipV="1">
            <a:off x="7480961" y="1155470"/>
            <a:ext cx="1587801" cy="84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9B5F72AF-6663-2C45-9DFC-64816304C1F2}"/>
              </a:ext>
            </a:extLst>
          </p:cNvPr>
          <p:cNvCxnSpPr>
            <a:cxnSpLocks/>
            <a:stCxn id="43" idx="0"/>
            <a:endCxn id="36" idx="4"/>
          </p:cNvCxnSpPr>
          <p:nvPr/>
        </p:nvCxnSpPr>
        <p:spPr>
          <a:xfrm flipH="1" flipV="1">
            <a:off x="6804440" y="1155469"/>
            <a:ext cx="2264322" cy="846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A2D8AEB5-418D-8E4D-A189-EB5AE7DD1A1A}"/>
              </a:ext>
            </a:extLst>
          </p:cNvPr>
          <p:cNvCxnSpPr>
            <a:cxnSpLocks/>
            <a:stCxn id="43" idx="0"/>
            <a:endCxn id="38" idx="4"/>
          </p:cNvCxnSpPr>
          <p:nvPr/>
        </p:nvCxnSpPr>
        <p:spPr>
          <a:xfrm flipH="1" flipV="1">
            <a:off x="6125917" y="1155469"/>
            <a:ext cx="2942845" cy="846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964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A06E5-B0ED-6C45-83AE-B579EB6B423A}"/>
              </a:ext>
            </a:extLst>
          </p:cNvPr>
          <p:cNvSpPr/>
          <p:nvPr/>
        </p:nvSpPr>
        <p:spPr>
          <a:xfrm>
            <a:off x="1455211" y="1211086"/>
            <a:ext cx="7989960" cy="38925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0F2240B-0DCF-504C-AA64-2D528882476A}"/>
              </a:ext>
            </a:extLst>
          </p:cNvPr>
          <p:cNvSpPr/>
          <p:nvPr/>
        </p:nvSpPr>
        <p:spPr>
          <a:xfrm>
            <a:off x="5713923" y="4438037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TTS Network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C468D478-2D01-8445-BB05-54DCD8DCB521}"/>
              </a:ext>
            </a:extLst>
          </p:cNvPr>
          <p:cNvSpPr/>
          <p:nvPr/>
        </p:nvSpPr>
        <p:spPr>
          <a:xfrm>
            <a:off x="6288086" y="3856144"/>
            <a:ext cx="359570" cy="549328"/>
          </a:xfrm>
          <a:prstGeom prst="downArrow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CF03237-C8A4-DD46-9677-BAFCCFCB8C3A}"/>
              </a:ext>
            </a:extLst>
          </p:cNvPr>
          <p:cNvSpPr/>
          <p:nvPr/>
        </p:nvSpPr>
        <p:spPr>
          <a:xfrm>
            <a:off x="1536861" y="2285108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C0358B2-1A57-F24F-9190-3679D5C3265A}"/>
              </a:ext>
            </a:extLst>
          </p:cNvPr>
          <p:cNvSpPr/>
          <p:nvPr/>
        </p:nvSpPr>
        <p:spPr>
          <a:xfrm>
            <a:off x="7770621" y="2285108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Emotion Label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497795C-55FF-9846-9426-828E66060BAF}"/>
              </a:ext>
            </a:extLst>
          </p:cNvPr>
          <p:cNvSpPr/>
          <p:nvPr/>
        </p:nvSpPr>
        <p:spPr>
          <a:xfrm>
            <a:off x="5692701" y="2285108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</a:t>
            </a:r>
            <a:r>
              <a:rPr lang="en-US" dirty="0" err="1">
                <a:solidFill>
                  <a:schemeClr val="tx1"/>
                </a:solidFill>
              </a:rPr>
              <a:t>Reconstructor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62C686-2E28-7F4F-9F2B-09027B03CD71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087201" y="2577210"/>
            <a:ext cx="260550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C9BCA5-6EA1-6946-9239-DBD131C17452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7243041" y="2577210"/>
            <a:ext cx="52758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0B51935-A3BC-B94C-9977-560BD62C4DBF}"/>
              </a:ext>
            </a:extLst>
          </p:cNvPr>
          <p:cNvSpPr/>
          <p:nvPr/>
        </p:nvSpPr>
        <p:spPr>
          <a:xfrm>
            <a:off x="5692701" y="3207958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Emotion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Embedding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D58A6A-95DD-A341-AA10-8BD1FAAB6274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6467871" y="2869312"/>
            <a:ext cx="0" cy="338646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221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A06E5-B0ED-6C45-83AE-B579EB6B423A}"/>
              </a:ext>
            </a:extLst>
          </p:cNvPr>
          <p:cNvSpPr/>
          <p:nvPr/>
        </p:nvSpPr>
        <p:spPr>
          <a:xfrm>
            <a:off x="1455211" y="1211086"/>
            <a:ext cx="7989960" cy="38925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1F5A3F7-DB37-5F41-A6C5-B7FA4BC38654}"/>
              </a:ext>
            </a:extLst>
          </p:cNvPr>
          <p:cNvSpPr/>
          <p:nvPr/>
        </p:nvSpPr>
        <p:spPr>
          <a:xfrm>
            <a:off x="1536861" y="1358730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Audio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7F072C7-FB66-EE41-A11E-479125FF4E17}"/>
              </a:ext>
            </a:extLst>
          </p:cNvPr>
          <p:cNvSpPr/>
          <p:nvPr/>
        </p:nvSpPr>
        <p:spPr>
          <a:xfrm>
            <a:off x="3614781" y="1358730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Extractor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3287CE9-FE39-E84F-B650-3CE1BA811902}"/>
              </a:ext>
            </a:extLst>
          </p:cNvPr>
          <p:cNvSpPr/>
          <p:nvPr/>
        </p:nvSpPr>
        <p:spPr>
          <a:xfrm>
            <a:off x="5692701" y="1358730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 Emotion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Embedding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EBB6D8-FBE5-E143-BD8D-EC13679E575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087201" y="1650832"/>
            <a:ext cx="52758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124164-28E5-8944-9311-F1DAD9580E1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165121" y="1650832"/>
            <a:ext cx="52758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0F2240B-0DCF-504C-AA64-2D528882476A}"/>
              </a:ext>
            </a:extLst>
          </p:cNvPr>
          <p:cNvSpPr/>
          <p:nvPr/>
        </p:nvSpPr>
        <p:spPr>
          <a:xfrm>
            <a:off x="5713923" y="4438037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TTS Network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C468D478-2D01-8445-BB05-54DCD8DCB521}"/>
              </a:ext>
            </a:extLst>
          </p:cNvPr>
          <p:cNvSpPr/>
          <p:nvPr/>
        </p:nvSpPr>
        <p:spPr>
          <a:xfrm>
            <a:off x="6288086" y="3856144"/>
            <a:ext cx="359570" cy="549328"/>
          </a:xfrm>
          <a:prstGeom prst="downArrow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3F2ACD-571A-6941-B97A-811E3291F695}"/>
              </a:ext>
            </a:extLst>
          </p:cNvPr>
          <p:cNvSpPr/>
          <p:nvPr/>
        </p:nvSpPr>
        <p:spPr>
          <a:xfrm>
            <a:off x="7770621" y="1362259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Classifier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58610C-08D8-154B-9BD7-358FFE324C51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7243041" y="1650832"/>
            <a:ext cx="527580" cy="3529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CF03237-C8A4-DD46-9677-BAFCCFCB8C3A}"/>
              </a:ext>
            </a:extLst>
          </p:cNvPr>
          <p:cNvSpPr/>
          <p:nvPr/>
        </p:nvSpPr>
        <p:spPr>
          <a:xfrm>
            <a:off x="1536861" y="2285108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C0358B2-1A57-F24F-9190-3679D5C3265A}"/>
              </a:ext>
            </a:extLst>
          </p:cNvPr>
          <p:cNvSpPr/>
          <p:nvPr/>
        </p:nvSpPr>
        <p:spPr>
          <a:xfrm>
            <a:off x="7770621" y="2285108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Emotion Label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497795C-55FF-9846-9426-828E66060BAF}"/>
              </a:ext>
            </a:extLst>
          </p:cNvPr>
          <p:cNvSpPr/>
          <p:nvPr/>
        </p:nvSpPr>
        <p:spPr>
          <a:xfrm>
            <a:off x="5692701" y="2285108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</a:t>
            </a:r>
            <a:r>
              <a:rPr lang="en-US" dirty="0" err="1">
                <a:solidFill>
                  <a:schemeClr val="tx1"/>
                </a:solidFill>
              </a:rPr>
              <a:t>Reconstructor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62C686-2E28-7F4F-9F2B-09027B03CD71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087201" y="2577210"/>
            <a:ext cx="260550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C9BCA5-6EA1-6946-9239-DBD131C17452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7243041" y="2577210"/>
            <a:ext cx="52758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03EA0E-BB4B-664E-A40D-50DEC8E8F347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8545791" y="1946463"/>
            <a:ext cx="0" cy="338645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0B51935-A3BC-B94C-9977-560BD62C4DBF}"/>
              </a:ext>
            </a:extLst>
          </p:cNvPr>
          <p:cNvSpPr/>
          <p:nvPr/>
        </p:nvSpPr>
        <p:spPr>
          <a:xfrm>
            <a:off x="5692701" y="3207958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Emotion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Embedding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D58A6A-95DD-A341-AA10-8BD1FAAB6274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6467871" y="2869312"/>
            <a:ext cx="0" cy="338646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8966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A06E5-B0ED-6C45-83AE-B579EB6B423A}"/>
              </a:ext>
            </a:extLst>
          </p:cNvPr>
          <p:cNvSpPr/>
          <p:nvPr/>
        </p:nvSpPr>
        <p:spPr>
          <a:xfrm>
            <a:off x="1455211" y="2120900"/>
            <a:ext cx="7989960" cy="298268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0F2240B-0DCF-504C-AA64-2D528882476A}"/>
              </a:ext>
            </a:extLst>
          </p:cNvPr>
          <p:cNvSpPr/>
          <p:nvPr/>
        </p:nvSpPr>
        <p:spPr>
          <a:xfrm>
            <a:off x="5713923" y="4438037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TTS Network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C468D478-2D01-8445-BB05-54DCD8DCB521}"/>
              </a:ext>
            </a:extLst>
          </p:cNvPr>
          <p:cNvSpPr/>
          <p:nvPr/>
        </p:nvSpPr>
        <p:spPr>
          <a:xfrm>
            <a:off x="6288086" y="3856144"/>
            <a:ext cx="359570" cy="549328"/>
          </a:xfrm>
          <a:prstGeom prst="downArrow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CF03237-C8A4-DD46-9677-BAFCCFCB8C3A}"/>
              </a:ext>
            </a:extLst>
          </p:cNvPr>
          <p:cNvSpPr/>
          <p:nvPr/>
        </p:nvSpPr>
        <p:spPr>
          <a:xfrm>
            <a:off x="1536861" y="2285108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C0358B2-1A57-F24F-9190-3679D5C3265A}"/>
              </a:ext>
            </a:extLst>
          </p:cNvPr>
          <p:cNvSpPr/>
          <p:nvPr/>
        </p:nvSpPr>
        <p:spPr>
          <a:xfrm>
            <a:off x="7770621" y="2285108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Emotion Label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497795C-55FF-9846-9426-828E66060BAF}"/>
              </a:ext>
            </a:extLst>
          </p:cNvPr>
          <p:cNvSpPr/>
          <p:nvPr/>
        </p:nvSpPr>
        <p:spPr>
          <a:xfrm>
            <a:off x="5692701" y="2285108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</a:t>
            </a:r>
            <a:r>
              <a:rPr lang="en-US" dirty="0" err="1">
                <a:solidFill>
                  <a:schemeClr val="tx1"/>
                </a:solidFill>
              </a:rPr>
              <a:t>Reconstructor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62C686-2E28-7F4F-9F2B-09027B03CD71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087201" y="2577210"/>
            <a:ext cx="260550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C9BCA5-6EA1-6946-9239-DBD131C17452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7243041" y="2577210"/>
            <a:ext cx="52758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0B51935-A3BC-B94C-9977-560BD62C4DBF}"/>
              </a:ext>
            </a:extLst>
          </p:cNvPr>
          <p:cNvSpPr/>
          <p:nvPr/>
        </p:nvSpPr>
        <p:spPr>
          <a:xfrm>
            <a:off x="5692701" y="3207958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Emotion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Embedding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D58A6A-95DD-A341-AA10-8BD1FAAB6274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6467871" y="2869312"/>
            <a:ext cx="0" cy="338646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2012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E2D595-9610-0E4A-BA46-604D5FAEB56A}"/>
              </a:ext>
            </a:extLst>
          </p:cNvPr>
          <p:cNvSpPr/>
          <p:nvPr/>
        </p:nvSpPr>
        <p:spPr>
          <a:xfrm>
            <a:off x="2713705" y="6009229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Text Encoder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7BD01B-6A9D-EA4E-88DC-D2A6FDA8E53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3862356" y="6290537"/>
            <a:ext cx="720523" cy="10794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95E40AB2-6ABB-9347-A6C9-BDC803337833}"/>
                  </a:ext>
                </a:extLst>
              </p:cNvPr>
              <p:cNvSpPr/>
              <p:nvPr/>
            </p:nvSpPr>
            <p:spPr>
              <a:xfrm>
                <a:off x="1332084" y="6093510"/>
                <a:ext cx="661098" cy="41564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𝑻𝒆𝒙𝒕</m:t>
                      </m:r>
                    </m:oMath>
                  </m:oMathPara>
                </a14:m>
                <a:endParaRPr lang="en-US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95E40AB2-6ABB-9347-A6C9-BDC8033378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084" y="6093510"/>
                <a:ext cx="661098" cy="41564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91FEBFC-33FA-D343-84C7-F4D0C751069B}"/>
              </a:ext>
            </a:extLst>
          </p:cNvPr>
          <p:cNvSpPr/>
          <p:nvPr/>
        </p:nvSpPr>
        <p:spPr>
          <a:xfrm>
            <a:off x="4582879" y="6071922"/>
            <a:ext cx="1496102" cy="43723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Conditioning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DB14820-CE31-0C47-BCC0-A67F621B92CF}"/>
              </a:ext>
            </a:extLst>
          </p:cNvPr>
          <p:cNvSpPr/>
          <p:nvPr/>
        </p:nvSpPr>
        <p:spPr>
          <a:xfrm>
            <a:off x="6711016" y="6067968"/>
            <a:ext cx="1120927" cy="43723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Attention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231FF4C-7986-144E-9AE2-987BDE297F8B}"/>
              </a:ext>
            </a:extLst>
          </p:cNvPr>
          <p:cNvSpPr/>
          <p:nvPr/>
        </p:nvSpPr>
        <p:spPr>
          <a:xfrm>
            <a:off x="8390237" y="6067968"/>
            <a:ext cx="1120927" cy="43723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4F948EF8-A871-6C43-96B3-CAACEB99A584}"/>
                  </a:ext>
                </a:extLst>
              </p:cNvPr>
              <p:cNvSpPr/>
              <p:nvPr/>
            </p:nvSpPr>
            <p:spPr>
              <a:xfrm>
                <a:off x="10138762" y="6053473"/>
                <a:ext cx="1453469" cy="481221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>
                    <a:solidFill>
                      <a:schemeClr val="bg2">
                        <a:lumMod val="50000"/>
                      </a:schemeClr>
                    </a:solidFill>
                  </a:rPr>
                  <a:t>Synthesized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𝑨𝒖𝒅𝒊𝒐</m:t>
                    </m:r>
                  </m:oMath>
                </a14:m>
                <a:endParaRPr lang="en-US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4F948EF8-A871-6C43-96B3-CAACEB99A5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762" y="6053473"/>
                <a:ext cx="1453469" cy="481221"/>
              </a:xfrm>
              <a:prstGeom prst="roundRect">
                <a:avLst/>
              </a:prstGeom>
              <a:blipFill>
                <a:blip r:embed="rId3"/>
                <a:stretch>
                  <a:fillRect t="-17073" b="-24390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95B050-749D-B744-866A-CD0D386660A4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1993182" y="6301331"/>
            <a:ext cx="720523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899F68-E08A-9147-A247-E84FC3D1CAD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078981" y="6286583"/>
            <a:ext cx="632035" cy="3954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8B02DC-B4B3-7B48-A557-AF2037B105E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831943" y="6286583"/>
            <a:ext cx="558294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5A91A8-1643-4543-BC76-8E737369D62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9511164" y="6286583"/>
            <a:ext cx="627598" cy="7501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9A95EC8-9EA1-DD46-8A6A-D0774E739BE9}"/>
              </a:ext>
            </a:extLst>
          </p:cNvPr>
          <p:cNvSpPr/>
          <p:nvPr/>
        </p:nvSpPr>
        <p:spPr>
          <a:xfrm>
            <a:off x="4189251" y="4955238"/>
            <a:ext cx="2305766" cy="550724"/>
          </a:xfrm>
          <a:prstGeom prst="roundRect">
            <a:avLst>
              <a:gd name="adj" fmla="val 699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Reconstructed Emotion Embedding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F81759-FFA2-7D4F-AA9B-CE4192237DB4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5330930" y="5505962"/>
            <a:ext cx="11204" cy="56596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DFE2F16F-9DC5-5547-93AA-E22E1CC0E5A9}"/>
                  </a:ext>
                </a:extLst>
              </p:cNvPr>
              <p:cNvSpPr/>
              <p:nvPr/>
            </p:nvSpPr>
            <p:spPr>
              <a:xfrm>
                <a:off x="9117494" y="3803622"/>
                <a:ext cx="756655" cy="383221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𝑨𝒖𝒅𝒊𝒐</m:t>
                      </m:r>
                    </m:oMath>
                  </m:oMathPara>
                </a14:m>
                <a:endParaRPr lang="en-US" b="1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DFE2F16F-9DC5-5547-93AA-E22E1CC0E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7494" y="3803622"/>
                <a:ext cx="756655" cy="383221"/>
              </a:xfrm>
              <a:prstGeom prst="roundRect">
                <a:avLst/>
              </a:prstGeom>
              <a:blipFill>
                <a:blip r:embed="rId4"/>
                <a:stretch>
                  <a:fillRect l="-6452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39E8A96-033D-A441-8338-5932E7EF4914}"/>
              </a:ext>
            </a:extLst>
          </p:cNvPr>
          <p:cNvSpPr/>
          <p:nvPr/>
        </p:nvSpPr>
        <p:spPr>
          <a:xfrm>
            <a:off x="7287113" y="3703130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Feature Extractor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5F715B1-7D5B-444F-9749-68C2DB89AC3B}"/>
              </a:ext>
            </a:extLst>
          </p:cNvPr>
          <p:cNvSpPr/>
          <p:nvPr/>
        </p:nvSpPr>
        <p:spPr>
          <a:xfrm>
            <a:off x="4737217" y="3705806"/>
            <a:ext cx="1933570" cy="584204"/>
          </a:xfrm>
          <a:prstGeom prst="roundRect">
            <a:avLst>
              <a:gd name="adj" fmla="val 699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Emotion Embedding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FBAB5B1-2DFD-794D-9209-AA7D7F2CAEB3}"/>
              </a:ext>
            </a:extLst>
          </p:cNvPr>
          <p:cNvSpPr/>
          <p:nvPr/>
        </p:nvSpPr>
        <p:spPr>
          <a:xfrm>
            <a:off x="2983329" y="3703130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Emotion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4917C9F5-5649-E645-BBA5-E6EDEB880826}"/>
                  </a:ext>
                </a:extLst>
              </p:cNvPr>
              <p:cNvSpPr/>
              <p:nvPr/>
            </p:nvSpPr>
            <p:spPr>
              <a:xfrm>
                <a:off x="1259980" y="3658886"/>
                <a:ext cx="1093463" cy="670298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𝑬𝒎𝒐𝒕𝒊𝒐𝒏</m:t>
                      </m:r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𝑳𝒂𝒃𝒆𝒍</m:t>
                      </m:r>
                    </m:oMath>
                  </m:oMathPara>
                </a14:m>
                <a:endParaRPr lang="en-US" b="1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4917C9F5-5649-E645-BBA5-E6EDEB8808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980" y="3658886"/>
                <a:ext cx="1093463" cy="670298"/>
              </a:xfrm>
              <a:prstGeom prst="roundRect">
                <a:avLst/>
              </a:prstGeom>
              <a:blipFill>
                <a:blip r:embed="rId5"/>
                <a:stretch>
                  <a:fillRect l="-3371" r="-3371"/>
                </a:stretch>
              </a:blipFill>
              <a:ln w="254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E22FA68-7BA6-884C-88F6-78AD843962E5}"/>
              </a:ext>
            </a:extLst>
          </p:cNvPr>
          <p:cNvSpPr/>
          <p:nvPr/>
        </p:nvSpPr>
        <p:spPr>
          <a:xfrm>
            <a:off x="1267882" y="4941367"/>
            <a:ext cx="1706206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Embedding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Reconstructor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B3078D-C9D4-824F-AFF1-D25DADDFDD71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 flipV="1">
            <a:off x="8435764" y="3995232"/>
            <a:ext cx="681730" cy="1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5D2F91-EED7-FF44-A524-948431171B08}"/>
              </a:ext>
            </a:extLst>
          </p:cNvPr>
          <p:cNvCxnSpPr>
            <a:cxnSpLocks/>
            <a:stCxn id="18" idx="1"/>
            <a:endCxn id="19" idx="3"/>
          </p:cNvCxnSpPr>
          <p:nvPr/>
        </p:nvCxnSpPr>
        <p:spPr>
          <a:xfrm flipH="1">
            <a:off x="6670787" y="3995232"/>
            <a:ext cx="616326" cy="2676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8A6DEF-5B1A-924A-9C3A-FDCA0E8895D8}"/>
              </a:ext>
            </a:extLst>
          </p:cNvPr>
          <p:cNvCxnSpPr>
            <a:cxnSpLocks/>
            <a:stCxn id="19" idx="1"/>
            <a:endCxn id="20" idx="3"/>
          </p:cNvCxnSpPr>
          <p:nvPr/>
        </p:nvCxnSpPr>
        <p:spPr>
          <a:xfrm flipH="1" flipV="1">
            <a:off x="4131980" y="3995232"/>
            <a:ext cx="605237" cy="2676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16CBD9-F064-6844-BF29-21968135170A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 flipV="1">
            <a:off x="2353443" y="3994035"/>
            <a:ext cx="629886" cy="1197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0D5C5C-39FE-2C42-A120-AAF307299800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1806711" y="4329184"/>
            <a:ext cx="1" cy="626054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2772CF-6DA8-9A45-A25B-94CBEC7E146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662633" y="5525571"/>
            <a:ext cx="0" cy="567939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6D5B42-CC9D-5144-8531-87EAC224D8DC}"/>
              </a:ext>
            </a:extLst>
          </p:cNvPr>
          <p:cNvCxnSpPr>
            <a:cxnSpLocks/>
            <a:stCxn id="22" idx="3"/>
            <a:endCxn id="15" idx="1"/>
          </p:cNvCxnSpPr>
          <p:nvPr/>
        </p:nvCxnSpPr>
        <p:spPr>
          <a:xfrm flipV="1">
            <a:off x="2974088" y="5230600"/>
            <a:ext cx="1215163" cy="2869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AC950D6-D92B-484E-81B1-032B5AC69C2E}"/>
              </a:ext>
            </a:extLst>
          </p:cNvPr>
          <p:cNvSpPr/>
          <p:nvPr/>
        </p:nvSpPr>
        <p:spPr>
          <a:xfrm>
            <a:off x="2753934" y="2468729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Text Encoder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C2D55D-53F9-824A-8F42-5974C4275382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 flipV="1">
            <a:off x="3902585" y="2750037"/>
            <a:ext cx="720523" cy="10794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B4199753-C935-4249-9E2C-D49889ED318B}"/>
                  </a:ext>
                </a:extLst>
              </p:cNvPr>
              <p:cNvSpPr/>
              <p:nvPr/>
            </p:nvSpPr>
            <p:spPr>
              <a:xfrm>
                <a:off x="1372313" y="2553010"/>
                <a:ext cx="661098" cy="41564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𝑻𝒆𝒙𝒕</m:t>
                      </m:r>
                    </m:oMath>
                  </m:oMathPara>
                </a14:m>
                <a:endParaRPr lang="en-US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B4199753-C935-4249-9E2C-D49889ED3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313" y="2553010"/>
                <a:ext cx="661098" cy="41564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2B43DA3-91B0-6B42-87FA-763CB09C1DFA}"/>
              </a:ext>
            </a:extLst>
          </p:cNvPr>
          <p:cNvSpPr/>
          <p:nvPr/>
        </p:nvSpPr>
        <p:spPr>
          <a:xfrm>
            <a:off x="4623108" y="2531422"/>
            <a:ext cx="1496102" cy="43723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Conditioning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7D0EB3A-8B9A-504D-A3EA-F535FF315919}"/>
              </a:ext>
            </a:extLst>
          </p:cNvPr>
          <p:cNvSpPr/>
          <p:nvPr/>
        </p:nvSpPr>
        <p:spPr>
          <a:xfrm>
            <a:off x="6751245" y="2527468"/>
            <a:ext cx="1120927" cy="43723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Attention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FB7B095-EF6E-8345-8620-D6ABE856BCE5}"/>
              </a:ext>
            </a:extLst>
          </p:cNvPr>
          <p:cNvSpPr/>
          <p:nvPr/>
        </p:nvSpPr>
        <p:spPr>
          <a:xfrm>
            <a:off x="8430466" y="2527468"/>
            <a:ext cx="1120927" cy="43723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0E756103-8882-6C42-9987-094A12002230}"/>
                  </a:ext>
                </a:extLst>
              </p:cNvPr>
              <p:cNvSpPr/>
              <p:nvPr/>
            </p:nvSpPr>
            <p:spPr>
              <a:xfrm>
                <a:off x="10178991" y="2512973"/>
                <a:ext cx="1453469" cy="481221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>
                    <a:solidFill>
                      <a:schemeClr val="bg2">
                        <a:lumMod val="50000"/>
                      </a:schemeClr>
                    </a:solidFill>
                  </a:rPr>
                  <a:t>Synthesized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𝑨𝒖𝒅𝒊𝒐</m:t>
                    </m:r>
                  </m:oMath>
                </a14:m>
                <a:endParaRPr lang="en-US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0E756103-8882-6C42-9987-094A12002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8991" y="2512973"/>
                <a:ext cx="1453469" cy="481221"/>
              </a:xfrm>
              <a:prstGeom prst="roundRect">
                <a:avLst/>
              </a:prstGeom>
              <a:blipFill>
                <a:blip r:embed="rId7"/>
                <a:stretch>
                  <a:fillRect t="-17073" b="-24390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6159F48-3A0F-DD4C-8738-D6260CB9B453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>
            <a:off x="2033411" y="2760831"/>
            <a:ext cx="720523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F236DB-6E61-E34C-B729-8C81E2C63ED5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6119210" y="2746083"/>
            <a:ext cx="632035" cy="3954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D302800-671B-8847-BF86-2B62E45B2907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7872172" y="2746083"/>
            <a:ext cx="558294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0AC2480-9822-6F4E-BD5D-F306153E3691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9551393" y="2746083"/>
            <a:ext cx="627598" cy="7501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E0B9612-4390-014E-91E9-2321626264D9}"/>
              </a:ext>
            </a:extLst>
          </p:cNvPr>
          <p:cNvSpPr/>
          <p:nvPr/>
        </p:nvSpPr>
        <p:spPr>
          <a:xfrm>
            <a:off x="4714382" y="1414738"/>
            <a:ext cx="1301535" cy="550724"/>
          </a:xfrm>
          <a:prstGeom prst="roundRect">
            <a:avLst>
              <a:gd name="adj" fmla="val 699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Emotion Embedding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AA189B-3E03-3D41-BFEA-85DAD6C45A4D}"/>
              </a:ext>
            </a:extLst>
          </p:cNvPr>
          <p:cNvCxnSpPr>
            <a:cxnSpLocks/>
            <a:stCxn id="42" idx="2"/>
            <a:endCxn id="34" idx="0"/>
          </p:cNvCxnSpPr>
          <p:nvPr/>
        </p:nvCxnSpPr>
        <p:spPr>
          <a:xfrm>
            <a:off x="5365150" y="1965462"/>
            <a:ext cx="6009" cy="56596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51E1150D-34ED-264B-8C7B-9F3192B429F9}"/>
                  </a:ext>
                </a:extLst>
              </p:cNvPr>
              <p:cNvSpPr/>
              <p:nvPr/>
            </p:nvSpPr>
            <p:spPr>
              <a:xfrm>
                <a:off x="1372313" y="1510308"/>
                <a:ext cx="756655" cy="383221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𝑨𝒖𝒅𝒊𝒐</m:t>
                      </m:r>
                    </m:oMath>
                  </m:oMathPara>
                </a14:m>
                <a:endParaRPr lang="en-US" b="1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51E1150D-34ED-264B-8C7B-9F3192B429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313" y="1510308"/>
                <a:ext cx="756655" cy="383221"/>
              </a:xfrm>
              <a:prstGeom prst="roundRect">
                <a:avLst/>
              </a:prstGeom>
              <a:blipFill>
                <a:blip r:embed="rId8"/>
                <a:stretch>
                  <a:fillRect l="-4762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55C79F4-7A05-F547-89C5-85419F75581D}"/>
              </a:ext>
            </a:extLst>
          </p:cNvPr>
          <p:cNvSpPr/>
          <p:nvPr/>
        </p:nvSpPr>
        <p:spPr>
          <a:xfrm>
            <a:off x="2817680" y="1409083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Feature Extractor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87D9F1D-6B83-B344-BCB8-F00E63A07DDD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 flipV="1">
            <a:off x="2128968" y="1701185"/>
            <a:ext cx="688712" cy="734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E6433BB-5A15-6E42-97DA-E31C7881D580}"/>
              </a:ext>
            </a:extLst>
          </p:cNvPr>
          <p:cNvCxnSpPr>
            <a:cxnSpLocks/>
            <a:stCxn id="45" idx="3"/>
            <a:endCxn id="42" idx="1"/>
          </p:cNvCxnSpPr>
          <p:nvPr/>
        </p:nvCxnSpPr>
        <p:spPr>
          <a:xfrm flipV="1">
            <a:off x="3966331" y="1690100"/>
            <a:ext cx="748051" cy="11085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8087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1EE0A74-77DB-0D45-826D-C9927F4168B4}"/>
              </a:ext>
            </a:extLst>
          </p:cNvPr>
          <p:cNvSpPr/>
          <p:nvPr/>
        </p:nvSpPr>
        <p:spPr>
          <a:xfrm>
            <a:off x="1718441" y="1040624"/>
            <a:ext cx="9727324" cy="1970690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DBD85F-93C5-8546-B8D8-7B244E65B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097" y="1245576"/>
            <a:ext cx="8229818" cy="16261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A5C922-C01E-3A46-9F94-79CDDCE1A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311" y="3980079"/>
            <a:ext cx="8122028" cy="2396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3F0828-4058-6948-BABF-CB30A8532EA4}"/>
              </a:ext>
            </a:extLst>
          </p:cNvPr>
          <p:cNvSpPr txBox="1"/>
          <p:nvPr/>
        </p:nvSpPr>
        <p:spPr>
          <a:xfrm>
            <a:off x="10105915" y="2387540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 Corpus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1B221-2840-6545-8AE8-FF21A2894A54}"/>
              </a:ext>
            </a:extLst>
          </p:cNvPr>
          <p:cNvSpPr/>
          <p:nvPr/>
        </p:nvSpPr>
        <p:spPr>
          <a:xfrm>
            <a:off x="2443655" y="3872058"/>
            <a:ext cx="8797159" cy="2505009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DA2C74-B043-F148-A618-6935B896CA2F}"/>
              </a:ext>
            </a:extLst>
          </p:cNvPr>
          <p:cNvSpPr txBox="1"/>
          <p:nvPr/>
        </p:nvSpPr>
        <p:spPr>
          <a:xfrm>
            <a:off x="9728207" y="4455705"/>
            <a:ext cx="124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TTS Corpus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109DF73-1F86-5F49-999C-138B77E95104}"/>
              </a:ext>
            </a:extLst>
          </p:cNvPr>
          <p:cNvSpPr/>
          <p:nvPr/>
        </p:nvSpPr>
        <p:spPr>
          <a:xfrm>
            <a:off x="6156434" y="3119498"/>
            <a:ext cx="425669" cy="698550"/>
          </a:xfrm>
          <a:prstGeom prst="down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E66260-EB39-0B42-B63E-159D14A57D4A}"/>
              </a:ext>
            </a:extLst>
          </p:cNvPr>
          <p:cNvSpPr/>
          <p:nvPr/>
        </p:nvSpPr>
        <p:spPr>
          <a:xfrm>
            <a:off x="6582103" y="3256744"/>
            <a:ext cx="1109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Adaptation</a:t>
            </a:r>
          </a:p>
        </p:txBody>
      </p:sp>
    </p:spTree>
    <p:extLst>
      <p:ext uri="{BB962C8B-B14F-4D97-AF65-F5344CB8AC3E}">
        <p14:creationId xmlns:p14="http://schemas.microsoft.com/office/powerpoint/2010/main" val="667936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ABBCA7-1C41-4B4C-8005-5C844DE2DD06}"/>
              </a:ext>
            </a:extLst>
          </p:cNvPr>
          <p:cNvSpPr/>
          <p:nvPr/>
        </p:nvSpPr>
        <p:spPr>
          <a:xfrm>
            <a:off x="2279597" y="2612571"/>
            <a:ext cx="1373102" cy="544286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 Corpus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7386F4-6C3E-CA42-A62B-3505213F6AB4}"/>
              </a:ext>
            </a:extLst>
          </p:cNvPr>
          <p:cNvSpPr/>
          <p:nvPr/>
        </p:nvSpPr>
        <p:spPr>
          <a:xfrm>
            <a:off x="5305827" y="2612571"/>
            <a:ext cx="1247373" cy="544286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TTS Corpus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D7892DA8-F5FE-2A44-94FF-768C5C7923CF}"/>
              </a:ext>
            </a:extLst>
          </p:cNvPr>
          <p:cNvSpPr/>
          <p:nvPr/>
        </p:nvSpPr>
        <p:spPr>
          <a:xfrm rot="16200000">
            <a:off x="4274875" y="2228058"/>
            <a:ext cx="408775" cy="1279461"/>
          </a:xfrm>
          <a:prstGeom prst="down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6D85CD-7F81-F14B-A378-ABB3AFF9948F}"/>
              </a:ext>
            </a:extLst>
          </p:cNvPr>
          <p:cNvSpPr/>
          <p:nvPr/>
        </p:nvSpPr>
        <p:spPr>
          <a:xfrm>
            <a:off x="3839532" y="2443294"/>
            <a:ext cx="1109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Adaptation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43D705-F02E-174A-9E4B-F0D6A4658840}"/>
              </a:ext>
            </a:extLst>
          </p:cNvPr>
          <p:cNvSpPr/>
          <p:nvPr/>
        </p:nvSpPr>
        <p:spPr>
          <a:xfrm>
            <a:off x="2240532" y="3305197"/>
            <a:ext cx="14512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 Domain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C85025-EA35-894D-95E6-2CC2592BEFB1}"/>
              </a:ext>
            </a:extLst>
          </p:cNvPr>
          <p:cNvSpPr/>
          <p:nvPr/>
        </p:nvSpPr>
        <p:spPr>
          <a:xfrm>
            <a:off x="5230860" y="3309255"/>
            <a:ext cx="13973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 Domain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FEA2D6-F4A4-BD4A-B675-4CBC89BD986F}"/>
              </a:ext>
            </a:extLst>
          </p:cNvPr>
          <p:cNvSpPr/>
          <p:nvPr/>
        </p:nvSpPr>
        <p:spPr>
          <a:xfrm>
            <a:off x="2091369" y="2334808"/>
            <a:ext cx="4614288" cy="142357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74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D0B7305-3762-044C-B925-9119FB8ED947}"/>
                  </a:ext>
                </a:extLst>
              </p:cNvPr>
              <p:cNvSpPr/>
              <p:nvPr/>
            </p:nvSpPr>
            <p:spPr>
              <a:xfrm>
                <a:off x="1767696" y="3655681"/>
                <a:ext cx="876426" cy="1273493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D0B7305-3762-044C-B925-9119FB8ED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696" y="3655681"/>
                <a:ext cx="876426" cy="1273493"/>
              </a:xfrm>
              <a:prstGeom prst="roundRect">
                <a:avLst>
                  <a:gd name="adj" fmla="val 6997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C7605D-8F02-4D46-AAFB-E72C30F6C8C3}"/>
              </a:ext>
            </a:extLst>
          </p:cNvPr>
          <p:cNvCxnSpPr>
            <a:cxnSpLocks/>
            <a:stCxn id="72" idx="3"/>
            <a:endCxn id="4" idx="1"/>
          </p:cNvCxnSpPr>
          <p:nvPr/>
        </p:nvCxnSpPr>
        <p:spPr>
          <a:xfrm>
            <a:off x="1298218" y="4290439"/>
            <a:ext cx="469478" cy="1989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FE2DD2C-4CE7-BE43-9607-A05BC65598B7}"/>
              </a:ext>
            </a:extLst>
          </p:cNvPr>
          <p:cNvSpPr txBox="1"/>
          <p:nvPr/>
        </p:nvSpPr>
        <p:spPr>
          <a:xfrm>
            <a:off x="942640" y="4886436"/>
            <a:ext cx="346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z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2CB0433-EDA8-C54A-B6BC-2AD516503279}"/>
              </a:ext>
            </a:extLst>
          </p:cNvPr>
          <p:cNvCxnSpPr>
            <a:cxnSpLocks/>
            <a:stCxn id="62" idx="3"/>
            <a:endCxn id="68" idx="1"/>
          </p:cNvCxnSpPr>
          <p:nvPr/>
        </p:nvCxnSpPr>
        <p:spPr>
          <a:xfrm>
            <a:off x="7329953" y="3414608"/>
            <a:ext cx="646204" cy="2049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236892E4-49B9-CD49-8BAA-A0497A1FF90E}"/>
                  </a:ext>
                </a:extLst>
              </p:cNvPr>
              <p:cNvSpPr/>
              <p:nvPr/>
            </p:nvSpPr>
            <p:spPr>
              <a:xfrm>
                <a:off x="6519825" y="2819103"/>
                <a:ext cx="810128" cy="11910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solidFill>
                            <a:srgbClr val="B6318B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236892E4-49B9-CD49-8BAA-A0497A1FF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825" y="2819103"/>
                <a:ext cx="810128" cy="1191010"/>
              </a:xfrm>
              <a:prstGeom prst="roundRect">
                <a:avLst>
                  <a:gd name="adj" fmla="val 6997"/>
                </a:avLst>
              </a:prstGeom>
              <a:blipFill>
                <a:blip r:embed="rId3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BE0274A8-746F-F44E-B3A4-0C9AD84633ED}"/>
                  </a:ext>
                </a:extLst>
              </p:cNvPr>
              <p:cNvSpPr/>
              <p:nvPr/>
            </p:nvSpPr>
            <p:spPr>
              <a:xfrm>
                <a:off x="7976157" y="3069773"/>
                <a:ext cx="2754595" cy="693768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𝑅𝑒𝑎𝑙</m:t>
                      </m:r>
                      <m:r>
                        <a:rPr lang="en-US" sz="32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32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𝐹𝑎𝑘𝑒</m:t>
                      </m:r>
                      <m:r>
                        <a:rPr lang="en-US" sz="32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32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BE0274A8-746F-F44E-B3A4-0C9AD8463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157" y="3069773"/>
                <a:ext cx="2754595" cy="693768"/>
              </a:xfrm>
              <a:prstGeom prst="roundRect">
                <a:avLst/>
              </a:prstGeom>
              <a:blipFill>
                <a:blip r:embed="rId4"/>
                <a:stretch>
                  <a:fillRect l="-1357" b="-8621"/>
                </a:stretch>
              </a:blipFill>
              <a:ln w="381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F16C2716-4F00-B54F-9323-8309D6C7ED7B}"/>
              </a:ext>
            </a:extLst>
          </p:cNvPr>
          <p:cNvSpPr/>
          <p:nvPr/>
        </p:nvSpPr>
        <p:spPr>
          <a:xfrm>
            <a:off x="933632" y="3694442"/>
            <a:ext cx="364586" cy="1191994"/>
          </a:xfrm>
          <a:prstGeom prst="roundRect">
            <a:avLst>
              <a:gd name="adj" fmla="val 6997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0AA4EE3-E405-1D42-9EFD-4BC42D4482C0}"/>
              </a:ext>
            </a:extLst>
          </p:cNvPr>
          <p:cNvGrpSpPr/>
          <p:nvPr/>
        </p:nvGrpSpPr>
        <p:grpSpPr>
          <a:xfrm>
            <a:off x="2952862" y="1756020"/>
            <a:ext cx="2162335" cy="554490"/>
            <a:chOff x="3798412" y="6111526"/>
            <a:chExt cx="2162335" cy="554490"/>
          </a:xfrm>
        </p:grpSpPr>
        <p:pic>
          <p:nvPicPr>
            <p:cNvPr id="22" name="圖片 16">
              <a:extLst>
                <a:ext uri="{FF2B5EF4-FFF2-40B4-BE49-F238E27FC236}">
                  <a16:creationId xmlns:a16="http://schemas.microsoft.com/office/drawing/2014/main" id="{217E4BAC-F837-7A40-A12B-B36EDA330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0747" y="6126016"/>
              <a:ext cx="540000" cy="540000"/>
            </a:xfrm>
            <a:prstGeom prst="rect">
              <a:avLst/>
            </a:prstGeom>
          </p:spPr>
        </p:pic>
        <p:pic>
          <p:nvPicPr>
            <p:cNvPr id="23" name="圖片 17">
              <a:extLst>
                <a:ext uri="{FF2B5EF4-FFF2-40B4-BE49-F238E27FC236}">
                  <a16:creationId xmlns:a16="http://schemas.microsoft.com/office/drawing/2014/main" id="{0BAEB557-CB87-FB49-B2DC-D38E1F5A2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8412" y="6111526"/>
              <a:ext cx="540000" cy="540000"/>
            </a:xfrm>
            <a:prstGeom prst="rect">
              <a:avLst/>
            </a:prstGeom>
          </p:spPr>
        </p:pic>
        <p:pic>
          <p:nvPicPr>
            <p:cNvPr id="24" name="圖片 18">
              <a:extLst>
                <a:ext uri="{FF2B5EF4-FFF2-40B4-BE49-F238E27FC236}">
                  <a16:creationId xmlns:a16="http://schemas.microsoft.com/office/drawing/2014/main" id="{4AFA70D1-A1BC-9C4C-8900-E09861844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0747" y="6126016"/>
              <a:ext cx="540000" cy="540000"/>
            </a:xfrm>
            <a:prstGeom prst="rect">
              <a:avLst/>
            </a:prstGeom>
          </p:spPr>
        </p:pic>
        <p:pic>
          <p:nvPicPr>
            <p:cNvPr id="29" name="圖片 19">
              <a:extLst>
                <a:ext uri="{FF2B5EF4-FFF2-40B4-BE49-F238E27FC236}">
                  <a16:creationId xmlns:a16="http://schemas.microsoft.com/office/drawing/2014/main" id="{E39E3897-E1D7-0E44-86D1-AEA4D1639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0747" y="6111526"/>
              <a:ext cx="540000" cy="540000"/>
            </a:xfrm>
            <a:prstGeom prst="rect">
              <a:avLst/>
            </a:prstGeom>
          </p:spPr>
        </p:pic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975ADC9-17A9-D340-A427-F6A67A96734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644122" y="4290439"/>
            <a:ext cx="625543" cy="1989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C7D1B8-A736-1041-B723-938E78E3D370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4269203" y="2310510"/>
            <a:ext cx="2250622" cy="1104098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8B8414-90CC-F44F-BCE8-1B8310E235BE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4269203" y="3414608"/>
            <a:ext cx="2250622" cy="629367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1DE1132-DA61-F24E-895F-38069D94854E}"/>
              </a:ext>
            </a:extLst>
          </p:cNvPr>
          <p:cNvSpPr txBox="1"/>
          <p:nvPr/>
        </p:nvSpPr>
        <p:spPr>
          <a:xfrm>
            <a:off x="3785342" y="2210335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4CA93F-06F2-BA4B-81DA-6207CFE0B227}"/>
              </a:ext>
            </a:extLst>
          </p:cNvPr>
          <p:cNvSpPr txBox="1"/>
          <p:nvPr/>
        </p:nvSpPr>
        <p:spPr>
          <a:xfrm>
            <a:off x="3841040" y="4548808"/>
            <a:ext cx="856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G(z)</a:t>
            </a:r>
          </a:p>
        </p:txBody>
      </p:sp>
      <p:pic>
        <p:nvPicPr>
          <p:cNvPr id="45" name="圖片 13">
            <a:extLst>
              <a:ext uri="{FF2B5EF4-FFF2-40B4-BE49-F238E27FC236}">
                <a16:creationId xmlns:a16="http://schemas.microsoft.com/office/drawing/2014/main" id="{1EC3171A-109C-4E4A-8AA7-E5487050F2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5807" y="4051479"/>
            <a:ext cx="2071064" cy="52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9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67D2E42-A944-0C47-89C3-A0DF6418C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76" y="1041452"/>
            <a:ext cx="11314387" cy="5421993"/>
          </a:xfrm>
          <a:prstGeom prst="rect">
            <a:avLst/>
          </a:prstGeom>
        </p:spPr>
      </p:pic>
      <p:sp>
        <p:nvSpPr>
          <p:cNvPr id="11" name="Cube 10">
            <a:extLst>
              <a:ext uri="{FF2B5EF4-FFF2-40B4-BE49-F238E27FC236}">
                <a16:creationId xmlns:a16="http://schemas.microsoft.com/office/drawing/2014/main" id="{0960F7C4-2C16-E24E-A693-0328D48107AF}"/>
              </a:ext>
            </a:extLst>
          </p:cNvPr>
          <p:cNvSpPr/>
          <p:nvPr/>
        </p:nvSpPr>
        <p:spPr>
          <a:xfrm rot="16200000">
            <a:off x="553038" y="2892911"/>
            <a:ext cx="1461925" cy="553790"/>
          </a:xfrm>
          <a:prstGeom prst="cube">
            <a:avLst>
              <a:gd name="adj" fmla="val 785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DCD754-0D12-C343-9D81-02EF4A451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79620" y="3153371"/>
            <a:ext cx="711659" cy="190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D323A4-FA19-324B-BF4D-2431A6E47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815176" y="2993755"/>
            <a:ext cx="657267" cy="20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024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F5B522B9-9401-FD46-A5B9-9841BD9916CC}"/>
              </a:ext>
            </a:extLst>
          </p:cNvPr>
          <p:cNvSpPr/>
          <p:nvPr/>
        </p:nvSpPr>
        <p:spPr>
          <a:xfrm>
            <a:off x="485514" y="2170468"/>
            <a:ext cx="1489290" cy="662166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762A58-CF9A-8741-858A-E75DCE8DE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37" t="8519" r="17447" b="9128"/>
          <a:stretch/>
        </p:blipFill>
        <p:spPr>
          <a:xfrm>
            <a:off x="786061" y="2288190"/>
            <a:ext cx="904312" cy="4747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2B99023-3BEC-0A40-9901-DF9EEB980851}"/>
                  </a:ext>
                </a:extLst>
              </p:cNvPr>
              <p:cNvSpPr/>
              <p:nvPr/>
            </p:nvSpPr>
            <p:spPr>
              <a:xfrm>
                <a:off x="2383473" y="1847924"/>
                <a:ext cx="876426" cy="1273493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  <a:ln w="63500"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2B99023-3BEC-0A40-9901-DF9EEB9808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73" y="1847924"/>
                <a:ext cx="876426" cy="1273493"/>
              </a:xfrm>
              <a:prstGeom prst="roundRect">
                <a:avLst>
                  <a:gd name="adj" fmla="val 6997"/>
                </a:avLst>
              </a:prstGeom>
              <a:blipFill>
                <a:blip r:embed="rId3"/>
                <a:stretch>
                  <a:fillRect l="-12000"/>
                </a:stretch>
              </a:blipFill>
              <a:ln w="63500"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45D825-DB6F-A544-8CDE-07E9721F0157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 flipV="1">
            <a:off x="1974804" y="2484671"/>
            <a:ext cx="408669" cy="1688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BDC26F-B5B2-0F4A-98E5-F3D9CE3C7888}"/>
              </a:ext>
            </a:extLst>
          </p:cNvPr>
          <p:cNvSpPr txBox="1"/>
          <p:nvPr/>
        </p:nvSpPr>
        <p:spPr>
          <a:xfrm>
            <a:off x="282145" y="2953440"/>
            <a:ext cx="1863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English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Audio</a:t>
            </a:r>
            <a:endParaRPr lang="en-US" sz="2400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C148C-DC46-3C41-B5D5-510825AD0F44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7749445" y="4404910"/>
            <a:ext cx="1161187" cy="1123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30A2CE5-3323-E342-9954-449908FCE72F}"/>
              </a:ext>
            </a:extLst>
          </p:cNvPr>
          <p:cNvSpPr/>
          <p:nvPr/>
        </p:nvSpPr>
        <p:spPr>
          <a:xfrm>
            <a:off x="566794" y="4024798"/>
            <a:ext cx="1266961" cy="70976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DD360-9F8F-9C4C-8028-B1B9F889DA70}"/>
              </a:ext>
            </a:extLst>
          </p:cNvPr>
          <p:cNvSpPr txBox="1"/>
          <p:nvPr/>
        </p:nvSpPr>
        <p:spPr>
          <a:xfrm>
            <a:off x="259611" y="4858608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German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Audio</a:t>
            </a:r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02F0A960-19A9-B548-B74A-F62F02E016AB}"/>
                  </a:ext>
                </a:extLst>
              </p:cNvPr>
              <p:cNvSpPr/>
              <p:nvPr/>
            </p:nvSpPr>
            <p:spPr>
              <a:xfrm>
                <a:off x="2373313" y="3768164"/>
                <a:ext cx="876426" cy="1273493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  <a:ln w="635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02F0A960-19A9-B548-B74A-F62F02E016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313" y="3768164"/>
                <a:ext cx="876426" cy="1273493"/>
              </a:xfrm>
              <a:prstGeom prst="roundRect">
                <a:avLst>
                  <a:gd name="adj" fmla="val 6997"/>
                </a:avLst>
              </a:prstGeom>
              <a:blipFill>
                <a:blip r:embed="rId4"/>
                <a:stretch>
                  <a:fillRect l="-12000"/>
                </a:stretch>
              </a:blipFill>
              <a:ln w="63500"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B72C7D-B997-214F-A5A5-F906717DFD24}"/>
              </a:ext>
            </a:extLst>
          </p:cNvPr>
          <p:cNvCxnSpPr>
            <a:cxnSpLocks/>
            <a:stCxn id="14" idx="6"/>
            <a:endCxn id="17" idx="1"/>
          </p:cNvCxnSpPr>
          <p:nvPr/>
        </p:nvCxnSpPr>
        <p:spPr>
          <a:xfrm>
            <a:off x="1833755" y="4379679"/>
            <a:ext cx="539558" cy="2523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4D6944A-49A4-8949-B051-EA0B5167726B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249739" y="3281955"/>
            <a:ext cx="1627109" cy="11229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D91599B3-535C-144F-9F3A-26296DFD96F5}"/>
                  </a:ext>
                </a:extLst>
              </p:cNvPr>
              <p:cNvSpPr/>
              <p:nvPr/>
            </p:nvSpPr>
            <p:spPr>
              <a:xfrm>
                <a:off x="7286280" y="1873315"/>
                <a:ext cx="876426" cy="12227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  <a:ln w="63500"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D91599B3-535C-144F-9F3A-26296DFD96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280" y="1873315"/>
                <a:ext cx="876426" cy="1222710"/>
              </a:xfrm>
              <a:prstGeom prst="roundRect">
                <a:avLst>
                  <a:gd name="adj" fmla="val 6997"/>
                </a:avLst>
              </a:prstGeom>
              <a:blipFill>
                <a:blip r:embed="rId5"/>
                <a:stretch>
                  <a:fillRect/>
                </a:stretch>
              </a:blipFill>
              <a:ln w="63500"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66C077-BA6D-6C49-8FE5-0745A5DB511F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162706" y="2484670"/>
            <a:ext cx="76096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C560CCD9-5941-824B-AB9B-5D1012DFF1E1}"/>
                  </a:ext>
                </a:extLst>
              </p:cNvPr>
              <p:cNvSpPr/>
              <p:nvPr/>
            </p:nvSpPr>
            <p:spPr>
              <a:xfrm>
                <a:off x="9013580" y="2147492"/>
                <a:ext cx="2029304" cy="697577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𝑪𝒍𝒂𝒔𝒔</m:t>
                      </m:r>
                      <m:r>
                        <a:rPr lang="en-US" sz="28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𝒍𝒂𝒃𝒆𝒍</m:t>
                      </m:r>
                    </m:oMath>
                  </m:oMathPara>
                </a14:m>
                <a:endParaRPr lang="en-US" sz="2800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C560CCD9-5941-824B-AB9B-5D1012DFF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580" y="2147492"/>
                <a:ext cx="2029304" cy="697577"/>
              </a:xfrm>
              <a:prstGeom prst="roundRect">
                <a:avLst/>
              </a:prstGeom>
              <a:blipFill>
                <a:blip r:embed="rId6"/>
                <a:stretch>
                  <a:fillRect l="-4969" r="-621" b="-3571"/>
                </a:stretch>
              </a:blipFill>
              <a:ln w="0">
                <a:noFill/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55F3CA94-258D-4744-9762-CB7176EC8807}"/>
                  </a:ext>
                </a:extLst>
              </p:cNvPr>
              <p:cNvSpPr/>
              <p:nvPr/>
            </p:nvSpPr>
            <p:spPr>
              <a:xfrm>
                <a:off x="6873019" y="3779396"/>
                <a:ext cx="876426" cy="1273493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  <a:ln w="635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55F3CA94-258D-4744-9762-CB7176EC8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019" y="3779396"/>
                <a:ext cx="876426" cy="1273493"/>
              </a:xfrm>
              <a:prstGeom prst="roundRect">
                <a:avLst>
                  <a:gd name="adj" fmla="val 6997"/>
                </a:avLst>
              </a:prstGeom>
              <a:blipFill>
                <a:blip r:embed="rId7"/>
                <a:stretch>
                  <a:fillRect/>
                </a:stretch>
              </a:blipFill>
              <a:ln w="63500"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A0FAAE6A-5F85-3D48-BD22-89BB3772FD22}"/>
                  </a:ext>
                </a:extLst>
              </p:cNvPr>
              <p:cNvSpPr/>
              <p:nvPr/>
            </p:nvSpPr>
            <p:spPr>
              <a:xfrm>
                <a:off x="9127571" y="4043506"/>
                <a:ext cx="2029304" cy="697577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𝑫𝒐𝒎𝒂𝒊𝒏</m:t>
                      </m:r>
                      <m:r>
                        <a:rPr lang="en-US" sz="28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𝒍𝒂𝒃𝒆𝒍</m:t>
                      </m:r>
                    </m:oMath>
                  </m:oMathPara>
                </a14:m>
                <a:endParaRPr lang="en-US" sz="2800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A0FAAE6A-5F85-3D48-BD22-89BB3772FD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571" y="4043506"/>
                <a:ext cx="2029304" cy="697577"/>
              </a:xfrm>
              <a:prstGeom prst="roundRect">
                <a:avLst/>
              </a:prstGeom>
              <a:blipFill>
                <a:blip r:embed="rId8"/>
                <a:stretch>
                  <a:fillRect l="-16250" r="-12500" b="-3571"/>
                </a:stretch>
              </a:blipFill>
              <a:ln w="0">
                <a:noFill/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4D6703BC-CFCB-634C-BC87-E13E476FDE66}"/>
              </a:ext>
            </a:extLst>
          </p:cNvPr>
          <p:cNvSpPr/>
          <p:nvPr/>
        </p:nvSpPr>
        <p:spPr>
          <a:xfrm>
            <a:off x="4876848" y="3121417"/>
            <a:ext cx="284431" cy="321076"/>
          </a:xfrm>
          <a:prstGeom prst="ellips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00DDB23-462A-F54A-B459-2D6B48FF53C8}"/>
              </a:ext>
            </a:extLst>
          </p:cNvPr>
          <p:cNvCxnSpPr>
            <a:cxnSpLocks/>
            <a:stCxn id="9" idx="3"/>
            <a:endCxn id="25" idx="2"/>
          </p:cNvCxnSpPr>
          <p:nvPr/>
        </p:nvCxnSpPr>
        <p:spPr>
          <a:xfrm>
            <a:off x="3259899" y="2484671"/>
            <a:ext cx="1616949" cy="79728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6C0CC866-4549-C342-A956-13FD2FBA9869}"/>
              </a:ext>
            </a:extLst>
          </p:cNvPr>
          <p:cNvCxnSpPr>
            <a:cxnSpLocks/>
            <a:stCxn id="25" idx="6"/>
            <a:endCxn id="23" idx="1"/>
          </p:cNvCxnSpPr>
          <p:nvPr/>
        </p:nvCxnSpPr>
        <p:spPr>
          <a:xfrm>
            <a:off x="5161279" y="3281955"/>
            <a:ext cx="1711740" cy="11341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6A6177D4-B586-0343-9174-97B8AC597109}"/>
              </a:ext>
            </a:extLst>
          </p:cNvPr>
          <p:cNvCxnSpPr>
            <a:cxnSpLocks/>
            <a:stCxn id="25" idx="6"/>
            <a:endCxn id="20" idx="1"/>
          </p:cNvCxnSpPr>
          <p:nvPr/>
        </p:nvCxnSpPr>
        <p:spPr>
          <a:xfrm flipV="1">
            <a:off x="5161279" y="2484670"/>
            <a:ext cx="2125001" cy="797285"/>
          </a:xfrm>
          <a:prstGeom prst="bentConnector3">
            <a:avLst>
              <a:gd name="adj1" fmla="val 404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810AAE-2210-F44B-A9BB-E903651FA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9"/>
          <a:srcRect t="12992" b="11811"/>
          <a:stretch/>
        </p:blipFill>
        <p:spPr>
          <a:xfrm>
            <a:off x="738718" y="4181632"/>
            <a:ext cx="906129" cy="421324"/>
          </a:xfrm>
        </p:spPr>
      </p:pic>
    </p:spTree>
    <p:extLst>
      <p:ext uri="{BB962C8B-B14F-4D97-AF65-F5344CB8AC3E}">
        <p14:creationId xmlns:p14="http://schemas.microsoft.com/office/powerpoint/2010/main" val="22708394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8CBE759-0087-C047-AD48-C83B5F4095FB}"/>
              </a:ext>
            </a:extLst>
          </p:cNvPr>
          <p:cNvSpPr/>
          <p:nvPr/>
        </p:nvSpPr>
        <p:spPr>
          <a:xfrm>
            <a:off x="1926963" y="3084868"/>
            <a:ext cx="1734401" cy="908908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C7A9C48-C115-7D4C-9811-DE11AA114A4B}"/>
                  </a:ext>
                </a:extLst>
              </p:cNvPr>
              <p:cNvSpPr/>
              <p:nvPr/>
            </p:nvSpPr>
            <p:spPr>
              <a:xfrm>
                <a:off x="4070033" y="2904564"/>
                <a:ext cx="876426" cy="1273493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C7A9C48-C115-7D4C-9811-DE11AA114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033" y="2904564"/>
                <a:ext cx="876426" cy="1273493"/>
              </a:xfrm>
              <a:prstGeom prst="roundRect">
                <a:avLst>
                  <a:gd name="adj" fmla="val 6997"/>
                </a:avLst>
              </a:prstGeom>
              <a:blipFill>
                <a:blip r:embed="rId2"/>
                <a:stretch>
                  <a:fillRect l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61031C-6560-A04E-B55B-D3C0303FD016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3661364" y="3539322"/>
            <a:ext cx="408669" cy="1989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501497-4C2A-434E-9DD9-A9B69D5CCFC2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4946459" y="3541311"/>
            <a:ext cx="488105" cy="104846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69D37395-B947-1045-9F48-4BC443CD57C5}"/>
                  </a:ext>
                </a:extLst>
              </p:cNvPr>
              <p:cNvSpPr/>
              <p:nvPr/>
            </p:nvSpPr>
            <p:spPr>
              <a:xfrm>
                <a:off x="7370240" y="2237552"/>
                <a:ext cx="3901139" cy="720800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𝑒𝑚𝑜𝑡𝑖𝑜𝑛𝑠</m:t>
                      </m:r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𝐸𝑛𝑔𝑙𝑖𝑠h</m:t>
                      </m:r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𝑎𝑢𝑑𝑖𝑜</m:t>
                      </m:r>
                    </m:oMath>
                  </m:oMathPara>
                </a14:m>
                <a:endParaRPr lang="en-US" sz="24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69D37395-B947-1045-9F48-4BC443CD57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240" y="2237552"/>
                <a:ext cx="3901139" cy="7208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EC976B3-CF87-A740-8E96-976F669B6A1F}"/>
              </a:ext>
            </a:extLst>
          </p:cNvPr>
          <p:cNvSpPr txBox="1"/>
          <p:nvPr/>
        </p:nvSpPr>
        <p:spPr>
          <a:xfrm>
            <a:off x="2182234" y="3975389"/>
            <a:ext cx="1061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C8ED191-548A-5D47-8D49-51509E5B45E7}"/>
                  </a:ext>
                </a:extLst>
              </p:cNvPr>
              <p:cNvSpPr/>
              <p:nvPr/>
            </p:nvSpPr>
            <p:spPr>
              <a:xfrm>
                <a:off x="5799150" y="2004453"/>
                <a:ext cx="810128" cy="11910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C8ED191-548A-5D47-8D49-51509E5B45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150" y="2004453"/>
                <a:ext cx="810128" cy="1191010"/>
              </a:xfrm>
              <a:prstGeom prst="roundRect">
                <a:avLst>
                  <a:gd name="adj" fmla="val 6997"/>
                </a:avLst>
              </a:prstGeom>
              <a:blipFill>
                <a:blip r:embed="rId4"/>
                <a:stretch>
                  <a:fillRect l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8F1136-BACA-9A4B-8627-89E6230829C6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7101347" y="4578798"/>
            <a:ext cx="744178" cy="11467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2A0570-0E7B-7044-996F-4D4E91273FF6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4946459" y="2599958"/>
            <a:ext cx="852691" cy="94135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2FBCC4D8-B964-D64A-87D9-64DD61691782}"/>
                  </a:ext>
                </a:extLst>
              </p:cNvPr>
              <p:cNvSpPr/>
              <p:nvPr/>
            </p:nvSpPr>
            <p:spPr>
              <a:xfrm>
                <a:off x="6291219" y="3994760"/>
                <a:ext cx="810128" cy="11910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2FBCC4D8-B964-D64A-87D9-64DD61691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219" y="3994760"/>
                <a:ext cx="810128" cy="1191010"/>
              </a:xfrm>
              <a:prstGeom prst="roundRect">
                <a:avLst>
                  <a:gd name="adj" fmla="val 6997"/>
                </a:avLst>
              </a:prstGeom>
              <a:blipFill>
                <a:blip r:embed="rId5"/>
                <a:stretch>
                  <a:fillRect l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DE5A33-A496-7A49-9D3C-C81C279826F3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6609278" y="2597952"/>
            <a:ext cx="760962" cy="2006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B5944779-6AC0-8B45-ADF7-468FBA36915D}"/>
                  </a:ext>
                </a:extLst>
              </p:cNvPr>
              <p:cNvSpPr/>
              <p:nvPr/>
            </p:nvSpPr>
            <p:spPr>
              <a:xfrm>
                <a:off x="7845525" y="4218398"/>
                <a:ext cx="2996645" cy="720800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𝐸𝑛𝑔𝑙𝑖𝑠h</m:t>
                      </m:r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𝐺𝑒𝑟𝑚𝑎𝑛</m:t>
                      </m:r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24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B5944779-6AC0-8B45-ADF7-468FBA3691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525" y="4218398"/>
                <a:ext cx="2996645" cy="720800"/>
              </a:xfrm>
              <a:prstGeom prst="roundRect">
                <a:avLst/>
              </a:prstGeom>
              <a:blipFill>
                <a:blip r:embed="rId6"/>
                <a:stretch>
                  <a:fillRect l="-833"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538F337-A4D5-C84A-81D9-7C36C4C1474D}"/>
              </a:ext>
            </a:extLst>
          </p:cNvPr>
          <p:cNvSpPr/>
          <p:nvPr/>
        </p:nvSpPr>
        <p:spPr>
          <a:xfrm>
            <a:off x="5434564" y="3993776"/>
            <a:ext cx="364586" cy="119199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E1B75F-BF96-C64D-B49E-0B10BCBD2DC4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5799150" y="4589773"/>
            <a:ext cx="492069" cy="49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AE32556C-D6BD-7247-86C6-CE8A82143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t="12992" b="11811"/>
          <a:stretch/>
        </p:blipFill>
        <p:spPr>
          <a:xfrm>
            <a:off x="2351660" y="3266761"/>
            <a:ext cx="711120" cy="426721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81BDED0-DFF7-F648-8BE5-37BF4020CBD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9837" t="8519" r="17447" b="9128"/>
          <a:stretch/>
        </p:blipFill>
        <p:spPr>
          <a:xfrm>
            <a:off x="2493980" y="3409001"/>
            <a:ext cx="711120" cy="42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9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D2C442-C690-BA43-A1D4-E14C1C00725C}"/>
              </a:ext>
            </a:extLst>
          </p:cNvPr>
          <p:cNvSpPr/>
          <p:nvPr/>
        </p:nvSpPr>
        <p:spPr>
          <a:xfrm>
            <a:off x="2957122" y="4684518"/>
            <a:ext cx="2612573" cy="8164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92BC481D-CBC8-0746-AC2C-4EB57C0C70E0}"/>
              </a:ext>
            </a:extLst>
          </p:cNvPr>
          <p:cNvSpPr/>
          <p:nvPr/>
        </p:nvSpPr>
        <p:spPr>
          <a:xfrm>
            <a:off x="3011551" y="4787933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861A3248-FEE5-7B48-934A-941154D536C1}"/>
              </a:ext>
            </a:extLst>
          </p:cNvPr>
          <p:cNvSpPr/>
          <p:nvPr/>
        </p:nvSpPr>
        <p:spPr>
          <a:xfrm>
            <a:off x="3370780" y="4787933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22302E56-24FD-0647-8199-B015CC352331}"/>
              </a:ext>
            </a:extLst>
          </p:cNvPr>
          <p:cNvSpPr/>
          <p:nvPr/>
        </p:nvSpPr>
        <p:spPr>
          <a:xfrm>
            <a:off x="3730009" y="4787933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360340D0-E76D-784F-88C3-429915C83E21}"/>
              </a:ext>
            </a:extLst>
          </p:cNvPr>
          <p:cNvSpPr/>
          <p:nvPr/>
        </p:nvSpPr>
        <p:spPr>
          <a:xfrm>
            <a:off x="4105567" y="4787933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797049E7-5276-3C49-B68A-76D40F582621}"/>
              </a:ext>
            </a:extLst>
          </p:cNvPr>
          <p:cNvSpPr/>
          <p:nvPr/>
        </p:nvSpPr>
        <p:spPr>
          <a:xfrm>
            <a:off x="4448467" y="4787933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22FEBB2D-3E7A-5D47-B881-E09218AB303A}"/>
              </a:ext>
            </a:extLst>
          </p:cNvPr>
          <p:cNvSpPr/>
          <p:nvPr/>
        </p:nvSpPr>
        <p:spPr>
          <a:xfrm>
            <a:off x="4824025" y="4787933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20B291-6E4F-D542-AEF7-FC3DDDB373F9}"/>
              </a:ext>
            </a:extLst>
          </p:cNvPr>
          <p:cNvCxnSpPr/>
          <p:nvPr/>
        </p:nvCxnSpPr>
        <p:spPr>
          <a:xfrm flipV="1">
            <a:off x="3185723" y="4385161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62F09D-856C-7B4A-8EAC-3B27C7E45E50}"/>
              </a:ext>
            </a:extLst>
          </p:cNvPr>
          <p:cNvCxnSpPr/>
          <p:nvPr/>
        </p:nvCxnSpPr>
        <p:spPr>
          <a:xfrm flipV="1">
            <a:off x="3730009" y="4385160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8D3040-ECAF-EA42-A22B-1B23FAF3E6D2}"/>
              </a:ext>
            </a:extLst>
          </p:cNvPr>
          <p:cNvCxnSpPr/>
          <p:nvPr/>
        </p:nvCxnSpPr>
        <p:spPr>
          <a:xfrm flipV="1">
            <a:off x="4258947" y="4385160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37FEE5-5545-7E49-94E9-4F305B3C9309}"/>
              </a:ext>
            </a:extLst>
          </p:cNvPr>
          <p:cNvCxnSpPr/>
          <p:nvPr/>
        </p:nvCxnSpPr>
        <p:spPr>
          <a:xfrm flipV="1">
            <a:off x="4807696" y="4385160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19B392-A47F-0640-B1AD-597B62E4A906}"/>
              </a:ext>
            </a:extLst>
          </p:cNvPr>
          <p:cNvCxnSpPr/>
          <p:nvPr/>
        </p:nvCxnSpPr>
        <p:spPr>
          <a:xfrm flipV="1">
            <a:off x="5316825" y="4385160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3A9AA89-B07C-374F-9BDD-CAD73B340CEF}"/>
              </a:ext>
            </a:extLst>
          </p:cNvPr>
          <p:cNvSpPr/>
          <p:nvPr/>
        </p:nvSpPr>
        <p:spPr>
          <a:xfrm>
            <a:off x="2959622" y="3562754"/>
            <a:ext cx="2612573" cy="8164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0E2908A5-7862-9945-A751-266AA219977D}"/>
              </a:ext>
            </a:extLst>
          </p:cNvPr>
          <p:cNvSpPr/>
          <p:nvPr/>
        </p:nvSpPr>
        <p:spPr>
          <a:xfrm>
            <a:off x="3014051" y="3666169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00FAD0CC-B6BA-D74C-B420-B156C93CCCA3}"/>
              </a:ext>
            </a:extLst>
          </p:cNvPr>
          <p:cNvSpPr/>
          <p:nvPr/>
        </p:nvSpPr>
        <p:spPr>
          <a:xfrm>
            <a:off x="3373280" y="3666169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D86E7641-A24A-894D-82F7-1FF45140412E}"/>
              </a:ext>
            </a:extLst>
          </p:cNvPr>
          <p:cNvSpPr/>
          <p:nvPr/>
        </p:nvSpPr>
        <p:spPr>
          <a:xfrm>
            <a:off x="3732509" y="3666169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D6E68868-782F-3148-973E-4C79199D1DE6}"/>
              </a:ext>
            </a:extLst>
          </p:cNvPr>
          <p:cNvSpPr/>
          <p:nvPr/>
        </p:nvSpPr>
        <p:spPr>
          <a:xfrm>
            <a:off x="4108067" y="3666169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91573380-2065-3746-AD30-D6AB9746ACF2}"/>
              </a:ext>
            </a:extLst>
          </p:cNvPr>
          <p:cNvSpPr/>
          <p:nvPr/>
        </p:nvSpPr>
        <p:spPr>
          <a:xfrm>
            <a:off x="4450967" y="3666169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C41884BD-6A98-E84C-BC01-6224B71F27D9}"/>
              </a:ext>
            </a:extLst>
          </p:cNvPr>
          <p:cNvSpPr/>
          <p:nvPr/>
        </p:nvSpPr>
        <p:spPr>
          <a:xfrm>
            <a:off x="4826525" y="3666169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E4D772-7805-E345-B97A-24994046D70E}"/>
              </a:ext>
            </a:extLst>
          </p:cNvPr>
          <p:cNvCxnSpPr/>
          <p:nvPr/>
        </p:nvCxnSpPr>
        <p:spPr>
          <a:xfrm flipV="1">
            <a:off x="3188223" y="3263397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0A9C6D-3F2C-CD4F-8D91-5F772DAA1B39}"/>
              </a:ext>
            </a:extLst>
          </p:cNvPr>
          <p:cNvCxnSpPr/>
          <p:nvPr/>
        </p:nvCxnSpPr>
        <p:spPr>
          <a:xfrm flipV="1">
            <a:off x="3732509" y="3263396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6FE900-D7C3-5342-A6B0-9EE174C717E4}"/>
              </a:ext>
            </a:extLst>
          </p:cNvPr>
          <p:cNvCxnSpPr/>
          <p:nvPr/>
        </p:nvCxnSpPr>
        <p:spPr>
          <a:xfrm flipV="1">
            <a:off x="4261447" y="3263396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6E5D7B-CAC9-C540-B1C5-157A556022FD}"/>
              </a:ext>
            </a:extLst>
          </p:cNvPr>
          <p:cNvCxnSpPr/>
          <p:nvPr/>
        </p:nvCxnSpPr>
        <p:spPr>
          <a:xfrm flipV="1">
            <a:off x="4810196" y="3263396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49A1DF-01F0-9E47-9AB1-A7BE82F13CA6}"/>
              </a:ext>
            </a:extLst>
          </p:cNvPr>
          <p:cNvCxnSpPr/>
          <p:nvPr/>
        </p:nvCxnSpPr>
        <p:spPr>
          <a:xfrm flipV="1">
            <a:off x="5319325" y="3263396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B2A2AEE-0A51-E14A-B20E-D2DA2CF54609}"/>
              </a:ext>
            </a:extLst>
          </p:cNvPr>
          <p:cNvSpPr/>
          <p:nvPr/>
        </p:nvSpPr>
        <p:spPr>
          <a:xfrm>
            <a:off x="3011551" y="2896896"/>
            <a:ext cx="359229" cy="3147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56B6A16-050B-7A4C-97D6-86C1E377B485}"/>
              </a:ext>
            </a:extLst>
          </p:cNvPr>
          <p:cNvSpPr/>
          <p:nvPr/>
        </p:nvSpPr>
        <p:spPr>
          <a:xfrm>
            <a:off x="3550394" y="2896895"/>
            <a:ext cx="359229" cy="3147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A44006-BFBA-134C-9B1C-794EC18692F0}"/>
              </a:ext>
            </a:extLst>
          </p:cNvPr>
          <p:cNvSpPr/>
          <p:nvPr/>
        </p:nvSpPr>
        <p:spPr>
          <a:xfrm>
            <a:off x="4105567" y="2896894"/>
            <a:ext cx="359229" cy="3147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D89E920-943B-7542-8319-8E4412D26618}"/>
              </a:ext>
            </a:extLst>
          </p:cNvPr>
          <p:cNvSpPr/>
          <p:nvPr/>
        </p:nvSpPr>
        <p:spPr>
          <a:xfrm>
            <a:off x="4660740" y="2896894"/>
            <a:ext cx="359229" cy="3147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F5F306C-B60A-354C-9C2D-6CA73069053A}"/>
              </a:ext>
            </a:extLst>
          </p:cNvPr>
          <p:cNvSpPr/>
          <p:nvPr/>
        </p:nvSpPr>
        <p:spPr>
          <a:xfrm>
            <a:off x="5183344" y="2896894"/>
            <a:ext cx="359229" cy="3147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14A3BE-2F8C-634D-8C06-953FFFF9ADD9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3370780" y="3054292"/>
            <a:ext cx="1796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55F1B8-B88D-F242-84AB-2F725BBBFB4F}"/>
              </a:ext>
            </a:extLst>
          </p:cNvPr>
          <p:cNvCxnSpPr/>
          <p:nvPr/>
        </p:nvCxnSpPr>
        <p:spPr>
          <a:xfrm flipV="1">
            <a:off x="3927912" y="3071782"/>
            <a:ext cx="1796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BB47121-3B5E-4A44-A3F9-19423F6CD17E}"/>
              </a:ext>
            </a:extLst>
          </p:cNvPr>
          <p:cNvCxnSpPr/>
          <p:nvPr/>
        </p:nvCxnSpPr>
        <p:spPr>
          <a:xfrm flipV="1">
            <a:off x="4482548" y="3071782"/>
            <a:ext cx="1796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151DB0-119E-474B-82EC-AAA56BBE0D0E}"/>
              </a:ext>
            </a:extLst>
          </p:cNvPr>
          <p:cNvCxnSpPr/>
          <p:nvPr/>
        </p:nvCxnSpPr>
        <p:spPr>
          <a:xfrm flipV="1">
            <a:off x="5022194" y="3071782"/>
            <a:ext cx="1796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B839D00-762E-4B43-8842-C0FB46843383}"/>
              </a:ext>
            </a:extLst>
          </p:cNvPr>
          <p:cNvSpPr/>
          <p:nvPr/>
        </p:nvSpPr>
        <p:spPr>
          <a:xfrm>
            <a:off x="3661974" y="1781918"/>
            <a:ext cx="1997531" cy="4347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fc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B95A29D-1B8A-524B-BAAB-EAA4A536DC19}"/>
              </a:ext>
            </a:extLst>
          </p:cNvPr>
          <p:cNvCxnSpPr>
            <a:stCxn id="32" idx="0"/>
            <a:endCxn id="37" idx="2"/>
          </p:cNvCxnSpPr>
          <p:nvPr/>
        </p:nvCxnSpPr>
        <p:spPr>
          <a:xfrm flipH="1" flipV="1">
            <a:off x="4660740" y="2216633"/>
            <a:ext cx="702219" cy="680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B4C709B-B960-9A44-99B8-F24010DEC60B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4660740" y="1514598"/>
            <a:ext cx="0" cy="26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3DE71B9-2F23-6145-8653-7E92404D75FE}"/>
              </a:ext>
            </a:extLst>
          </p:cNvPr>
          <p:cNvSpPr/>
          <p:nvPr/>
        </p:nvSpPr>
        <p:spPr>
          <a:xfrm>
            <a:off x="4203539" y="1154895"/>
            <a:ext cx="914400" cy="3815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9D552F-F019-6540-B528-66CD73D89F7A}"/>
              </a:ext>
            </a:extLst>
          </p:cNvPr>
          <p:cNvCxnSpPr/>
          <p:nvPr/>
        </p:nvCxnSpPr>
        <p:spPr>
          <a:xfrm flipV="1">
            <a:off x="3173233" y="5571879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F24DB67-16D0-3F4B-A12F-7BE02232C26B}"/>
              </a:ext>
            </a:extLst>
          </p:cNvPr>
          <p:cNvCxnSpPr/>
          <p:nvPr/>
        </p:nvCxnSpPr>
        <p:spPr>
          <a:xfrm flipV="1">
            <a:off x="3717519" y="5571878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E3B2B96-2E0D-4B44-A900-B4D3E4E10175}"/>
              </a:ext>
            </a:extLst>
          </p:cNvPr>
          <p:cNvCxnSpPr/>
          <p:nvPr/>
        </p:nvCxnSpPr>
        <p:spPr>
          <a:xfrm flipV="1">
            <a:off x="4246457" y="5571878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5F9BB93-4D16-9B41-A595-01A853FD8B01}"/>
              </a:ext>
            </a:extLst>
          </p:cNvPr>
          <p:cNvCxnSpPr/>
          <p:nvPr/>
        </p:nvCxnSpPr>
        <p:spPr>
          <a:xfrm flipV="1">
            <a:off x="4795206" y="5571878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297197D-8FF7-7640-A4AB-AEACBD83DDFF}"/>
              </a:ext>
            </a:extLst>
          </p:cNvPr>
          <p:cNvCxnSpPr/>
          <p:nvPr/>
        </p:nvCxnSpPr>
        <p:spPr>
          <a:xfrm flipV="1">
            <a:off x="5304335" y="5571878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F8A77B1-7163-1D41-A069-ACA946C268D0}"/>
              </a:ext>
            </a:extLst>
          </p:cNvPr>
          <p:cNvSpPr/>
          <p:nvPr/>
        </p:nvSpPr>
        <p:spPr>
          <a:xfrm>
            <a:off x="2957122" y="5871235"/>
            <a:ext cx="2612573" cy="3828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9432C9-48C6-B444-9BC3-164A7F8A427E}"/>
              </a:ext>
            </a:extLst>
          </p:cNvPr>
          <p:cNvSpPr/>
          <p:nvPr/>
        </p:nvSpPr>
        <p:spPr>
          <a:xfrm>
            <a:off x="6842067" y="4672028"/>
            <a:ext cx="2612573" cy="8164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riangle 47">
            <a:extLst>
              <a:ext uri="{FF2B5EF4-FFF2-40B4-BE49-F238E27FC236}">
                <a16:creationId xmlns:a16="http://schemas.microsoft.com/office/drawing/2014/main" id="{1891F5FE-E634-A847-975A-E55A43F575AC}"/>
              </a:ext>
            </a:extLst>
          </p:cNvPr>
          <p:cNvSpPr/>
          <p:nvPr/>
        </p:nvSpPr>
        <p:spPr>
          <a:xfrm>
            <a:off x="6896496" y="4775443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riangle 48">
            <a:extLst>
              <a:ext uri="{FF2B5EF4-FFF2-40B4-BE49-F238E27FC236}">
                <a16:creationId xmlns:a16="http://schemas.microsoft.com/office/drawing/2014/main" id="{5CC86619-2C22-DC43-A2D1-3ED4F4B898B6}"/>
              </a:ext>
            </a:extLst>
          </p:cNvPr>
          <p:cNvSpPr/>
          <p:nvPr/>
        </p:nvSpPr>
        <p:spPr>
          <a:xfrm>
            <a:off x="7255725" y="4775443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6767C010-B3B6-A84C-999E-C3D5870F347C}"/>
              </a:ext>
            </a:extLst>
          </p:cNvPr>
          <p:cNvSpPr/>
          <p:nvPr/>
        </p:nvSpPr>
        <p:spPr>
          <a:xfrm>
            <a:off x="7614954" y="4775443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riangle 50">
            <a:extLst>
              <a:ext uri="{FF2B5EF4-FFF2-40B4-BE49-F238E27FC236}">
                <a16:creationId xmlns:a16="http://schemas.microsoft.com/office/drawing/2014/main" id="{F19020F8-AEDA-B640-AF79-4ADA3C19AAC8}"/>
              </a:ext>
            </a:extLst>
          </p:cNvPr>
          <p:cNvSpPr/>
          <p:nvPr/>
        </p:nvSpPr>
        <p:spPr>
          <a:xfrm>
            <a:off x="7990512" y="4775443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riangle 51">
            <a:extLst>
              <a:ext uri="{FF2B5EF4-FFF2-40B4-BE49-F238E27FC236}">
                <a16:creationId xmlns:a16="http://schemas.microsoft.com/office/drawing/2014/main" id="{E6476E92-E0B7-424D-BEEA-6A05F16CD29B}"/>
              </a:ext>
            </a:extLst>
          </p:cNvPr>
          <p:cNvSpPr/>
          <p:nvPr/>
        </p:nvSpPr>
        <p:spPr>
          <a:xfrm>
            <a:off x="8333412" y="4775443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riangle 52">
            <a:extLst>
              <a:ext uri="{FF2B5EF4-FFF2-40B4-BE49-F238E27FC236}">
                <a16:creationId xmlns:a16="http://schemas.microsoft.com/office/drawing/2014/main" id="{057C75E2-C8B4-5747-BF95-852552B1181E}"/>
              </a:ext>
            </a:extLst>
          </p:cNvPr>
          <p:cNvSpPr/>
          <p:nvPr/>
        </p:nvSpPr>
        <p:spPr>
          <a:xfrm>
            <a:off x="8708970" y="4775443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00DBAD9-01A5-434B-B976-ECF1119E2FF0}"/>
              </a:ext>
            </a:extLst>
          </p:cNvPr>
          <p:cNvCxnSpPr/>
          <p:nvPr/>
        </p:nvCxnSpPr>
        <p:spPr>
          <a:xfrm flipV="1">
            <a:off x="7070668" y="4372671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0383FFC-CCCA-2A4E-9DD4-2FF9D26EC66E}"/>
              </a:ext>
            </a:extLst>
          </p:cNvPr>
          <p:cNvCxnSpPr/>
          <p:nvPr/>
        </p:nvCxnSpPr>
        <p:spPr>
          <a:xfrm flipV="1">
            <a:off x="7614954" y="4372670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D980643-A898-BD45-8C63-B47CE52D9A04}"/>
              </a:ext>
            </a:extLst>
          </p:cNvPr>
          <p:cNvCxnSpPr/>
          <p:nvPr/>
        </p:nvCxnSpPr>
        <p:spPr>
          <a:xfrm flipV="1">
            <a:off x="8143892" y="4372670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8F8BB73-E02A-CA47-8D0F-91E7664EABCB}"/>
              </a:ext>
            </a:extLst>
          </p:cNvPr>
          <p:cNvCxnSpPr/>
          <p:nvPr/>
        </p:nvCxnSpPr>
        <p:spPr>
          <a:xfrm flipV="1">
            <a:off x="8692641" y="4372670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3AF33DC-88B7-1D41-8D79-69D58EEEF862}"/>
              </a:ext>
            </a:extLst>
          </p:cNvPr>
          <p:cNvCxnSpPr/>
          <p:nvPr/>
        </p:nvCxnSpPr>
        <p:spPr>
          <a:xfrm flipV="1">
            <a:off x="9201770" y="4372670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CE24CC5-862F-FF45-B3FE-F641CAE4265F}"/>
              </a:ext>
            </a:extLst>
          </p:cNvPr>
          <p:cNvSpPr/>
          <p:nvPr/>
        </p:nvSpPr>
        <p:spPr>
          <a:xfrm>
            <a:off x="6844567" y="3550264"/>
            <a:ext cx="2612573" cy="8164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C507D78D-3B78-F846-8022-5F27C28C9D7C}"/>
              </a:ext>
            </a:extLst>
          </p:cNvPr>
          <p:cNvSpPr/>
          <p:nvPr/>
        </p:nvSpPr>
        <p:spPr>
          <a:xfrm>
            <a:off x="6898996" y="3653679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9EF6982E-D907-9D47-AA33-74177B096ED3}"/>
              </a:ext>
            </a:extLst>
          </p:cNvPr>
          <p:cNvSpPr/>
          <p:nvPr/>
        </p:nvSpPr>
        <p:spPr>
          <a:xfrm>
            <a:off x="7258225" y="3653679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id="{28B7D34B-73A8-9047-BFB6-39ACE49BDC46}"/>
              </a:ext>
            </a:extLst>
          </p:cNvPr>
          <p:cNvSpPr/>
          <p:nvPr/>
        </p:nvSpPr>
        <p:spPr>
          <a:xfrm>
            <a:off x="7617454" y="3653679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37EAD27B-6F70-FB48-850F-48778421C061}"/>
              </a:ext>
            </a:extLst>
          </p:cNvPr>
          <p:cNvSpPr/>
          <p:nvPr/>
        </p:nvSpPr>
        <p:spPr>
          <a:xfrm>
            <a:off x="7993012" y="3653679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DE5BCA0F-B040-C545-8DAB-62477CCEDD07}"/>
              </a:ext>
            </a:extLst>
          </p:cNvPr>
          <p:cNvSpPr/>
          <p:nvPr/>
        </p:nvSpPr>
        <p:spPr>
          <a:xfrm>
            <a:off x="8335912" y="3653679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id="{AA07FAA4-CB52-FC47-BBAA-F62D5C4F9C20}"/>
              </a:ext>
            </a:extLst>
          </p:cNvPr>
          <p:cNvSpPr/>
          <p:nvPr/>
        </p:nvSpPr>
        <p:spPr>
          <a:xfrm>
            <a:off x="8711470" y="3653679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53FC369-48BA-8B49-AB0F-826EDBF03098}"/>
              </a:ext>
            </a:extLst>
          </p:cNvPr>
          <p:cNvCxnSpPr>
            <a:cxnSpLocks/>
            <a:endCxn id="80" idx="2"/>
          </p:cNvCxnSpPr>
          <p:nvPr/>
        </p:nvCxnSpPr>
        <p:spPr>
          <a:xfrm flipV="1">
            <a:off x="7073168" y="2751357"/>
            <a:ext cx="983824" cy="79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F915D3C-17F3-9E40-B4F8-1C5F86EB1C39}"/>
              </a:ext>
            </a:extLst>
          </p:cNvPr>
          <p:cNvCxnSpPr>
            <a:cxnSpLocks/>
            <a:endCxn id="80" idx="3"/>
          </p:cNvCxnSpPr>
          <p:nvPr/>
        </p:nvCxnSpPr>
        <p:spPr>
          <a:xfrm flipV="1">
            <a:off x="7617454" y="2907473"/>
            <a:ext cx="506611" cy="64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5A71E07-50C9-CE4F-B29D-864A21671029}"/>
              </a:ext>
            </a:extLst>
          </p:cNvPr>
          <p:cNvCxnSpPr>
            <a:cxnSpLocks/>
            <a:endCxn id="81" idx="2"/>
          </p:cNvCxnSpPr>
          <p:nvPr/>
        </p:nvCxnSpPr>
        <p:spPr>
          <a:xfrm flipV="1">
            <a:off x="8146392" y="2947893"/>
            <a:ext cx="139603" cy="602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CED6EA7-C209-8E4F-8565-BCAE90228492}"/>
              </a:ext>
            </a:extLst>
          </p:cNvPr>
          <p:cNvCxnSpPr>
            <a:cxnSpLocks/>
            <a:endCxn id="80" idx="5"/>
          </p:cNvCxnSpPr>
          <p:nvPr/>
        </p:nvCxnSpPr>
        <p:spPr>
          <a:xfrm flipH="1" flipV="1">
            <a:off x="8447925" y="2907473"/>
            <a:ext cx="247216" cy="64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89EFBF3-E9E8-AC49-880A-A19AB1FC58FF}"/>
              </a:ext>
            </a:extLst>
          </p:cNvPr>
          <p:cNvCxnSpPr>
            <a:cxnSpLocks/>
            <a:endCxn id="80" idx="6"/>
          </p:cNvCxnSpPr>
          <p:nvPr/>
        </p:nvCxnSpPr>
        <p:spPr>
          <a:xfrm flipH="1" flipV="1">
            <a:off x="8514998" y="2751357"/>
            <a:ext cx="689272" cy="79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98DC3A74-05FC-3740-83BB-E4CE9CEB5D01}"/>
              </a:ext>
            </a:extLst>
          </p:cNvPr>
          <p:cNvSpPr/>
          <p:nvPr/>
        </p:nvSpPr>
        <p:spPr>
          <a:xfrm>
            <a:off x="7202148" y="1769428"/>
            <a:ext cx="1997531" cy="4347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fc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0FE3345-706A-4D4F-9025-CEE82A829883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8200914" y="1502108"/>
            <a:ext cx="0" cy="26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DBD7F0FF-0146-8646-95F6-F583ED2B0043}"/>
              </a:ext>
            </a:extLst>
          </p:cNvPr>
          <p:cNvSpPr/>
          <p:nvPr/>
        </p:nvSpPr>
        <p:spPr>
          <a:xfrm>
            <a:off x="7743713" y="1142405"/>
            <a:ext cx="914400" cy="3815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6E0E323-FEAA-C342-A85A-7DECF120EBF6}"/>
              </a:ext>
            </a:extLst>
          </p:cNvPr>
          <p:cNvCxnSpPr/>
          <p:nvPr/>
        </p:nvCxnSpPr>
        <p:spPr>
          <a:xfrm flipV="1">
            <a:off x="7058178" y="5559389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0E4D31B-CD32-0C4D-BB86-2BBA6977037B}"/>
              </a:ext>
            </a:extLst>
          </p:cNvPr>
          <p:cNvCxnSpPr/>
          <p:nvPr/>
        </p:nvCxnSpPr>
        <p:spPr>
          <a:xfrm flipV="1">
            <a:off x="7602464" y="5559388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3427575-9D26-A247-ACB4-E97775E11FE5}"/>
              </a:ext>
            </a:extLst>
          </p:cNvPr>
          <p:cNvCxnSpPr/>
          <p:nvPr/>
        </p:nvCxnSpPr>
        <p:spPr>
          <a:xfrm flipV="1">
            <a:off x="8131402" y="5559388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7957138-255D-6A4A-99CC-7CCF5D42D58C}"/>
              </a:ext>
            </a:extLst>
          </p:cNvPr>
          <p:cNvCxnSpPr/>
          <p:nvPr/>
        </p:nvCxnSpPr>
        <p:spPr>
          <a:xfrm flipV="1">
            <a:off x="8680151" y="5559388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EA2E1EA-4EB8-2848-9F58-3024FB502705}"/>
              </a:ext>
            </a:extLst>
          </p:cNvPr>
          <p:cNvCxnSpPr/>
          <p:nvPr/>
        </p:nvCxnSpPr>
        <p:spPr>
          <a:xfrm flipV="1">
            <a:off x="9189280" y="5559388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D5CFAE77-6C18-2A47-88BA-0BE40492B043}"/>
              </a:ext>
            </a:extLst>
          </p:cNvPr>
          <p:cNvSpPr/>
          <p:nvPr/>
        </p:nvSpPr>
        <p:spPr>
          <a:xfrm>
            <a:off x="6842067" y="5858745"/>
            <a:ext cx="2612573" cy="3828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0" name="Donut 79">
            <a:extLst>
              <a:ext uri="{FF2B5EF4-FFF2-40B4-BE49-F238E27FC236}">
                <a16:creationId xmlns:a16="http://schemas.microsoft.com/office/drawing/2014/main" id="{4E4E1CF4-1551-8647-911C-3FA44F694D6F}"/>
              </a:ext>
            </a:extLst>
          </p:cNvPr>
          <p:cNvSpPr/>
          <p:nvPr/>
        </p:nvSpPr>
        <p:spPr>
          <a:xfrm>
            <a:off x="8056992" y="2530575"/>
            <a:ext cx="458006" cy="441563"/>
          </a:xfrm>
          <a:prstGeom prst="don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FD97AD4C-D2FE-F74A-8B8F-6A23DA968B8B}"/>
              </a:ext>
            </a:extLst>
          </p:cNvPr>
          <p:cNvSpPr/>
          <p:nvPr/>
        </p:nvSpPr>
        <p:spPr>
          <a:xfrm>
            <a:off x="8113847" y="2581789"/>
            <a:ext cx="344296" cy="366104"/>
          </a:xfrm>
          <a:prstGeom prst="plus">
            <a:avLst>
              <a:gd name="adj" fmla="val 34199"/>
            </a:avLst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02C34C9-D228-134B-B0D5-21C1219CC73C}"/>
              </a:ext>
            </a:extLst>
          </p:cNvPr>
          <p:cNvCxnSpPr>
            <a:endCxn id="71" idx="2"/>
          </p:cNvCxnSpPr>
          <p:nvPr/>
        </p:nvCxnSpPr>
        <p:spPr>
          <a:xfrm flipH="1" flipV="1">
            <a:off x="8200914" y="2204143"/>
            <a:ext cx="15279" cy="32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705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61031C-6560-A04E-B55B-D3C0303FD016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2968959" y="3092754"/>
            <a:ext cx="72053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5536722-89DC-2043-AEE1-82BCC69B1F22}"/>
              </a:ext>
            </a:extLst>
          </p:cNvPr>
          <p:cNvSpPr/>
          <p:nvPr/>
        </p:nvSpPr>
        <p:spPr>
          <a:xfrm>
            <a:off x="3689498" y="2638300"/>
            <a:ext cx="2054077" cy="908908"/>
          </a:xfrm>
          <a:prstGeom prst="ellipse">
            <a:avLst/>
          </a:prstGeom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1FFC23-B719-BD48-AF2F-C3A8DC15D06E}"/>
              </a:ext>
            </a:extLst>
          </p:cNvPr>
          <p:cNvCxnSpPr>
            <a:cxnSpLocks/>
            <a:stCxn id="38" idx="6"/>
            <a:endCxn id="42" idx="2"/>
          </p:cNvCxnSpPr>
          <p:nvPr/>
        </p:nvCxnSpPr>
        <p:spPr>
          <a:xfrm>
            <a:off x="5743575" y="3092754"/>
            <a:ext cx="569105" cy="463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751DD4E-7187-1946-BB4B-C751711D6F7F}"/>
              </a:ext>
            </a:extLst>
          </p:cNvPr>
          <p:cNvSpPr txBox="1"/>
          <p:nvPr/>
        </p:nvSpPr>
        <p:spPr>
          <a:xfrm>
            <a:off x="3878467" y="2800366"/>
            <a:ext cx="162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Features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7C1CD73-8762-9741-A027-AA370AA3E607}"/>
              </a:ext>
            </a:extLst>
          </p:cNvPr>
          <p:cNvSpPr/>
          <p:nvPr/>
        </p:nvSpPr>
        <p:spPr>
          <a:xfrm>
            <a:off x="6312680" y="2642937"/>
            <a:ext cx="2054077" cy="908908"/>
          </a:xfrm>
          <a:prstGeom prst="ellipse">
            <a:avLst/>
          </a:prstGeom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302237-53DF-634A-872D-F82B92CA7A2A}"/>
              </a:ext>
            </a:extLst>
          </p:cNvPr>
          <p:cNvSpPr txBox="1"/>
          <p:nvPr/>
        </p:nvSpPr>
        <p:spPr>
          <a:xfrm>
            <a:off x="6501649" y="2805003"/>
            <a:ext cx="1571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Emotion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8F90335-7BD9-004B-B4BA-4FD196F333A1}"/>
              </a:ext>
            </a:extLst>
          </p:cNvPr>
          <p:cNvSpPr/>
          <p:nvPr/>
        </p:nvSpPr>
        <p:spPr>
          <a:xfrm>
            <a:off x="914882" y="2638300"/>
            <a:ext cx="2054077" cy="908908"/>
          </a:xfrm>
          <a:prstGeom prst="ellipse">
            <a:avLst/>
          </a:prstGeom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7D418D7-F31E-DF4B-9AB7-9EE589251BF6}"/>
              </a:ext>
            </a:extLst>
          </p:cNvPr>
          <p:cNvSpPr txBox="1"/>
          <p:nvPr/>
        </p:nvSpPr>
        <p:spPr>
          <a:xfrm>
            <a:off x="1103851" y="2800366"/>
            <a:ext cx="1356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Speech</a:t>
            </a:r>
          </a:p>
        </p:txBody>
      </p:sp>
    </p:spTree>
    <p:extLst>
      <p:ext uri="{BB962C8B-B14F-4D97-AF65-F5344CB8AC3E}">
        <p14:creationId xmlns:p14="http://schemas.microsoft.com/office/powerpoint/2010/main" val="23950667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8CBE759-0087-C047-AD48-C83B5F4095FB}"/>
              </a:ext>
            </a:extLst>
          </p:cNvPr>
          <p:cNvSpPr/>
          <p:nvPr/>
        </p:nvSpPr>
        <p:spPr>
          <a:xfrm>
            <a:off x="865083" y="3084868"/>
            <a:ext cx="1734401" cy="908908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C7A9C48-C115-7D4C-9811-DE11AA114A4B}"/>
                  </a:ext>
                </a:extLst>
              </p:cNvPr>
              <p:cNvSpPr/>
              <p:nvPr/>
            </p:nvSpPr>
            <p:spPr>
              <a:xfrm>
                <a:off x="3008153" y="2904564"/>
                <a:ext cx="876426" cy="1273493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C7A9C48-C115-7D4C-9811-DE11AA114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153" y="2904564"/>
                <a:ext cx="876426" cy="1273493"/>
              </a:xfrm>
              <a:prstGeom prst="roundRect">
                <a:avLst>
                  <a:gd name="adj" fmla="val 6997"/>
                </a:avLst>
              </a:prstGeom>
              <a:blipFill>
                <a:blip r:embed="rId2"/>
                <a:stretch>
                  <a:fillRect l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61031C-6560-A04E-B55B-D3C0303FD016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2599484" y="3539322"/>
            <a:ext cx="408669" cy="1989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501497-4C2A-434E-9DD9-A9B69D5CCFC2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3884579" y="3541311"/>
            <a:ext cx="488105" cy="104846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69D37395-B947-1045-9F48-4BC443CD57C5}"/>
                  </a:ext>
                </a:extLst>
              </p:cNvPr>
              <p:cNvSpPr/>
              <p:nvPr/>
            </p:nvSpPr>
            <p:spPr>
              <a:xfrm>
                <a:off x="6308360" y="2237552"/>
                <a:ext cx="4959408" cy="720800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𝑒𝑚𝑜𝑡𝑖𝑜𝑛𝑠</m:t>
                      </m:r>
                      <m:r>
                        <a:rPr lang="en-US" sz="20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𝑎𝑢𝑑𝑖𝑜𝑠</m:t>
                      </m:r>
                      <m:r>
                        <a:rPr lang="en-US" sz="20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20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𝑠𝑜𝑢𝑟𝑐𝑒</m:t>
                      </m:r>
                      <m:r>
                        <a:rPr lang="en-US" sz="20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𝑑𝑜𝑚𝑎𝑖𝑛</m:t>
                      </m:r>
                    </m:oMath>
                  </m:oMathPara>
                </a14:m>
                <a:endParaRPr lang="en-US" sz="20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69D37395-B947-1045-9F48-4BC443CD57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360" y="2237552"/>
                <a:ext cx="4959408" cy="7208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EC976B3-CF87-A740-8E96-976F669B6A1F}"/>
              </a:ext>
            </a:extLst>
          </p:cNvPr>
          <p:cNvSpPr txBox="1"/>
          <p:nvPr/>
        </p:nvSpPr>
        <p:spPr>
          <a:xfrm>
            <a:off x="603747" y="4017615"/>
            <a:ext cx="2242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Input: Audios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from source domain + target domain</a:t>
            </a:r>
            <a:endParaRPr lang="en-US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C8ED191-548A-5D47-8D49-51509E5B45E7}"/>
                  </a:ext>
                </a:extLst>
              </p:cNvPr>
              <p:cNvSpPr/>
              <p:nvPr/>
            </p:nvSpPr>
            <p:spPr>
              <a:xfrm>
                <a:off x="4737270" y="2004453"/>
                <a:ext cx="810128" cy="11910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C8ED191-548A-5D47-8D49-51509E5B45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270" y="2004453"/>
                <a:ext cx="810128" cy="1191010"/>
              </a:xfrm>
              <a:prstGeom prst="roundRect">
                <a:avLst>
                  <a:gd name="adj" fmla="val 6997"/>
                </a:avLst>
              </a:prstGeom>
              <a:blipFill>
                <a:blip r:embed="rId4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8F1136-BACA-9A4B-8627-89E6230829C6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6039467" y="4578798"/>
            <a:ext cx="744178" cy="11467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2A0570-0E7B-7044-996F-4D4E91273FF6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3884579" y="2599958"/>
            <a:ext cx="852691" cy="94135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2FBCC4D8-B964-D64A-87D9-64DD61691782}"/>
                  </a:ext>
                </a:extLst>
              </p:cNvPr>
              <p:cNvSpPr/>
              <p:nvPr/>
            </p:nvSpPr>
            <p:spPr>
              <a:xfrm>
                <a:off x="5229339" y="3994760"/>
                <a:ext cx="810128" cy="11910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2FBCC4D8-B964-D64A-87D9-64DD61691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339" y="3994760"/>
                <a:ext cx="810128" cy="1191010"/>
              </a:xfrm>
              <a:prstGeom prst="roundRect">
                <a:avLst>
                  <a:gd name="adj" fmla="val 6997"/>
                </a:avLst>
              </a:prstGeom>
              <a:blipFill>
                <a:blip r:embed="rId5"/>
                <a:stretch>
                  <a:fillRect l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DE5A33-A496-7A49-9D3C-C81C279826F3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5547398" y="2597952"/>
            <a:ext cx="760962" cy="2006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5944779-6AC0-8B45-ADF7-468FBA36915D}"/>
              </a:ext>
            </a:extLst>
          </p:cNvPr>
          <p:cNvSpPr/>
          <p:nvPr/>
        </p:nvSpPr>
        <p:spPr>
          <a:xfrm>
            <a:off x="6783645" y="4218398"/>
            <a:ext cx="2996645" cy="720800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rgbClr val="4D4543"/>
                </a:solidFill>
              </a:rPr>
              <a:t>Audio from source domain or target domain?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538F337-A4D5-C84A-81D9-7C36C4C1474D}"/>
              </a:ext>
            </a:extLst>
          </p:cNvPr>
          <p:cNvSpPr/>
          <p:nvPr/>
        </p:nvSpPr>
        <p:spPr>
          <a:xfrm>
            <a:off x="4372684" y="3993776"/>
            <a:ext cx="364586" cy="119199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E1B75F-BF96-C64D-B49E-0B10BCBD2DC4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4737270" y="4589773"/>
            <a:ext cx="492069" cy="49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AE32556C-D6BD-7247-86C6-CE8A82143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t="12992" b="11811"/>
          <a:stretch/>
        </p:blipFill>
        <p:spPr>
          <a:xfrm>
            <a:off x="1289780" y="3266761"/>
            <a:ext cx="711120" cy="426721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81BDED0-DFF7-F648-8BE5-37BF4020CBD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837" t="8519" r="17447" b="9128"/>
          <a:stretch/>
        </p:blipFill>
        <p:spPr>
          <a:xfrm>
            <a:off x="1432100" y="3409001"/>
            <a:ext cx="711120" cy="42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290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06E7A999-BAA7-8646-BDA0-3E36911B8426}"/>
              </a:ext>
            </a:extLst>
          </p:cNvPr>
          <p:cNvSpPr/>
          <p:nvPr/>
        </p:nvSpPr>
        <p:spPr>
          <a:xfrm>
            <a:off x="1926963" y="3084868"/>
            <a:ext cx="1734401" cy="908908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0955D4-6836-0749-ADD2-8B8F23208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234" y="3251176"/>
            <a:ext cx="1010375" cy="332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C81EED-6087-8D40-A74A-3480F107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84" y="500273"/>
            <a:ext cx="10515600" cy="1325563"/>
          </a:xfrm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D0B7305-3762-044C-B925-9119FB8ED947}"/>
                  </a:ext>
                </a:extLst>
              </p:cNvPr>
              <p:cNvSpPr/>
              <p:nvPr/>
            </p:nvSpPr>
            <p:spPr>
              <a:xfrm>
                <a:off x="4070033" y="2904564"/>
                <a:ext cx="876426" cy="1273493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D0B7305-3762-044C-B925-9119FB8ED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033" y="2904564"/>
                <a:ext cx="876426" cy="1273493"/>
              </a:xfrm>
              <a:prstGeom prst="roundRect">
                <a:avLst>
                  <a:gd name="adj" fmla="val 6997"/>
                </a:avLst>
              </a:prstGeom>
              <a:blipFill>
                <a:blip r:embed="rId3"/>
                <a:stretch>
                  <a:fillRect l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C7605D-8F02-4D46-AAFB-E72C30F6C8C3}"/>
              </a:ext>
            </a:extLst>
          </p:cNvPr>
          <p:cNvCxnSpPr>
            <a:cxnSpLocks/>
            <a:stCxn id="26" idx="6"/>
            <a:endCxn id="4" idx="1"/>
          </p:cNvCxnSpPr>
          <p:nvPr/>
        </p:nvCxnSpPr>
        <p:spPr>
          <a:xfrm>
            <a:off x="3661364" y="3539322"/>
            <a:ext cx="408669" cy="1989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E5E8BB-4B0F-7B4D-A902-1D199EEF611B}"/>
              </a:ext>
            </a:extLst>
          </p:cNvPr>
          <p:cNvCxnSpPr>
            <a:cxnSpLocks/>
            <a:stCxn id="4" idx="3"/>
            <a:endCxn id="72" idx="1"/>
          </p:cNvCxnSpPr>
          <p:nvPr/>
        </p:nvCxnSpPr>
        <p:spPr>
          <a:xfrm>
            <a:off x="4946459" y="3541311"/>
            <a:ext cx="488105" cy="104846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410CA522-8EAA-7C4E-82F6-4770113CFCD7}"/>
                  </a:ext>
                </a:extLst>
              </p:cNvPr>
              <p:cNvSpPr/>
              <p:nvPr/>
            </p:nvSpPr>
            <p:spPr>
              <a:xfrm>
                <a:off x="7370241" y="2237552"/>
                <a:ext cx="1114853" cy="720800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410CA522-8EAA-7C4E-82F6-4770113CFC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241" y="2237552"/>
                <a:ext cx="1114853" cy="720800"/>
              </a:xfrm>
              <a:prstGeom prst="roundRect">
                <a:avLst/>
              </a:prstGeom>
              <a:blipFill>
                <a:blip r:embed="rId4"/>
                <a:stretch>
                  <a:fillRect b="-1639"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FE2DD2C-4CE7-BE43-9607-A05BC65598B7}"/>
              </a:ext>
            </a:extLst>
          </p:cNvPr>
          <p:cNvSpPr txBox="1"/>
          <p:nvPr/>
        </p:nvSpPr>
        <p:spPr>
          <a:xfrm>
            <a:off x="2263408" y="3914358"/>
            <a:ext cx="1061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Input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2BBF83A-C093-C449-91FE-14838F030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9826" y="3462781"/>
            <a:ext cx="1079529" cy="3636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F8C5967E-B54A-3E42-B1CE-E4BC6BC0711F}"/>
                  </a:ext>
                </a:extLst>
              </p:cNvPr>
              <p:cNvSpPr/>
              <p:nvPr/>
            </p:nvSpPr>
            <p:spPr>
              <a:xfrm>
                <a:off x="5799150" y="2004453"/>
                <a:ext cx="810128" cy="11910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F8C5967E-B54A-3E42-B1CE-E4BC6BC07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150" y="2004453"/>
                <a:ext cx="810128" cy="1191010"/>
              </a:xfrm>
              <a:prstGeom prst="roundRect">
                <a:avLst>
                  <a:gd name="adj" fmla="val 6997"/>
                </a:avLst>
              </a:prstGeom>
              <a:blipFill>
                <a:blip r:embed="rId6"/>
                <a:stretch>
                  <a:fillRect l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2CB0433-EDA8-C54A-B6BC-2AD516503279}"/>
              </a:ext>
            </a:extLst>
          </p:cNvPr>
          <p:cNvCxnSpPr>
            <a:cxnSpLocks/>
            <a:stCxn id="62" idx="3"/>
            <a:endCxn id="68" idx="1"/>
          </p:cNvCxnSpPr>
          <p:nvPr/>
        </p:nvCxnSpPr>
        <p:spPr>
          <a:xfrm flipV="1">
            <a:off x="7101347" y="4578798"/>
            <a:ext cx="744179" cy="11467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9242B3-7FC5-3449-AFB6-5FF21A878E1B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 flipV="1">
            <a:off x="4946459" y="2599958"/>
            <a:ext cx="852691" cy="94135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236892E4-49B9-CD49-8BAA-A0497A1FF90E}"/>
                  </a:ext>
                </a:extLst>
              </p:cNvPr>
              <p:cNvSpPr/>
              <p:nvPr/>
            </p:nvSpPr>
            <p:spPr>
              <a:xfrm>
                <a:off x="6291219" y="3994760"/>
                <a:ext cx="810128" cy="11910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236892E4-49B9-CD49-8BAA-A0497A1FF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219" y="3994760"/>
                <a:ext cx="810128" cy="1191010"/>
              </a:xfrm>
              <a:prstGeom prst="roundRect">
                <a:avLst>
                  <a:gd name="adj" fmla="val 6997"/>
                </a:avLst>
              </a:prstGeom>
              <a:blipFill>
                <a:blip r:embed="rId7"/>
                <a:stretch>
                  <a:fillRect l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6C45F60-5432-9440-9FE9-969CA4F4C55C}"/>
              </a:ext>
            </a:extLst>
          </p:cNvPr>
          <p:cNvCxnSpPr>
            <a:cxnSpLocks/>
            <a:stCxn id="47" idx="3"/>
            <a:endCxn id="14" idx="1"/>
          </p:cNvCxnSpPr>
          <p:nvPr/>
        </p:nvCxnSpPr>
        <p:spPr>
          <a:xfrm flipV="1">
            <a:off x="6609278" y="2597952"/>
            <a:ext cx="760963" cy="2006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BE0274A8-746F-F44E-B3A4-0C9AD84633ED}"/>
                  </a:ext>
                </a:extLst>
              </p:cNvPr>
              <p:cNvSpPr/>
              <p:nvPr/>
            </p:nvSpPr>
            <p:spPr>
              <a:xfrm>
                <a:off x="7845526" y="4218398"/>
                <a:ext cx="1114853" cy="720800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BE0274A8-746F-F44E-B3A4-0C9AD8463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526" y="4218398"/>
                <a:ext cx="1114853" cy="7208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F16C2716-4F00-B54F-9323-8309D6C7ED7B}"/>
              </a:ext>
            </a:extLst>
          </p:cNvPr>
          <p:cNvSpPr/>
          <p:nvPr/>
        </p:nvSpPr>
        <p:spPr>
          <a:xfrm>
            <a:off x="5434564" y="3993776"/>
            <a:ext cx="364586" cy="119199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C406B73-8D85-584D-BC16-1C89AC1092E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>
            <a:off x="5799150" y="4589773"/>
            <a:ext cx="492069" cy="49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7447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D0B7305-3762-044C-B925-9119FB8ED947}"/>
                  </a:ext>
                </a:extLst>
              </p:cNvPr>
              <p:cNvSpPr/>
              <p:nvPr/>
            </p:nvSpPr>
            <p:spPr>
              <a:xfrm>
                <a:off x="8824245" y="4185963"/>
                <a:ext cx="1162522" cy="2068401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𝑇𝑇𝑆</m:t>
                      </m:r>
                    </m:oMath>
                  </m:oMathPara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D0B7305-3762-044C-B925-9119FB8ED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245" y="4185963"/>
                <a:ext cx="1162522" cy="2068401"/>
              </a:xfrm>
              <a:prstGeom prst="roundRect">
                <a:avLst>
                  <a:gd name="adj" fmla="val 6997"/>
                </a:avLst>
              </a:prstGeom>
              <a:blipFill>
                <a:blip r:embed="rId2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C7605D-8F02-4D46-AAFB-E72C30F6C8C3}"/>
              </a:ext>
            </a:extLst>
          </p:cNvPr>
          <p:cNvCxnSpPr>
            <a:cxnSpLocks/>
          </p:cNvCxnSpPr>
          <p:nvPr/>
        </p:nvCxnSpPr>
        <p:spPr>
          <a:xfrm>
            <a:off x="7981553" y="5861436"/>
            <a:ext cx="842692" cy="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E5E8BB-4B0F-7B4D-A902-1D199EEF611B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9986767" y="5220164"/>
            <a:ext cx="641246" cy="329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410CA522-8EAA-7C4E-82F6-4770113CFCD7}"/>
                  </a:ext>
                </a:extLst>
              </p:cNvPr>
              <p:cNvSpPr/>
              <p:nvPr/>
            </p:nvSpPr>
            <p:spPr>
              <a:xfrm>
                <a:off x="10628013" y="4962677"/>
                <a:ext cx="1114853" cy="521553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𝑨𝒖𝒅𝒊𝒐</m:t>
                      </m:r>
                    </m:oMath>
                  </m:oMathPara>
                </a14:m>
                <a:endParaRPr lang="en-US" sz="2400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410CA522-8EAA-7C4E-82F6-4770113CFC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8013" y="4962677"/>
                <a:ext cx="1114853" cy="521553"/>
              </a:xfrm>
              <a:prstGeom prst="roundRect">
                <a:avLst/>
              </a:prstGeom>
              <a:blipFill>
                <a:blip r:embed="rId3"/>
                <a:stretch>
                  <a:fillRect l="-1087"/>
                </a:stretch>
              </a:blipFill>
              <a:ln w="381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00AA12-2779-8440-8FB9-266BAB37AF18}"/>
              </a:ext>
            </a:extLst>
          </p:cNvPr>
          <p:cNvCxnSpPr>
            <a:cxnSpLocks/>
          </p:cNvCxnSpPr>
          <p:nvPr/>
        </p:nvCxnSpPr>
        <p:spPr>
          <a:xfrm>
            <a:off x="7981553" y="4503205"/>
            <a:ext cx="842692" cy="1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AE715F1B-8356-BB45-B39A-DC4044BA22F6}"/>
                  </a:ext>
                </a:extLst>
              </p:cNvPr>
              <p:cNvSpPr/>
              <p:nvPr/>
            </p:nvSpPr>
            <p:spPr>
              <a:xfrm>
                <a:off x="6866700" y="5600659"/>
                <a:ext cx="1114853" cy="521553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𝑻𝒆𝒙𝒕</m:t>
                      </m:r>
                    </m:oMath>
                  </m:oMathPara>
                </a14:m>
                <a:endParaRPr lang="en-US" sz="2400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AE715F1B-8356-BB45-B39A-DC4044BA22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700" y="5600659"/>
                <a:ext cx="1114853" cy="52155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4541858D-6C64-994B-970C-0AEA0260A8B6}"/>
                  </a:ext>
                </a:extLst>
              </p:cNvPr>
              <p:cNvSpPr/>
              <p:nvPr/>
            </p:nvSpPr>
            <p:spPr>
              <a:xfrm>
                <a:off x="6843944" y="4269603"/>
                <a:ext cx="1114853" cy="521553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𝑒𝑚𝑜</m:t>
                      </m:r>
                    </m:oMath>
                  </m:oMathPara>
                </a14:m>
                <a:endParaRPr lang="en-US" sz="24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4541858D-6C64-994B-970C-0AEA0260A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944" y="4269603"/>
                <a:ext cx="1114853" cy="52155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7AE4C9A4-AD48-6541-AFF2-C6CBE529A45F}"/>
                  </a:ext>
                </a:extLst>
              </p:cNvPr>
              <p:cNvSpPr/>
              <p:nvPr/>
            </p:nvSpPr>
            <p:spPr>
              <a:xfrm>
                <a:off x="3042022" y="143435"/>
                <a:ext cx="1162522" cy="2617694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n>
                            <a:solidFill>
                              <a:schemeClr val="accent5">
                                <a:lumMod val="75000"/>
                              </a:schemeClr>
                            </a:solidFill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𝑆𝐸𝑅</m:t>
                      </m:r>
                    </m:oMath>
                  </m:oMathPara>
                </a14:m>
                <a:endParaRPr lang="en-US" sz="3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7AE4C9A4-AD48-6541-AFF2-C6CBE529A4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022" y="143435"/>
                <a:ext cx="1162522" cy="2617694"/>
              </a:xfrm>
              <a:prstGeom prst="roundRect">
                <a:avLst>
                  <a:gd name="adj" fmla="val 6997"/>
                </a:avLst>
              </a:prstGeom>
              <a:blipFill>
                <a:blip r:embed="rId6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42A964-63EB-6D46-8B19-419D9BD6640E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4204544" y="1436947"/>
            <a:ext cx="792425" cy="15335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532C13D-636D-E145-95A5-AFCA96DC6111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2163470" y="785284"/>
            <a:ext cx="878552" cy="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10703529-A230-2244-8ACC-91C187C3E749}"/>
                  </a:ext>
                </a:extLst>
              </p:cNvPr>
              <p:cNvSpPr/>
              <p:nvPr/>
            </p:nvSpPr>
            <p:spPr>
              <a:xfrm>
                <a:off x="1048617" y="524507"/>
                <a:ext cx="1114853" cy="521553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𝑇𝑒𝑥𝑡</m:t>
                      </m:r>
                    </m:oMath>
                  </m:oMathPara>
                </a14:m>
                <a:endParaRPr lang="en-US" sz="24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10703529-A230-2244-8ACC-91C187C3E7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617" y="524507"/>
                <a:ext cx="1114853" cy="521553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A3FBCB7-0125-6743-BB5B-924F815F9A11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2163470" y="1582978"/>
            <a:ext cx="878552" cy="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0835DF4C-B001-5C48-974F-74E04091EFE9}"/>
                  </a:ext>
                </a:extLst>
              </p:cNvPr>
              <p:cNvSpPr/>
              <p:nvPr/>
            </p:nvSpPr>
            <p:spPr>
              <a:xfrm>
                <a:off x="1048617" y="1322201"/>
                <a:ext cx="1114853" cy="521553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𝐴𝑢𝑑𝑖𝑜</m:t>
                      </m:r>
                    </m:oMath>
                  </m:oMathPara>
                </a14:m>
                <a:endParaRPr lang="en-US" sz="24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0835DF4C-B001-5C48-974F-74E04091EF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617" y="1322201"/>
                <a:ext cx="1114853" cy="521553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856E6F09-93E2-8A47-9334-CD63E6B6B0DE}"/>
              </a:ext>
            </a:extLst>
          </p:cNvPr>
          <p:cNvSpPr/>
          <p:nvPr/>
        </p:nvSpPr>
        <p:spPr>
          <a:xfrm>
            <a:off x="606592" y="3610494"/>
            <a:ext cx="1954305" cy="1990165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1C9E53-8C0E-D34E-8BFA-B9C83788A691}"/>
              </a:ext>
            </a:extLst>
          </p:cNvPr>
          <p:cNvSpPr txBox="1"/>
          <p:nvPr/>
        </p:nvSpPr>
        <p:spPr>
          <a:xfrm>
            <a:off x="739218" y="2119062"/>
            <a:ext cx="1802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SER Corpus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787C682B-C959-4141-9BD4-D45F51E9DCC2}"/>
                  </a:ext>
                </a:extLst>
              </p:cNvPr>
              <p:cNvSpPr/>
              <p:nvPr/>
            </p:nvSpPr>
            <p:spPr>
              <a:xfrm>
                <a:off x="3000174" y="3556897"/>
                <a:ext cx="1162522" cy="2617694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𝑆𝐸𝑅</m:t>
                      </m:r>
                    </m:oMath>
                  </m:oMathPara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787C682B-C959-4141-9BD4-D45F51E9DC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174" y="3556897"/>
                <a:ext cx="1162522" cy="2617694"/>
              </a:xfrm>
              <a:prstGeom prst="roundRect">
                <a:avLst>
                  <a:gd name="adj" fmla="val 6997"/>
                </a:avLst>
              </a:prstGeom>
              <a:blipFill>
                <a:blip r:embed="rId9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E932E25-051C-2745-A304-49ABC2E5CC17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4162696" y="4851185"/>
            <a:ext cx="792424" cy="14559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AF6E32-5D3C-9548-860B-6383E63F8DBE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2121622" y="4198746"/>
            <a:ext cx="878552" cy="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D8AD686A-F702-494A-8082-7532675E3E54}"/>
                  </a:ext>
                </a:extLst>
              </p:cNvPr>
              <p:cNvSpPr/>
              <p:nvPr/>
            </p:nvSpPr>
            <p:spPr>
              <a:xfrm>
                <a:off x="1006769" y="3937969"/>
                <a:ext cx="1114853" cy="521553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𝑻𝒆𝒙𝒕</m:t>
                      </m:r>
                    </m:oMath>
                  </m:oMathPara>
                </a14:m>
                <a:endParaRPr lang="en-US" sz="2400" b="1" i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D8AD686A-F702-494A-8082-7532675E3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9" y="3937969"/>
                <a:ext cx="1114853" cy="521553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A8AB5FB-4419-B94E-BEB6-476B78B42C6C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2121622" y="4996440"/>
            <a:ext cx="878552" cy="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A798E674-F380-DD4F-A769-15C09920907F}"/>
                  </a:ext>
                </a:extLst>
              </p:cNvPr>
              <p:cNvSpPr/>
              <p:nvPr/>
            </p:nvSpPr>
            <p:spPr>
              <a:xfrm>
                <a:off x="1006769" y="4735663"/>
                <a:ext cx="1114853" cy="521553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𝑨𝒖𝒅𝒊𝒐</m:t>
                      </m:r>
                    </m:oMath>
                  </m:oMathPara>
                </a14:m>
                <a:endParaRPr lang="en-US" sz="2400" b="1" i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A798E674-F380-DD4F-A769-15C099209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9" y="4735663"/>
                <a:ext cx="1114853" cy="521553"/>
              </a:xfrm>
              <a:prstGeom prst="roundRect">
                <a:avLst/>
              </a:prstGeom>
              <a:blipFill>
                <a:blip r:embed="rId11"/>
                <a:stretch>
                  <a:fillRect l="-1087"/>
                </a:stretch>
              </a:blipFill>
              <a:ln w="381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>
            <a:extLst>
              <a:ext uri="{FF2B5EF4-FFF2-40B4-BE49-F238E27FC236}">
                <a16:creationId xmlns:a16="http://schemas.microsoft.com/office/drawing/2014/main" id="{633786C7-4B80-6940-824E-7EFB2DA890CA}"/>
              </a:ext>
            </a:extLst>
          </p:cNvPr>
          <p:cNvSpPr/>
          <p:nvPr/>
        </p:nvSpPr>
        <p:spPr>
          <a:xfrm>
            <a:off x="606593" y="174490"/>
            <a:ext cx="1954305" cy="1990165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E913BDA-1A42-AF4A-B86F-51EEF4C9D903}"/>
              </a:ext>
            </a:extLst>
          </p:cNvPr>
          <p:cNvSpPr txBox="1"/>
          <p:nvPr/>
        </p:nvSpPr>
        <p:spPr>
          <a:xfrm>
            <a:off x="723264" y="5559920"/>
            <a:ext cx="1969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TTS Corpus</a:t>
            </a:r>
            <a:r>
              <a:rPr lang="en-US" altLang="zh-CN" sz="2800" i="1" dirty="0"/>
              <a:t>2</a:t>
            </a:r>
            <a:endParaRPr lang="en-U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1AC70E0E-D938-6448-96AE-34B799C2725D}"/>
                  </a:ext>
                </a:extLst>
              </p:cNvPr>
              <p:cNvSpPr/>
              <p:nvPr/>
            </p:nvSpPr>
            <p:spPr>
              <a:xfrm>
                <a:off x="5044638" y="1176170"/>
                <a:ext cx="1114853" cy="521553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𝑒𝑚𝑜</m:t>
                      </m:r>
                    </m:oMath>
                  </m:oMathPara>
                </a14:m>
                <a:endParaRPr lang="en-US" sz="24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1AC70E0E-D938-6448-96AE-34B799C27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638" y="1176170"/>
                <a:ext cx="1114853" cy="521553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F47DC3D8-F6CE-3641-A632-EFC43B6BA183}"/>
                  </a:ext>
                </a:extLst>
              </p:cNvPr>
              <p:cNvSpPr/>
              <p:nvPr/>
            </p:nvSpPr>
            <p:spPr>
              <a:xfrm>
                <a:off x="4982405" y="4566936"/>
                <a:ext cx="1114853" cy="521553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𝑒𝑚𝑜</m:t>
                      </m:r>
                    </m:oMath>
                  </m:oMathPara>
                </a14:m>
                <a:endParaRPr lang="en-US" sz="24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F47DC3D8-F6CE-3641-A632-EFC43B6BA1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405" y="4566936"/>
                <a:ext cx="1114853" cy="521553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45B89DB-1CAC-DD40-9F19-8C78B2C56E16}"/>
              </a:ext>
            </a:extLst>
          </p:cNvPr>
          <p:cNvSpPr txBox="1"/>
          <p:nvPr/>
        </p:nvSpPr>
        <p:spPr>
          <a:xfrm>
            <a:off x="10186805" y="5476465"/>
            <a:ext cx="1969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TTS Corpus</a:t>
            </a:r>
            <a:r>
              <a:rPr lang="en-US" altLang="zh-CN" sz="2800" i="1" dirty="0"/>
              <a:t>2</a:t>
            </a:r>
            <a:endParaRPr lang="en-US" sz="2800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389C20-1902-784E-8FAF-80CFF030DD94}"/>
              </a:ext>
            </a:extLst>
          </p:cNvPr>
          <p:cNvSpPr txBox="1"/>
          <p:nvPr/>
        </p:nvSpPr>
        <p:spPr>
          <a:xfrm>
            <a:off x="6534078" y="6149386"/>
            <a:ext cx="1969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TTS Corpus</a:t>
            </a:r>
            <a:r>
              <a:rPr lang="en-US" altLang="zh-CN" sz="2800" i="1" dirty="0"/>
              <a:t>2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5615293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E32191D3-D57C-9E4A-A847-F54D42E35055}"/>
                  </a:ext>
                </a:extLst>
              </p:cNvPr>
              <p:cNvSpPr/>
              <p:nvPr/>
            </p:nvSpPr>
            <p:spPr>
              <a:xfrm>
                <a:off x="6766845" y="3065823"/>
                <a:ext cx="1162522" cy="2068401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𝑇𝑇𝑆</m:t>
                      </m:r>
                    </m:oMath>
                  </m:oMathPara>
                </a14:m>
                <a:endParaRPr lang="en-US" sz="3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E32191D3-D57C-9E4A-A847-F54D42E350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845" y="3065823"/>
                <a:ext cx="1162522" cy="2068401"/>
              </a:xfrm>
              <a:prstGeom prst="roundRect">
                <a:avLst>
                  <a:gd name="adj" fmla="val 6997"/>
                </a:avLst>
              </a:prstGeom>
              <a:blipFill>
                <a:blip r:embed="rId2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1A8928-DB06-A243-B49C-A43864F3669F}"/>
              </a:ext>
            </a:extLst>
          </p:cNvPr>
          <p:cNvCxnSpPr>
            <a:cxnSpLocks/>
          </p:cNvCxnSpPr>
          <p:nvPr/>
        </p:nvCxnSpPr>
        <p:spPr>
          <a:xfrm>
            <a:off x="5924153" y="4101216"/>
            <a:ext cx="842692" cy="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896C32-9B05-BC47-9828-CEB7F99731B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7929367" y="4100024"/>
            <a:ext cx="641246" cy="329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4F503E68-1A3B-6742-A6AD-7DA3916728D2}"/>
                  </a:ext>
                </a:extLst>
              </p:cNvPr>
              <p:cNvSpPr/>
              <p:nvPr/>
            </p:nvSpPr>
            <p:spPr>
              <a:xfrm>
                <a:off x="8570613" y="3842537"/>
                <a:ext cx="1114853" cy="521553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𝑨𝒖𝒅𝒊𝒐</m:t>
                      </m:r>
                    </m:oMath>
                  </m:oMathPara>
                </a14:m>
                <a:endParaRPr lang="en-US" sz="2400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4F503E68-1A3B-6742-A6AD-7DA3916728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613" y="3842537"/>
                <a:ext cx="1114853" cy="521553"/>
              </a:xfrm>
              <a:prstGeom prst="roundRect">
                <a:avLst/>
              </a:prstGeom>
              <a:blipFill>
                <a:blip r:embed="rId3"/>
                <a:stretch>
                  <a:fillRect l="-1087"/>
                </a:stretch>
              </a:blipFill>
              <a:ln w="381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694F190-5D2E-4E49-A572-D8022C3B1BB7}"/>
                  </a:ext>
                </a:extLst>
              </p:cNvPr>
              <p:cNvSpPr/>
              <p:nvPr/>
            </p:nvSpPr>
            <p:spPr>
              <a:xfrm>
                <a:off x="4809300" y="3840439"/>
                <a:ext cx="1114853" cy="521553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𝑻𝒆𝒙𝒕</m:t>
                      </m:r>
                    </m:oMath>
                  </m:oMathPara>
                </a14:m>
                <a:endParaRPr lang="en-US" sz="2400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694F190-5D2E-4E49-A572-D8022C3B1B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300" y="3840439"/>
                <a:ext cx="1114853" cy="52155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6264A76-C077-F24C-8EBD-BB7CB404C418}"/>
              </a:ext>
            </a:extLst>
          </p:cNvPr>
          <p:cNvSpPr txBox="1"/>
          <p:nvPr/>
        </p:nvSpPr>
        <p:spPr>
          <a:xfrm>
            <a:off x="4376434" y="4491974"/>
            <a:ext cx="1969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TTS Corpus</a:t>
            </a:r>
            <a:r>
              <a:rPr lang="en-US" altLang="zh-CN" sz="2800" i="1" dirty="0"/>
              <a:t>1</a:t>
            </a:r>
            <a:endParaRPr lang="en-US" sz="28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DEE34F-3451-F742-8B8B-33F4CB0BCEC1}"/>
              </a:ext>
            </a:extLst>
          </p:cNvPr>
          <p:cNvSpPr txBox="1"/>
          <p:nvPr/>
        </p:nvSpPr>
        <p:spPr>
          <a:xfrm>
            <a:off x="8289529" y="4526248"/>
            <a:ext cx="1969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TTS Corpus</a:t>
            </a:r>
            <a:r>
              <a:rPr lang="en-US" altLang="zh-CN" sz="2800" i="1" dirty="0"/>
              <a:t>1</a:t>
            </a:r>
            <a:endParaRPr lang="en-U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402147AC-A967-AE4E-B50A-8FE2891212F6}"/>
                  </a:ext>
                </a:extLst>
              </p:cNvPr>
              <p:cNvSpPr/>
              <p:nvPr/>
            </p:nvSpPr>
            <p:spPr>
              <a:xfrm>
                <a:off x="2753374" y="127927"/>
                <a:ext cx="1162522" cy="2068401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𝑇𝑇𝑆</m:t>
                      </m:r>
                    </m:oMath>
                  </m:oMathPara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402147AC-A967-AE4E-B50A-8FE2891212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374" y="127927"/>
                <a:ext cx="1162522" cy="2068401"/>
              </a:xfrm>
              <a:prstGeom prst="roundRect">
                <a:avLst>
                  <a:gd name="adj" fmla="val 6997"/>
                </a:avLst>
              </a:prstGeom>
              <a:blipFill>
                <a:blip r:embed="rId5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136A58-F82B-C34D-86BE-0E8DD8ACBAD5}"/>
              </a:ext>
            </a:extLst>
          </p:cNvPr>
          <p:cNvCxnSpPr>
            <a:cxnSpLocks/>
          </p:cNvCxnSpPr>
          <p:nvPr/>
        </p:nvCxnSpPr>
        <p:spPr>
          <a:xfrm>
            <a:off x="1910682" y="523240"/>
            <a:ext cx="842692" cy="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9AD51E-2DB4-BD45-929C-1FF141BC3105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3915896" y="1162128"/>
            <a:ext cx="641246" cy="329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DE0D7736-2399-4146-BF52-A09882771DD0}"/>
                  </a:ext>
                </a:extLst>
              </p:cNvPr>
              <p:cNvSpPr/>
              <p:nvPr/>
            </p:nvSpPr>
            <p:spPr>
              <a:xfrm>
                <a:off x="4557142" y="904641"/>
                <a:ext cx="1114853" cy="521553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𝑨𝒖𝒅𝒊𝒐</m:t>
                      </m:r>
                    </m:oMath>
                  </m:oMathPara>
                </a14:m>
                <a:endParaRPr lang="en-US" sz="2400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DE0D7736-2399-4146-BF52-A09882771D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142" y="904641"/>
                <a:ext cx="1114853" cy="521553"/>
              </a:xfrm>
              <a:prstGeom prst="roundRect">
                <a:avLst/>
              </a:prstGeom>
              <a:blipFill>
                <a:blip r:embed="rId6"/>
                <a:stretch>
                  <a:fillRect l="-1087"/>
                </a:stretch>
              </a:blipFill>
              <a:ln w="381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FDFAF2-EE41-BD40-8312-82B6ADEAF2E1}"/>
              </a:ext>
            </a:extLst>
          </p:cNvPr>
          <p:cNvCxnSpPr>
            <a:cxnSpLocks/>
          </p:cNvCxnSpPr>
          <p:nvPr/>
        </p:nvCxnSpPr>
        <p:spPr>
          <a:xfrm>
            <a:off x="1910682" y="1908209"/>
            <a:ext cx="842692" cy="1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B676C881-5A20-404C-9692-8C4428E66694}"/>
                  </a:ext>
                </a:extLst>
              </p:cNvPr>
              <p:cNvSpPr/>
              <p:nvPr/>
            </p:nvSpPr>
            <p:spPr>
              <a:xfrm>
                <a:off x="795829" y="262463"/>
                <a:ext cx="1114853" cy="521553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𝑻𝒆𝒙𝒕</m:t>
                      </m:r>
                    </m:oMath>
                  </m:oMathPara>
                </a14:m>
                <a:endParaRPr lang="en-US" sz="2400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B676C881-5A20-404C-9692-8C4428E66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29" y="262463"/>
                <a:ext cx="1114853" cy="521553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089580C3-EE1B-694F-A96C-F227DD3DB92B}"/>
                  </a:ext>
                </a:extLst>
              </p:cNvPr>
              <p:cNvSpPr/>
              <p:nvPr/>
            </p:nvSpPr>
            <p:spPr>
              <a:xfrm>
                <a:off x="773073" y="1674607"/>
                <a:ext cx="1114853" cy="521553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𝑒𝑚𝑜</m:t>
                      </m:r>
                    </m:oMath>
                  </m:oMathPara>
                </a14:m>
                <a:endParaRPr lang="en-US" sz="24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089580C3-EE1B-694F-A96C-F227DD3DB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73" y="1674607"/>
                <a:ext cx="1114853" cy="521553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C2F5AA5-ED7E-3F47-A259-BACE02DFFAA9}"/>
              </a:ext>
            </a:extLst>
          </p:cNvPr>
          <p:cNvSpPr txBox="1"/>
          <p:nvPr/>
        </p:nvSpPr>
        <p:spPr>
          <a:xfrm>
            <a:off x="4115934" y="1418429"/>
            <a:ext cx="1969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TTS Corpus</a:t>
            </a:r>
            <a:r>
              <a:rPr lang="en-US" altLang="zh-CN" sz="2800" i="1" dirty="0"/>
              <a:t>2</a:t>
            </a:r>
            <a:endParaRPr lang="en-US" sz="2800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471BDD-C8E6-B24D-94DB-B7D7127FCD0C}"/>
              </a:ext>
            </a:extLst>
          </p:cNvPr>
          <p:cNvSpPr txBox="1"/>
          <p:nvPr/>
        </p:nvSpPr>
        <p:spPr>
          <a:xfrm>
            <a:off x="463207" y="765470"/>
            <a:ext cx="1969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TTS Corpus</a:t>
            </a:r>
            <a:r>
              <a:rPr lang="en-US" altLang="zh-CN" sz="2800" i="1" dirty="0"/>
              <a:t>2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5581815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FD4D0C-D67C-9C47-A2FF-BB7E3D741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76" y="683938"/>
            <a:ext cx="3530600" cy="168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2767D7-D338-844A-8F2E-E2A4260B3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776" y="4072590"/>
            <a:ext cx="3454400" cy="168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FF2277-4168-5F44-B1BF-020FFE3E3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188" y="4628402"/>
            <a:ext cx="3530600" cy="1498600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B8F674C0-C700-1945-8647-6B3A318F1E70}"/>
              </a:ext>
            </a:extLst>
          </p:cNvPr>
          <p:cNvSpPr/>
          <p:nvPr/>
        </p:nvSpPr>
        <p:spPr>
          <a:xfrm>
            <a:off x="3621472" y="2462683"/>
            <a:ext cx="897008" cy="1509937"/>
          </a:xfrm>
          <a:prstGeom prst="downArrow">
            <a:avLst/>
          </a:prstGeom>
          <a:solidFill>
            <a:schemeClr val="lt1"/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2000" i="1" dirty="0"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adaption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2E5D35-BE85-7D4D-A3F6-CC412A0EE25C}"/>
              </a:ext>
            </a:extLst>
          </p:cNvPr>
          <p:cNvCxnSpPr>
            <a:cxnSpLocks/>
          </p:cNvCxnSpPr>
          <p:nvPr/>
        </p:nvCxnSpPr>
        <p:spPr>
          <a:xfrm flipV="1">
            <a:off x="5797176" y="4881282"/>
            <a:ext cx="1205012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14BFA8F-1267-0443-91C7-B415E6622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388" y="874438"/>
            <a:ext cx="35306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101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BC0699-6A76-814A-8C80-652FE0B87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" y="4852981"/>
            <a:ext cx="3099821" cy="1483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E80464-29B4-8C48-83C2-4ABA8B190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528" y="2739549"/>
            <a:ext cx="4158502" cy="1466956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E08F347A-06EC-C448-987A-07277F74CC5C}"/>
              </a:ext>
            </a:extLst>
          </p:cNvPr>
          <p:cNvSpPr/>
          <p:nvPr/>
        </p:nvSpPr>
        <p:spPr>
          <a:xfrm>
            <a:off x="6012180" y="3337561"/>
            <a:ext cx="1228046" cy="480060"/>
          </a:xfrm>
          <a:prstGeom prst="rightArrow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AECA8A3-ADC3-2D4D-A74D-378ED17D569A}"/>
              </a:ext>
            </a:extLst>
          </p:cNvPr>
          <p:cNvSpPr/>
          <p:nvPr/>
        </p:nvSpPr>
        <p:spPr>
          <a:xfrm>
            <a:off x="3891219" y="5286192"/>
            <a:ext cx="1410197" cy="616585"/>
          </a:xfrm>
          <a:prstGeom prst="rightArrow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adaptation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B9B810-8B2C-6749-A5EE-FDD4190CA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634" y="4852981"/>
            <a:ext cx="3058168" cy="149744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CD6696A-C381-5149-A2A3-44B0F1652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520" y="2739549"/>
            <a:ext cx="4082732" cy="1466955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65DE9B-8D2A-914C-B3FA-C5E777CC03F4}"/>
              </a:ext>
            </a:extLst>
          </p:cNvPr>
          <p:cNvCxnSpPr>
            <a:cxnSpLocks/>
          </p:cNvCxnSpPr>
          <p:nvPr/>
        </p:nvCxnSpPr>
        <p:spPr>
          <a:xfrm flipV="1">
            <a:off x="8229600" y="4206504"/>
            <a:ext cx="0" cy="12051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845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BC0699-6A76-814A-8C80-652FE0B87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" y="4852981"/>
            <a:ext cx="3099821" cy="1483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E80464-29B4-8C48-83C2-4ABA8B190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528" y="2739549"/>
            <a:ext cx="4158502" cy="1466956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E08F347A-06EC-C448-987A-07277F74CC5C}"/>
              </a:ext>
            </a:extLst>
          </p:cNvPr>
          <p:cNvSpPr/>
          <p:nvPr/>
        </p:nvSpPr>
        <p:spPr>
          <a:xfrm>
            <a:off x="6012180" y="3337561"/>
            <a:ext cx="1228046" cy="480060"/>
          </a:xfrm>
          <a:prstGeom prst="rightArrow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AECA8A3-ADC3-2D4D-A74D-378ED17D569A}"/>
              </a:ext>
            </a:extLst>
          </p:cNvPr>
          <p:cNvSpPr/>
          <p:nvPr/>
        </p:nvSpPr>
        <p:spPr>
          <a:xfrm>
            <a:off x="3891219" y="5286192"/>
            <a:ext cx="1410197" cy="616585"/>
          </a:xfrm>
          <a:prstGeom prst="rightArrow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adaptation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B9B810-8B2C-6749-A5EE-FDD4190CA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634" y="4852981"/>
            <a:ext cx="3058168" cy="149744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CD6696A-C381-5149-A2A3-44B0F1652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520" y="2739549"/>
            <a:ext cx="4082732" cy="1466955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65DE9B-8D2A-914C-B3FA-C5E777CC03F4}"/>
              </a:ext>
            </a:extLst>
          </p:cNvPr>
          <p:cNvCxnSpPr>
            <a:cxnSpLocks/>
          </p:cNvCxnSpPr>
          <p:nvPr/>
        </p:nvCxnSpPr>
        <p:spPr>
          <a:xfrm flipV="1">
            <a:off x="8229600" y="4206504"/>
            <a:ext cx="0" cy="12051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3540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F452-D189-2C40-9727-CB4DE3BB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5BB860-E92B-884F-89FD-813612CC8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C7D32E9-16FC-5D4B-9B80-5FABFD30F9BD}"/>
              </a:ext>
            </a:extLst>
          </p:cNvPr>
          <p:cNvSpPr/>
          <p:nvPr/>
        </p:nvSpPr>
        <p:spPr>
          <a:xfrm>
            <a:off x="7126941" y="1302972"/>
            <a:ext cx="4477871" cy="4681866"/>
          </a:xfrm>
          <a:prstGeom prst="roundRect">
            <a:avLst>
              <a:gd name="adj" fmla="val 539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82D2282D-9FE5-5E4C-94AC-4C05AE5FF191}"/>
                  </a:ext>
                </a:extLst>
              </p:cNvPr>
              <p:cNvSpPr/>
              <p:nvPr/>
            </p:nvSpPr>
            <p:spPr>
              <a:xfrm>
                <a:off x="2249245" y="5573358"/>
                <a:ext cx="4267200" cy="411480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Input: spectrogram N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dirty="0"/>
                  <a:t>400 (T sec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400)</a:t>
                </a: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82D2282D-9FE5-5E4C-94AC-4C05AE5FF1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245" y="5573358"/>
                <a:ext cx="4267200" cy="411480"/>
              </a:xfrm>
              <a:prstGeom prst="roundRect">
                <a:avLst/>
              </a:prstGeom>
              <a:blipFill>
                <a:blip r:embed="rId2"/>
                <a:stretch>
                  <a:fillRect b="-14706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DE839A98-4F9E-9D49-9F7F-2C7EBFDD603C}"/>
                  </a:ext>
                </a:extLst>
              </p:cNvPr>
              <p:cNvSpPr/>
              <p:nvPr/>
            </p:nvSpPr>
            <p:spPr>
              <a:xfrm>
                <a:off x="7232725" y="5352378"/>
                <a:ext cx="4267200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Convolution: 8 filters of 3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</a:t>
                </a: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DE839A98-4F9E-9D49-9F7F-2C7EBFDD6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725" y="5352378"/>
                <a:ext cx="4267200" cy="411480"/>
              </a:xfrm>
              <a:prstGeom prst="roundRect">
                <a:avLst/>
              </a:prstGeom>
              <a:blipFill>
                <a:blip r:embed="rId3"/>
                <a:stretch>
                  <a:fillRect b="-1428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A431B3B-D995-D447-B8A0-E8BCFB39641C}"/>
                  </a:ext>
                </a:extLst>
              </p:cNvPr>
              <p:cNvSpPr/>
              <p:nvPr/>
            </p:nvSpPr>
            <p:spPr>
              <a:xfrm>
                <a:off x="7232725" y="4811358"/>
                <a:ext cx="4267200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Timing Frequency Max-pooling: 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2 </a:t>
                </a: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A431B3B-D995-D447-B8A0-E8BCFB3964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725" y="4811358"/>
                <a:ext cx="4267200" cy="411480"/>
              </a:xfrm>
              <a:prstGeom prst="roundRect">
                <a:avLst/>
              </a:prstGeom>
              <a:blipFill>
                <a:blip r:embed="rId4"/>
                <a:stretch>
                  <a:fillRect b="-147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520E62F8-5D82-F946-A911-45A8A06DF43C}"/>
                  </a:ext>
                </a:extLst>
              </p:cNvPr>
              <p:cNvSpPr/>
              <p:nvPr/>
            </p:nvSpPr>
            <p:spPr>
              <a:xfrm>
                <a:off x="7232725" y="4239858"/>
                <a:ext cx="4267200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Convolution: 8 filters of 3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</a:t>
                </a:r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520E62F8-5D82-F946-A911-45A8A06DF4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725" y="4239858"/>
                <a:ext cx="4267200" cy="411480"/>
              </a:xfrm>
              <a:prstGeom prst="roundRect">
                <a:avLst/>
              </a:prstGeom>
              <a:blipFill>
                <a:blip r:embed="rId5"/>
                <a:stretch>
                  <a:fillRect b="-147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01B27355-D971-8944-BB26-F06FDDD3EA00}"/>
                  </a:ext>
                </a:extLst>
              </p:cNvPr>
              <p:cNvSpPr/>
              <p:nvPr/>
            </p:nvSpPr>
            <p:spPr>
              <a:xfrm>
                <a:off x="7232725" y="3698838"/>
                <a:ext cx="4267200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Timing Frequency Max-pooling: 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2 </a:t>
                </a:r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01B27355-D971-8944-BB26-F06FDDD3E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725" y="3698838"/>
                <a:ext cx="4267200" cy="411480"/>
              </a:xfrm>
              <a:prstGeom prst="roundRect">
                <a:avLst/>
              </a:prstGeom>
              <a:blipFill>
                <a:blip r:embed="rId6"/>
                <a:stretch>
                  <a:fillRect b="-1142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7B9992B-E6F1-6342-B106-42FE27211E2C}"/>
                  </a:ext>
                </a:extLst>
              </p:cNvPr>
              <p:cNvSpPr/>
              <p:nvPr/>
            </p:nvSpPr>
            <p:spPr>
              <a:xfrm>
                <a:off x="7232725" y="3139493"/>
                <a:ext cx="4267200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Convolution: 16 filters of 3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</a:t>
                </a: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7B9992B-E6F1-6342-B106-42FE27211E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725" y="3139493"/>
                <a:ext cx="4267200" cy="411480"/>
              </a:xfrm>
              <a:prstGeom prst="roundRect">
                <a:avLst/>
              </a:prstGeom>
              <a:blipFill>
                <a:blip r:embed="rId7"/>
                <a:stretch>
                  <a:fillRect b="-1428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C4D60765-4727-E64F-A3B5-7CA43D9A97B0}"/>
                  </a:ext>
                </a:extLst>
              </p:cNvPr>
              <p:cNvSpPr/>
              <p:nvPr/>
            </p:nvSpPr>
            <p:spPr>
              <a:xfrm>
                <a:off x="7232725" y="2598473"/>
                <a:ext cx="4267200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Timing Frequency Max-pooling: 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2 </a:t>
                </a: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C4D60765-4727-E64F-A3B5-7CA43D9A97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725" y="2598473"/>
                <a:ext cx="4267200" cy="411480"/>
              </a:xfrm>
              <a:prstGeom prst="roundRect">
                <a:avLst/>
              </a:prstGeom>
              <a:blipFill>
                <a:blip r:embed="rId4"/>
                <a:stretch>
                  <a:fillRect b="-147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F38BD789-8B51-034B-8E1F-B3627DA04FB6}"/>
                  </a:ext>
                </a:extLst>
              </p:cNvPr>
              <p:cNvSpPr/>
              <p:nvPr/>
            </p:nvSpPr>
            <p:spPr>
              <a:xfrm>
                <a:off x="7232725" y="2026973"/>
                <a:ext cx="4267200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Convolution: 16 filters of 3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</a:t>
                </a:r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F38BD789-8B51-034B-8E1F-B3627DA04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725" y="2026973"/>
                <a:ext cx="4267200" cy="411480"/>
              </a:xfrm>
              <a:prstGeom prst="roundRect">
                <a:avLst/>
              </a:prstGeom>
              <a:blipFill>
                <a:blip r:embed="rId8"/>
                <a:stretch>
                  <a:fillRect b="-147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A56A4CA-6DD1-C044-B420-BB173BE23107}"/>
                  </a:ext>
                </a:extLst>
              </p:cNvPr>
              <p:cNvSpPr/>
              <p:nvPr/>
            </p:nvSpPr>
            <p:spPr>
              <a:xfrm>
                <a:off x="7232725" y="1485953"/>
                <a:ext cx="4267200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Timing Frequency Max-pooling: 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2 </a:t>
                </a:r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A56A4CA-6DD1-C044-B420-BB173BE231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725" y="1485953"/>
                <a:ext cx="4267200" cy="411480"/>
              </a:xfrm>
              <a:prstGeom prst="roundRect">
                <a:avLst/>
              </a:prstGeom>
              <a:blipFill>
                <a:blip r:embed="rId9"/>
                <a:stretch>
                  <a:fillRect b="-147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6BE66CE-BF9A-9346-A7B4-FEB4CDF20C3D}"/>
              </a:ext>
            </a:extLst>
          </p:cNvPr>
          <p:cNvSpPr/>
          <p:nvPr/>
        </p:nvSpPr>
        <p:spPr>
          <a:xfrm>
            <a:off x="2249245" y="4858357"/>
            <a:ext cx="4267200" cy="4114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Convolution 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669DD629-A108-F54E-BC5B-7AA1DA0416B1}"/>
                  </a:ext>
                </a:extLst>
              </p:cNvPr>
              <p:cNvSpPr/>
              <p:nvPr/>
            </p:nvSpPr>
            <p:spPr>
              <a:xfrm>
                <a:off x="2249245" y="4147280"/>
                <a:ext cx="4267200" cy="411480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Timing GRU: bi-directional, 128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2</a:t>
                </a:r>
              </a:p>
            </p:txBody>
          </p:sp>
        </mc:Choice>
        <mc:Fallback xmlns="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669DD629-A108-F54E-BC5B-7AA1DA04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245" y="4147280"/>
                <a:ext cx="4267200" cy="411480"/>
              </a:xfrm>
              <a:prstGeom prst="roundRect">
                <a:avLst/>
              </a:prstGeom>
              <a:blipFill>
                <a:blip r:embed="rId10"/>
                <a:stretch>
                  <a:fillRect b="-14706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5D94D28-3523-3E4D-A447-2D7F142DD56E}"/>
              </a:ext>
            </a:extLst>
          </p:cNvPr>
          <p:cNvSpPr/>
          <p:nvPr/>
        </p:nvSpPr>
        <p:spPr>
          <a:xfrm>
            <a:off x="2249245" y="3436203"/>
            <a:ext cx="4267200" cy="4114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Dense Layer: length 64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173DF9F-07AC-8A43-9BDE-FDDD9F221F29}"/>
              </a:ext>
            </a:extLst>
          </p:cNvPr>
          <p:cNvSpPr/>
          <p:nvPr/>
        </p:nvSpPr>
        <p:spPr>
          <a:xfrm>
            <a:off x="2249245" y="2725126"/>
            <a:ext cx="4267200" cy="4114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Dropout: 0.5(training)/0.0(infer)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0CBA8DC-C0DC-4A49-A605-B809DD6F59CE}"/>
              </a:ext>
            </a:extLst>
          </p:cNvPr>
          <p:cNvSpPr/>
          <p:nvPr/>
        </p:nvSpPr>
        <p:spPr>
          <a:xfrm>
            <a:off x="2249245" y="2014049"/>
            <a:ext cx="4267200" cy="4114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Dense Layer(Soft-max): length 4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43978BB-0208-F349-8A36-91A19150592B}"/>
              </a:ext>
            </a:extLst>
          </p:cNvPr>
          <p:cNvSpPr/>
          <p:nvPr/>
        </p:nvSpPr>
        <p:spPr>
          <a:xfrm>
            <a:off x="2249245" y="1302972"/>
            <a:ext cx="4267200" cy="4114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Output: 4 posterior probabilities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2E00B7-0F85-2E43-84F4-6193EA72EB3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516445" y="5064097"/>
            <a:ext cx="61049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06B7ED-8E09-334A-86A5-03E4D6F94DE3}"/>
              </a:ext>
            </a:extLst>
          </p:cNvPr>
          <p:cNvCxnSpPr>
            <a:cxnSpLocks/>
            <a:stCxn id="19" idx="2"/>
            <a:endCxn id="5" idx="2"/>
          </p:cNvCxnSpPr>
          <p:nvPr/>
        </p:nvCxnSpPr>
        <p:spPr>
          <a:xfrm flipV="1">
            <a:off x="9365877" y="5763858"/>
            <a:ext cx="448" cy="220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E6DF26-B2C9-E441-96D2-AAD07AEE84DB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9366325" y="5222838"/>
            <a:ext cx="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7E47E98-F30D-5E40-B566-690C17AF16CD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9366133" y="4651338"/>
            <a:ext cx="192" cy="16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B3F146-BF2B-CF43-BDFD-82AFA9BF181C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9366325" y="4110318"/>
            <a:ext cx="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BB836D-1EE6-C949-8940-629FEB2892DF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9366133" y="3550973"/>
            <a:ext cx="192" cy="14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20BBB70-9AD0-3246-9CC6-6BDA52F2858C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V="1">
            <a:off x="9366325" y="3009953"/>
            <a:ext cx="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7BE8B7-4410-4549-9AE4-DB284BE23A1B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9366133" y="2438453"/>
            <a:ext cx="192" cy="16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80AFE70-81BF-3246-AE3A-94642CBFF7D3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9366133" y="1897433"/>
            <a:ext cx="192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5BDF40B-1FF6-5F43-950C-005FFA2CC23C}"/>
              </a:ext>
            </a:extLst>
          </p:cNvPr>
          <p:cNvCxnSpPr>
            <a:stCxn id="12" idx="0"/>
            <a:endCxn id="19" idx="0"/>
          </p:cNvCxnSpPr>
          <p:nvPr/>
        </p:nvCxnSpPr>
        <p:spPr>
          <a:xfrm flipH="1" flipV="1">
            <a:off x="9365877" y="1302972"/>
            <a:ext cx="448" cy="18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5F6C5FF-E578-5C4D-BC1F-044B579EB422}"/>
              </a:ext>
            </a:extLst>
          </p:cNvPr>
          <p:cNvCxnSpPr>
            <a:stCxn id="4" idx="0"/>
            <a:endCxn id="13" idx="2"/>
          </p:cNvCxnSpPr>
          <p:nvPr/>
        </p:nvCxnSpPr>
        <p:spPr>
          <a:xfrm flipV="1">
            <a:off x="4382845" y="5269837"/>
            <a:ext cx="0" cy="303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48B9C0-BC98-B54A-AAF7-BC388B95AF5B}"/>
              </a:ext>
            </a:extLst>
          </p:cNvPr>
          <p:cNvCxnSpPr>
            <a:stCxn id="13" idx="0"/>
            <a:endCxn id="14" idx="2"/>
          </p:cNvCxnSpPr>
          <p:nvPr/>
        </p:nvCxnSpPr>
        <p:spPr>
          <a:xfrm flipV="1">
            <a:off x="4382845" y="4558760"/>
            <a:ext cx="0" cy="299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CD8E78F-524B-7441-9DD8-606FB9700493}"/>
              </a:ext>
            </a:extLst>
          </p:cNvPr>
          <p:cNvCxnSpPr>
            <a:stCxn id="14" idx="0"/>
            <a:endCxn id="15" idx="2"/>
          </p:cNvCxnSpPr>
          <p:nvPr/>
        </p:nvCxnSpPr>
        <p:spPr>
          <a:xfrm flipV="1">
            <a:off x="4382845" y="3847683"/>
            <a:ext cx="0" cy="299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97C226F-6DEF-C14A-A1C9-79890B5460D1}"/>
              </a:ext>
            </a:extLst>
          </p:cNvPr>
          <p:cNvCxnSpPr>
            <a:stCxn id="15" idx="0"/>
            <a:endCxn id="16" idx="2"/>
          </p:cNvCxnSpPr>
          <p:nvPr/>
        </p:nvCxnSpPr>
        <p:spPr>
          <a:xfrm flipV="1">
            <a:off x="4382845" y="3136606"/>
            <a:ext cx="0" cy="299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FA2792-1038-9049-A844-C9D3B43F0470}"/>
              </a:ext>
            </a:extLst>
          </p:cNvPr>
          <p:cNvCxnSpPr>
            <a:stCxn id="16" idx="0"/>
          </p:cNvCxnSpPr>
          <p:nvPr/>
        </p:nvCxnSpPr>
        <p:spPr>
          <a:xfrm flipV="1">
            <a:off x="4382845" y="2438453"/>
            <a:ext cx="0" cy="286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5F5B55D-03D7-034B-B099-07819A8FD626}"/>
              </a:ext>
            </a:extLst>
          </p:cNvPr>
          <p:cNvCxnSpPr>
            <a:stCxn id="17" idx="0"/>
            <a:endCxn id="18" idx="2"/>
          </p:cNvCxnSpPr>
          <p:nvPr/>
        </p:nvCxnSpPr>
        <p:spPr>
          <a:xfrm flipV="1">
            <a:off x="4382845" y="1714452"/>
            <a:ext cx="0" cy="299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35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CA534E2-D9AF-9E45-9DC9-BBBBB205BFF2}"/>
                  </a:ext>
                </a:extLst>
              </p:cNvPr>
              <p:cNvSpPr/>
              <p:nvPr/>
            </p:nvSpPr>
            <p:spPr>
              <a:xfrm>
                <a:off x="4362134" y="2983043"/>
                <a:ext cx="659567" cy="64457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CA534E2-D9AF-9E45-9DC9-BBBBB205B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134" y="2983043"/>
                <a:ext cx="659567" cy="64457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142B789-C622-0A4B-BF8F-CAE15619BCC2}"/>
                  </a:ext>
                </a:extLst>
              </p:cNvPr>
              <p:cNvSpPr/>
              <p:nvPr/>
            </p:nvSpPr>
            <p:spPr>
              <a:xfrm>
                <a:off x="5601321" y="2983042"/>
                <a:ext cx="659567" cy="64457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142B789-C622-0A4B-BF8F-CAE15619BC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321" y="2983042"/>
                <a:ext cx="659567" cy="64457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D2AC8D0-2008-DE4E-84BB-1B0C55A504DE}"/>
                  </a:ext>
                </a:extLst>
              </p:cNvPr>
              <p:cNvSpPr/>
              <p:nvPr/>
            </p:nvSpPr>
            <p:spPr>
              <a:xfrm>
                <a:off x="6840508" y="2983042"/>
                <a:ext cx="659567" cy="64457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D2AC8D0-2008-DE4E-84BB-1B0C55A50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508" y="2983042"/>
                <a:ext cx="659567" cy="64457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678D15-1235-DA42-B716-A83F9E0525FB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5021701" y="3305331"/>
            <a:ext cx="5796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07FD34-01AF-ED48-9B05-F80DC0F0D888}"/>
              </a:ext>
            </a:extLst>
          </p:cNvPr>
          <p:cNvCxnSpPr>
            <a:endCxn id="7" idx="2"/>
          </p:cNvCxnSpPr>
          <p:nvPr/>
        </p:nvCxnSpPr>
        <p:spPr>
          <a:xfrm>
            <a:off x="6260888" y="3305330"/>
            <a:ext cx="5796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7196474-7DD0-9347-A93C-79B3E5FFB20A}"/>
                  </a:ext>
                </a:extLst>
              </p:cNvPr>
              <p:cNvSpPr/>
              <p:nvPr/>
            </p:nvSpPr>
            <p:spPr>
              <a:xfrm>
                <a:off x="3122947" y="2983041"/>
                <a:ext cx="659567" cy="64457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7196474-7DD0-9347-A93C-79B3E5FFB2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947" y="2983041"/>
                <a:ext cx="659567" cy="64457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F6C078-E006-A44F-AA41-FE1CF3BFB8C4}"/>
              </a:ext>
            </a:extLst>
          </p:cNvPr>
          <p:cNvCxnSpPr/>
          <p:nvPr/>
        </p:nvCxnSpPr>
        <p:spPr>
          <a:xfrm>
            <a:off x="3782514" y="3305330"/>
            <a:ext cx="579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E1CD8F1-C671-7247-A79F-2335738DF3F6}"/>
                  </a:ext>
                </a:extLst>
              </p:cNvPr>
              <p:cNvSpPr/>
              <p:nvPr/>
            </p:nvSpPr>
            <p:spPr>
              <a:xfrm>
                <a:off x="6840507" y="2016177"/>
                <a:ext cx="659567" cy="64457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E1CD8F1-C671-7247-A79F-2335738DF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507" y="2016177"/>
                <a:ext cx="659567" cy="64457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1661F5A-2E69-6744-8980-C4D6BA4A8AF5}"/>
                  </a:ext>
                </a:extLst>
              </p:cNvPr>
              <p:cNvSpPr/>
              <p:nvPr/>
            </p:nvSpPr>
            <p:spPr>
              <a:xfrm>
                <a:off x="4362134" y="3957401"/>
                <a:ext cx="659567" cy="64457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1661F5A-2E69-6744-8980-C4D6BA4A8A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134" y="3957401"/>
                <a:ext cx="659567" cy="64457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77D4000-E4EA-424B-8365-1CDB862505F0}"/>
                  </a:ext>
                </a:extLst>
              </p:cNvPr>
              <p:cNvSpPr/>
              <p:nvPr/>
            </p:nvSpPr>
            <p:spPr>
              <a:xfrm>
                <a:off x="5601321" y="3949906"/>
                <a:ext cx="659567" cy="64457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77D4000-E4EA-424B-8365-1CDB862505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321" y="3949906"/>
                <a:ext cx="659567" cy="64457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4766A99-01E9-2D4C-9C75-EF4723F76C92}"/>
                  </a:ext>
                </a:extLst>
              </p:cNvPr>
              <p:cNvSpPr/>
              <p:nvPr/>
            </p:nvSpPr>
            <p:spPr>
              <a:xfrm>
                <a:off x="6840506" y="3949905"/>
                <a:ext cx="659567" cy="64457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4766A99-01E9-2D4C-9C75-EF4723F76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506" y="3949905"/>
                <a:ext cx="659567" cy="64457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D1B465-41CF-8944-A391-6AC5C0E1EBF8}"/>
              </a:ext>
            </a:extLst>
          </p:cNvPr>
          <p:cNvCxnSpPr>
            <a:stCxn id="17" idx="0"/>
            <a:endCxn id="4" idx="4"/>
          </p:cNvCxnSpPr>
          <p:nvPr/>
        </p:nvCxnSpPr>
        <p:spPr>
          <a:xfrm flipV="1">
            <a:off x="4691918" y="3627620"/>
            <a:ext cx="0" cy="329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AAE821-079F-514D-8EB4-3922A148D336}"/>
              </a:ext>
            </a:extLst>
          </p:cNvPr>
          <p:cNvCxnSpPr>
            <a:stCxn id="18" idx="0"/>
            <a:endCxn id="6" idx="4"/>
          </p:cNvCxnSpPr>
          <p:nvPr/>
        </p:nvCxnSpPr>
        <p:spPr>
          <a:xfrm flipV="1">
            <a:off x="5931105" y="3627619"/>
            <a:ext cx="0" cy="32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861508-988C-0E42-9D69-CB7195F73B78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7170289" y="3627618"/>
            <a:ext cx="1" cy="32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235465-7172-A74A-AE34-7D2F5F07874B}"/>
              </a:ext>
            </a:extLst>
          </p:cNvPr>
          <p:cNvCxnSpPr>
            <a:stCxn id="7" idx="0"/>
            <a:endCxn id="16" idx="4"/>
          </p:cNvCxnSpPr>
          <p:nvPr/>
        </p:nvCxnSpPr>
        <p:spPr>
          <a:xfrm flipH="1" flipV="1">
            <a:off x="7170291" y="2660754"/>
            <a:ext cx="1" cy="32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3CB81A8-2875-0F42-83BD-8206C4404670}"/>
                  </a:ext>
                </a:extLst>
              </p:cNvPr>
              <p:cNvSpPr/>
              <p:nvPr/>
            </p:nvSpPr>
            <p:spPr>
              <a:xfrm>
                <a:off x="6840506" y="1210456"/>
                <a:ext cx="659567" cy="64457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3CB81A8-2875-0F42-83BD-8206C4404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506" y="1210456"/>
                <a:ext cx="659567" cy="64457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E5729C-8118-D744-9529-CCE93BB52152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5931106" y="1532745"/>
            <a:ext cx="909400" cy="116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89DA875-EE1C-5E47-96EC-990FEFFBBDDD}"/>
              </a:ext>
            </a:extLst>
          </p:cNvPr>
          <p:cNvCxnSpPr>
            <a:cxnSpLocks/>
            <a:stCxn id="16" idx="2"/>
          </p:cNvCxnSpPr>
          <p:nvPr/>
        </p:nvCxnSpPr>
        <p:spPr>
          <a:xfrm flipH="1" flipV="1">
            <a:off x="5931105" y="2177320"/>
            <a:ext cx="909402" cy="161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D4A3E0E-6C6D-1448-A3F0-1A7338654460}"/>
                  </a:ext>
                </a:extLst>
              </p:cNvPr>
              <p:cNvSpPr/>
              <p:nvPr/>
            </p:nvSpPr>
            <p:spPr>
              <a:xfrm>
                <a:off x="4204734" y="1393147"/>
                <a:ext cx="2213553" cy="879735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D4A3E0E-6C6D-1448-A3F0-1A73386544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734" y="1393147"/>
                <a:ext cx="2213553" cy="87973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106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65B1DAF-A08F-A542-A505-4D3F8FBDDB41}"/>
              </a:ext>
            </a:extLst>
          </p:cNvPr>
          <p:cNvSpPr/>
          <p:nvPr/>
        </p:nvSpPr>
        <p:spPr>
          <a:xfrm>
            <a:off x="3749035" y="3591094"/>
            <a:ext cx="3657601" cy="214191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6F97D5A-8499-CD48-80D9-751B9A316B2B}"/>
              </a:ext>
            </a:extLst>
          </p:cNvPr>
          <p:cNvSpPr/>
          <p:nvPr/>
        </p:nvSpPr>
        <p:spPr>
          <a:xfrm>
            <a:off x="3857104" y="5267276"/>
            <a:ext cx="3441469" cy="318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Dilation Conv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1154971-B646-C54F-870B-71D51362EA73}"/>
              </a:ext>
            </a:extLst>
          </p:cNvPr>
          <p:cNvSpPr/>
          <p:nvPr/>
        </p:nvSpPr>
        <p:spPr>
          <a:xfrm>
            <a:off x="3857102" y="4801763"/>
            <a:ext cx="3441469" cy="2883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Dilation Conv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4F5AE85-EF77-FA4D-83D0-379A51F390B2}"/>
              </a:ext>
            </a:extLst>
          </p:cNvPr>
          <p:cNvSpPr/>
          <p:nvPr/>
        </p:nvSpPr>
        <p:spPr>
          <a:xfrm>
            <a:off x="3857102" y="4289363"/>
            <a:ext cx="3441469" cy="338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Dilation Conv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E476098-03E5-BC4C-90B4-BBA8ABE4A755}"/>
              </a:ext>
            </a:extLst>
          </p:cNvPr>
          <p:cNvSpPr/>
          <p:nvPr/>
        </p:nvSpPr>
        <p:spPr>
          <a:xfrm>
            <a:off x="3857102" y="3721327"/>
            <a:ext cx="3441469" cy="390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Self attention (</a:t>
            </a:r>
            <a:r>
              <a:rPr lang="en-US" dirty="0" err="1"/>
              <a:t>multihead</a:t>
            </a:r>
            <a:r>
              <a:rPr lang="en-US" dirty="0"/>
              <a:t>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392114-534A-5C43-AE53-268BAFFA0AB6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5569527" y="5090155"/>
            <a:ext cx="8312" cy="177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6610F9-BEBC-F341-89AB-CF402DB3D84B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5577837" y="4627413"/>
            <a:ext cx="0" cy="17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DCB31D-7A4D-9849-B060-44FD473201D0}"/>
              </a:ext>
            </a:extLst>
          </p:cNvPr>
          <p:cNvCxnSpPr>
            <a:stCxn id="6" idx="0"/>
            <a:endCxn id="8" idx="2"/>
          </p:cNvCxnSpPr>
          <p:nvPr/>
        </p:nvCxnSpPr>
        <p:spPr>
          <a:xfrm flipV="1">
            <a:off x="5577837" y="4112242"/>
            <a:ext cx="0" cy="177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96C996-3BB9-514C-9C9D-81A5022A7CB0}"/>
              </a:ext>
            </a:extLst>
          </p:cNvPr>
          <p:cNvCxnSpPr>
            <a:stCxn id="8" idx="0"/>
          </p:cNvCxnSpPr>
          <p:nvPr/>
        </p:nvCxnSpPr>
        <p:spPr>
          <a:xfrm flipV="1">
            <a:off x="5577837" y="3424846"/>
            <a:ext cx="0" cy="296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A39B97B-49BA-024B-960E-DADEDC9FFDB2}"/>
              </a:ext>
            </a:extLst>
          </p:cNvPr>
          <p:cNvSpPr/>
          <p:nvPr/>
        </p:nvSpPr>
        <p:spPr>
          <a:xfrm>
            <a:off x="3857102" y="3033930"/>
            <a:ext cx="3441469" cy="390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attention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32EDC0-FA52-2E4B-80BF-8875C79C4E52}"/>
              </a:ext>
            </a:extLst>
          </p:cNvPr>
          <p:cNvCxnSpPr>
            <a:stCxn id="18" idx="0"/>
          </p:cNvCxnSpPr>
          <p:nvPr/>
        </p:nvCxnSpPr>
        <p:spPr>
          <a:xfrm flipH="1" flipV="1">
            <a:off x="5569527" y="2743202"/>
            <a:ext cx="8310" cy="29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0530346-F294-4045-94D0-FB1A21EE959D}"/>
              </a:ext>
            </a:extLst>
          </p:cNvPr>
          <p:cNvSpPr/>
          <p:nvPr/>
        </p:nvSpPr>
        <p:spPr>
          <a:xfrm>
            <a:off x="3857102" y="2424329"/>
            <a:ext cx="3441469" cy="3576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B6EC72-3486-5C4E-A950-1C13352E363E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5569527" y="1961806"/>
            <a:ext cx="8310" cy="462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123DA8A-F901-BC4E-AD64-B936B0184D36}"/>
              </a:ext>
            </a:extLst>
          </p:cNvPr>
          <p:cNvSpPr txBox="1"/>
          <p:nvPr/>
        </p:nvSpPr>
        <p:spPr>
          <a:xfrm>
            <a:off x="7514703" y="4438999"/>
            <a:ext cx="55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xN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BDF9D9-E2F5-D145-A15F-CB19ED900071}"/>
              </a:ext>
            </a:extLst>
          </p:cNvPr>
          <p:cNvCxnSpPr>
            <a:cxnSpLocks/>
          </p:cNvCxnSpPr>
          <p:nvPr/>
        </p:nvCxnSpPr>
        <p:spPr>
          <a:xfrm flipV="1">
            <a:off x="5569527" y="5733007"/>
            <a:ext cx="8310" cy="31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8E5A57B-D36B-AA46-9514-FCC0FCE9DE86}"/>
              </a:ext>
            </a:extLst>
          </p:cNvPr>
          <p:cNvSpPr/>
          <p:nvPr/>
        </p:nvSpPr>
        <p:spPr>
          <a:xfrm>
            <a:off x="4705004" y="6051665"/>
            <a:ext cx="1778923" cy="38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D6AAE-9B74-CB49-B152-E9585CD42CAB}"/>
              </a:ext>
            </a:extLst>
          </p:cNvPr>
          <p:cNvSpPr/>
          <p:nvPr/>
        </p:nvSpPr>
        <p:spPr>
          <a:xfrm>
            <a:off x="4705004" y="1530819"/>
            <a:ext cx="1778923" cy="38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617629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508A0E-4AE0-9145-B17D-2B2342DB57EA}"/>
                  </a:ext>
                </a:extLst>
              </p:cNvPr>
              <p:cNvSpPr txBox="1"/>
              <p:nvPr/>
            </p:nvSpPr>
            <p:spPr>
              <a:xfrm>
                <a:off x="4092696" y="5441950"/>
                <a:ext cx="361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508A0E-4AE0-9145-B17D-2B2342DB5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696" y="5441950"/>
                <a:ext cx="36170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A9F61BA7-CDC4-FF4D-AAE5-822D6935B509}"/>
              </a:ext>
            </a:extLst>
          </p:cNvPr>
          <p:cNvSpPr/>
          <p:nvPr/>
        </p:nvSpPr>
        <p:spPr>
          <a:xfrm>
            <a:off x="4051300" y="4813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7CCD39-E502-9A4F-94DA-C7052E7C39E0}"/>
              </a:ext>
            </a:extLst>
          </p:cNvPr>
          <p:cNvSpPr/>
          <p:nvPr/>
        </p:nvSpPr>
        <p:spPr>
          <a:xfrm>
            <a:off x="4711700" y="4813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7E88D5-C346-AD43-9CE6-79B3400479DF}"/>
              </a:ext>
            </a:extLst>
          </p:cNvPr>
          <p:cNvSpPr/>
          <p:nvPr/>
        </p:nvSpPr>
        <p:spPr>
          <a:xfrm>
            <a:off x="5372100" y="4813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0860CC-A97A-E345-9096-E68FD9C0E819}"/>
              </a:ext>
            </a:extLst>
          </p:cNvPr>
          <p:cNvSpPr/>
          <p:nvPr/>
        </p:nvSpPr>
        <p:spPr>
          <a:xfrm>
            <a:off x="6032500" y="4813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2BA557-6D7C-A14B-943F-0601AEC856D9}"/>
              </a:ext>
            </a:extLst>
          </p:cNvPr>
          <p:cNvSpPr/>
          <p:nvPr/>
        </p:nvSpPr>
        <p:spPr>
          <a:xfrm>
            <a:off x="6692900" y="4813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B453BD-DD91-8C40-8BD8-8601659876E6}"/>
              </a:ext>
            </a:extLst>
          </p:cNvPr>
          <p:cNvSpPr/>
          <p:nvPr/>
        </p:nvSpPr>
        <p:spPr>
          <a:xfrm>
            <a:off x="7353300" y="4813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41D75B3-DC19-DB40-8D83-CBABDDCF553E}"/>
              </a:ext>
            </a:extLst>
          </p:cNvPr>
          <p:cNvSpPr/>
          <p:nvPr/>
        </p:nvSpPr>
        <p:spPr>
          <a:xfrm>
            <a:off x="8013700" y="4813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A52E80-E32B-2E40-96F3-B4217280ED0A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4495800" y="5035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41F4E8-ABF2-0048-81F6-260A36A9412A}"/>
              </a:ext>
            </a:extLst>
          </p:cNvPr>
          <p:cNvCxnSpPr/>
          <p:nvPr/>
        </p:nvCxnSpPr>
        <p:spPr>
          <a:xfrm>
            <a:off x="5156200" y="5035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6A45CA-6C2B-534F-AC44-8109422A4B86}"/>
              </a:ext>
            </a:extLst>
          </p:cNvPr>
          <p:cNvCxnSpPr/>
          <p:nvPr/>
        </p:nvCxnSpPr>
        <p:spPr>
          <a:xfrm>
            <a:off x="5816600" y="5035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A87463-BCFF-A546-9E2D-139AB1FC9CAC}"/>
              </a:ext>
            </a:extLst>
          </p:cNvPr>
          <p:cNvCxnSpPr/>
          <p:nvPr/>
        </p:nvCxnSpPr>
        <p:spPr>
          <a:xfrm>
            <a:off x="6477000" y="5035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1FCADA-AE81-1A4B-8BD3-1199C397E0DB}"/>
              </a:ext>
            </a:extLst>
          </p:cNvPr>
          <p:cNvCxnSpPr/>
          <p:nvPr/>
        </p:nvCxnSpPr>
        <p:spPr>
          <a:xfrm>
            <a:off x="7137400" y="5035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456E4D-E809-5448-B93F-8AF68A31F170}"/>
              </a:ext>
            </a:extLst>
          </p:cNvPr>
          <p:cNvCxnSpPr/>
          <p:nvPr/>
        </p:nvCxnSpPr>
        <p:spPr>
          <a:xfrm>
            <a:off x="7797800" y="5035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79DBB6-F895-AB45-9F66-39FECB45DB49}"/>
                  </a:ext>
                </a:extLst>
              </p:cNvPr>
              <p:cNvSpPr txBox="1"/>
              <p:nvPr/>
            </p:nvSpPr>
            <p:spPr>
              <a:xfrm>
                <a:off x="4756150" y="5441950"/>
                <a:ext cx="355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79DBB6-F895-AB45-9F66-39FECB45D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150" y="5441950"/>
                <a:ext cx="3556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5870B3-0604-304D-9428-DFF7D23CF428}"/>
                  </a:ext>
                </a:extLst>
              </p:cNvPr>
              <p:cNvSpPr txBox="1"/>
              <p:nvPr/>
            </p:nvSpPr>
            <p:spPr>
              <a:xfrm>
                <a:off x="5372100" y="5441950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5870B3-0604-304D-9428-DFF7D23CF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100" y="5441950"/>
                <a:ext cx="4660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565245-7C1B-AD43-9603-A8F3711E6131}"/>
                  </a:ext>
                </a:extLst>
              </p:cNvPr>
              <p:cNvSpPr txBox="1"/>
              <p:nvPr/>
            </p:nvSpPr>
            <p:spPr>
              <a:xfrm>
                <a:off x="6032500" y="54419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565245-7C1B-AD43-9603-A8F3711E6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500" y="5441950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807796-C61B-F74B-A36A-88B792094E89}"/>
                  </a:ext>
                </a:extLst>
              </p:cNvPr>
              <p:cNvSpPr txBox="1"/>
              <p:nvPr/>
            </p:nvSpPr>
            <p:spPr>
              <a:xfrm>
                <a:off x="6692900" y="54419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807796-C61B-F74B-A36A-88B792094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900" y="5441950"/>
                <a:ext cx="4445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D1FFC5-C42D-4A47-8370-E943FCD82E40}"/>
                  </a:ext>
                </a:extLst>
              </p:cNvPr>
              <p:cNvSpPr txBox="1"/>
              <p:nvPr/>
            </p:nvSpPr>
            <p:spPr>
              <a:xfrm>
                <a:off x="7353300" y="54419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D1FFC5-C42D-4A47-8370-E943FCD82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300" y="5441950"/>
                <a:ext cx="4445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A184629-EB01-6A42-A62B-CA31E3F46B4C}"/>
                  </a:ext>
                </a:extLst>
              </p:cNvPr>
              <p:cNvSpPr txBox="1"/>
              <p:nvPr/>
            </p:nvSpPr>
            <p:spPr>
              <a:xfrm>
                <a:off x="8013700" y="54419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A184629-EB01-6A42-A62B-CA31E3F46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700" y="5441950"/>
                <a:ext cx="4445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C19C82-1EC0-8F41-ACD5-4589CA9ABDEB}"/>
              </a:ext>
            </a:extLst>
          </p:cNvPr>
          <p:cNvCxnSpPr>
            <a:cxnSpLocks/>
          </p:cNvCxnSpPr>
          <p:nvPr/>
        </p:nvCxnSpPr>
        <p:spPr>
          <a:xfrm flipV="1">
            <a:off x="4260850" y="5270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A49746-02C2-5F49-92DC-F21E5C17DB46}"/>
              </a:ext>
            </a:extLst>
          </p:cNvPr>
          <p:cNvCxnSpPr>
            <a:cxnSpLocks/>
          </p:cNvCxnSpPr>
          <p:nvPr/>
        </p:nvCxnSpPr>
        <p:spPr>
          <a:xfrm flipV="1">
            <a:off x="4921250" y="5270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5FE011-B543-DE4B-A494-D9275BB220EC}"/>
              </a:ext>
            </a:extLst>
          </p:cNvPr>
          <p:cNvCxnSpPr>
            <a:cxnSpLocks/>
          </p:cNvCxnSpPr>
          <p:nvPr/>
        </p:nvCxnSpPr>
        <p:spPr>
          <a:xfrm flipV="1">
            <a:off x="5581650" y="5270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D69416-C9BD-0540-BE5C-29EE299317BC}"/>
              </a:ext>
            </a:extLst>
          </p:cNvPr>
          <p:cNvCxnSpPr>
            <a:cxnSpLocks/>
          </p:cNvCxnSpPr>
          <p:nvPr/>
        </p:nvCxnSpPr>
        <p:spPr>
          <a:xfrm flipV="1">
            <a:off x="6242050" y="5270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3E5885-B981-734A-B5A9-05BE4C4C13CC}"/>
              </a:ext>
            </a:extLst>
          </p:cNvPr>
          <p:cNvCxnSpPr>
            <a:cxnSpLocks/>
          </p:cNvCxnSpPr>
          <p:nvPr/>
        </p:nvCxnSpPr>
        <p:spPr>
          <a:xfrm flipV="1">
            <a:off x="6889750" y="5270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52EB29-A495-F140-B39B-A17F39CC0C55}"/>
              </a:ext>
            </a:extLst>
          </p:cNvPr>
          <p:cNvCxnSpPr>
            <a:cxnSpLocks/>
          </p:cNvCxnSpPr>
          <p:nvPr/>
        </p:nvCxnSpPr>
        <p:spPr>
          <a:xfrm flipV="1">
            <a:off x="7562850" y="5270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42FABD-2515-3D4F-A6A9-5DDEF5C38375}"/>
              </a:ext>
            </a:extLst>
          </p:cNvPr>
          <p:cNvCxnSpPr>
            <a:cxnSpLocks/>
          </p:cNvCxnSpPr>
          <p:nvPr/>
        </p:nvCxnSpPr>
        <p:spPr>
          <a:xfrm flipV="1">
            <a:off x="8223250" y="5270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1ECF5C-DF4C-BE42-8F24-1F8B01508BC3}"/>
              </a:ext>
            </a:extLst>
          </p:cNvPr>
          <p:cNvCxnSpPr>
            <a:cxnSpLocks/>
          </p:cNvCxnSpPr>
          <p:nvPr/>
        </p:nvCxnSpPr>
        <p:spPr>
          <a:xfrm flipV="1">
            <a:off x="4248150" y="45974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BC049D8-1A68-9144-B798-6162F3B78F65}"/>
              </a:ext>
            </a:extLst>
          </p:cNvPr>
          <p:cNvCxnSpPr>
            <a:cxnSpLocks/>
          </p:cNvCxnSpPr>
          <p:nvPr/>
        </p:nvCxnSpPr>
        <p:spPr>
          <a:xfrm flipV="1">
            <a:off x="4908550" y="45974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4CDD6C-146A-614F-BD8F-1EEC662D3948}"/>
              </a:ext>
            </a:extLst>
          </p:cNvPr>
          <p:cNvCxnSpPr>
            <a:cxnSpLocks/>
          </p:cNvCxnSpPr>
          <p:nvPr/>
        </p:nvCxnSpPr>
        <p:spPr>
          <a:xfrm flipV="1">
            <a:off x="5568950" y="45974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68F0D46-7A3F-5E43-86DC-CCE908BBEC88}"/>
              </a:ext>
            </a:extLst>
          </p:cNvPr>
          <p:cNvCxnSpPr>
            <a:cxnSpLocks/>
          </p:cNvCxnSpPr>
          <p:nvPr/>
        </p:nvCxnSpPr>
        <p:spPr>
          <a:xfrm flipV="1">
            <a:off x="6229350" y="45974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7850CC-B31C-2545-878B-4E3B20A0EC03}"/>
              </a:ext>
            </a:extLst>
          </p:cNvPr>
          <p:cNvCxnSpPr>
            <a:cxnSpLocks/>
          </p:cNvCxnSpPr>
          <p:nvPr/>
        </p:nvCxnSpPr>
        <p:spPr>
          <a:xfrm flipV="1">
            <a:off x="6877050" y="45974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A12E3D9-6290-4944-97F8-97D7CF20EDD2}"/>
              </a:ext>
            </a:extLst>
          </p:cNvPr>
          <p:cNvCxnSpPr>
            <a:cxnSpLocks/>
          </p:cNvCxnSpPr>
          <p:nvPr/>
        </p:nvCxnSpPr>
        <p:spPr>
          <a:xfrm flipV="1">
            <a:off x="7550150" y="45974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5DC28B3-810B-404D-924D-C12391B0ABB2}"/>
              </a:ext>
            </a:extLst>
          </p:cNvPr>
          <p:cNvCxnSpPr>
            <a:cxnSpLocks/>
          </p:cNvCxnSpPr>
          <p:nvPr/>
        </p:nvCxnSpPr>
        <p:spPr>
          <a:xfrm flipV="1">
            <a:off x="8210550" y="45974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70720A5A-06D8-1749-85A1-639BBEFE9751}"/>
              </a:ext>
            </a:extLst>
          </p:cNvPr>
          <p:cNvSpPr/>
          <p:nvPr/>
        </p:nvSpPr>
        <p:spPr>
          <a:xfrm>
            <a:off x="4132233" y="4024551"/>
            <a:ext cx="4328045" cy="350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Self attention/CNN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7F55A7C-407F-9C4A-8E67-CD3A419B265F}"/>
              </a:ext>
            </a:extLst>
          </p:cNvPr>
          <p:cNvCxnSpPr>
            <a:cxnSpLocks/>
          </p:cNvCxnSpPr>
          <p:nvPr/>
        </p:nvCxnSpPr>
        <p:spPr>
          <a:xfrm flipV="1">
            <a:off x="6032500" y="2427316"/>
            <a:ext cx="0" cy="1425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U-Turn Arrow 77">
            <a:extLst>
              <a:ext uri="{FF2B5EF4-FFF2-40B4-BE49-F238E27FC236}">
                <a16:creationId xmlns:a16="http://schemas.microsoft.com/office/drawing/2014/main" id="{7BD564C3-FB42-9F4B-8F7A-959C3D540C4D}"/>
              </a:ext>
            </a:extLst>
          </p:cNvPr>
          <p:cNvSpPr/>
          <p:nvPr/>
        </p:nvSpPr>
        <p:spPr>
          <a:xfrm rot="16200000">
            <a:off x="3795868" y="2151214"/>
            <a:ext cx="1590050" cy="3302319"/>
          </a:xfrm>
          <a:prstGeom prst="uturnArrow">
            <a:avLst>
              <a:gd name="adj1" fmla="val 4935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11D9825-B80F-7740-85A8-E37FB6F9BF96}"/>
              </a:ext>
            </a:extLst>
          </p:cNvPr>
          <p:cNvSpPr txBox="1"/>
          <p:nvPr/>
        </p:nvSpPr>
        <p:spPr>
          <a:xfrm>
            <a:off x="5502003" y="319964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088641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12618</TotalTime>
  <Words>1142</Words>
  <Application>Microsoft Macintosh PowerPoint</Application>
  <PresentationFormat>Widescreen</PresentationFormat>
  <Paragraphs>479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Arial Narrow</vt:lpstr>
      <vt:lpstr>Calibri</vt:lpstr>
      <vt:lpstr>Calibri Light</vt:lpstr>
      <vt:lpstr>Cambria Math</vt:lpstr>
      <vt:lpstr>Consolas</vt:lpstr>
      <vt:lpstr>Office Theme</vt:lpstr>
      <vt:lpstr>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Dongyang Dai</dc:creator>
  <cp:lastModifiedBy>Microsoft Office User</cp:lastModifiedBy>
  <cp:revision>424</cp:revision>
  <dcterms:created xsi:type="dcterms:W3CDTF">2018-05-18T05:43:42Z</dcterms:created>
  <dcterms:modified xsi:type="dcterms:W3CDTF">2019-04-21T08:21:42Z</dcterms:modified>
</cp:coreProperties>
</file>