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5" r:id="rId3"/>
    <p:sldId id="257" r:id="rId4"/>
    <p:sldId id="258" r:id="rId5"/>
    <p:sldId id="262" r:id="rId6"/>
    <p:sldId id="263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81BC2-0F47-4F1A-A9A0-02EDAE7181D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4151021-BCE0-4423-9F8E-EACF2E43256A}">
      <dgm:prSet phldrT="[文本]" custT="1"/>
      <dgm:spPr/>
      <dgm:t>
        <a:bodyPr/>
        <a:lstStyle/>
        <a:p>
          <a:r>
            <a:rPr lang="en-US" altLang="zh-CN" sz="180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Qt</a:t>
          </a:r>
          <a:endParaRPr lang="zh-CN" altLang="en-US" sz="1800" kern="1200" dirty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36CC50B-4C71-44BF-A88E-E3F519B6B21E}" type="parTrans" cxnId="{5ECE66E4-7881-422C-A970-B54DEF48C352}">
      <dgm:prSet/>
      <dgm:spPr/>
      <dgm:t>
        <a:bodyPr/>
        <a:lstStyle/>
        <a:p>
          <a:endParaRPr lang="zh-CN" altLang="en-US"/>
        </a:p>
      </dgm:t>
    </dgm:pt>
    <dgm:pt modelId="{459F7456-2368-4FBE-AA2A-95841E506E8F}" type="sibTrans" cxnId="{5ECE66E4-7881-422C-A970-B54DEF48C352}">
      <dgm:prSet/>
      <dgm:spPr/>
      <dgm:t>
        <a:bodyPr/>
        <a:lstStyle/>
        <a:p>
          <a:endParaRPr lang="zh-CN" altLang="en-US"/>
        </a:p>
      </dgm:t>
    </dgm:pt>
    <dgm:pt modelId="{9684EFE6-8654-4DD2-AD71-DCD1C16B301F}">
      <dgm:prSet phldrT="[文本]" custT="1"/>
      <dgm:spPr/>
      <dgm:t>
        <a:bodyPr/>
        <a:lstStyle/>
        <a:p>
          <a:r>
            <a:rPr lang="en-US" altLang="zh-CN" sz="180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Qt</a:t>
          </a:r>
          <a:r>
            <a:rPr lang="en-US" altLang="zh-CN" sz="1500" kern="1200" dirty="0" smtClean="0"/>
            <a:t> </a:t>
          </a:r>
          <a:r>
            <a:rPr lang="en-US" altLang="zh-CN" sz="18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Widget</a:t>
          </a:r>
          <a:endParaRPr lang="zh-CN" altLang="en-US" sz="1800" kern="1200" dirty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8C2BA3B-C9E2-4647-9080-9E7F14499C1B}" type="parTrans" cxnId="{A1DD8FEF-0017-4380-B972-DE68C6CD1A00}">
      <dgm:prSet/>
      <dgm:spPr/>
      <dgm:t>
        <a:bodyPr/>
        <a:lstStyle/>
        <a:p>
          <a:endParaRPr lang="zh-CN" altLang="en-US"/>
        </a:p>
      </dgm:t>
    </dgm:pt>
    <dgm:pt modelId="{3F3C3E33-189F-4A3B-B4C9-3DC7FCA1E1F2}" type="sibTrans" cxnId="{A1DD8FEF-0017-4380-B972-DE68C6CD1A00}">
      <dgm:prSet/>
      <dgm:spPr/>
      <dgm:t>
        <a:bodyPr/>
        <a:lstStyle/>
        <a:p>
          <a:endParaRPr lang="zh-CN" altLang="en-US"/>
        </a:p>
      </dgm:t>
    </dgm:pt>
    <dgm:pt modelId="{BBB7EBBF-1228-43AC-B3A5-A2C40B654F02}">
      <dgm:prSet phldrT="[文本]" custT="1"/>
      <dgm:spPr/>
      <dgm:t>
        <a:bodyPr/>
        <a:lstStyle/>
        <a:p>
          <a:r>
            <a:rPr lang="zh-CN" altLang="en-US" sz="1500" kern="1200" dirty="0" smtClean="0"/>
            <a:t>传统的纯</a:t>
          </a:r>
          <a:r>
            <a:rPr lang="en-US" altLang="zh-CN" sz="18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C++</a:t>
          </a:r>
          <a:r>
            <a:rPr lang="zh-CN" altLang="en-US" sz="1500" kern="1200" dirty="0" smtClean="0"/>
            <a:t>图形界面技术</a:t>
          </a:r>
          <a:endParaRPr lang="zh-CN" altLang="en-US" sz="1500" kern="1200" dirty="0"/>
        </a:p>
      </dgm:t>
    </dgm:pt>
    <dgm:pt modelId="{2D50E3B5-6A5F-4426-A0D6-5C4A6D6A471E}" type="parTrans" cxnId="{E422B11B-C5F9-44E9-873F-5626793C1B05}">
      <dgm:prSet/>
      <dgm:spPr/>
      <dgm:t>
        <a:bodyPr/>
        <a:lstStyle/>
        <a:p>
          <a:endParaRPr lang="zh-CN" altLang="en-US"/>
        </a:p>
      </dgm:t>
    </dgm:pt>
    <dgm:pt modelId="{D0BABEAF-E641-4EBF-B4C8-365E58AF8C36}" type="sibTrans" cxnId="{E422B11B-C5F9-44E9-873F-5626793C1B05}">
      <dgm:prSet/>
      <dgm:spPr/>
      <dgm:t>
        <a:bodyPr/>
        <a:lstStyle/>
        <a:p>
          <a:endParaRPr lang="zh-CN" altLang="en-US"/>
        </a:p>
      </dgm:t>
    </dgm:pt>
    <dgm:pt modelId="{5DB5818E-FC9C-408C-824E-2C9A5C62920C}">
      <dgm:prSet phldrT="[文本]"/>
      <dgm:spPr/>
      <dgm:t>
        <a:bodyPr/>
        <a:lstStyle/>
        <a:p>
          <a:r>
            <a:rPr lang="zh-CN" altLang="en-US" dirty="0" smtClean="0"/>
            <a:t>基础，必须掌握！</a:t>
          </a:r>
          <a:endParaRPr lang="zh-CN" altLang="en-US" dirty="0"/>
        </a:p>
      </dgm:t>
    </dgm:pt>
    <dgm:pt modelId="{74B0A311-2AF4-4A96-AB48-CD6D9CD3CEE9}" type="parTrans" cxnId="{BC15DFC2-C85D-41E6-BE84-55DEC5B4E70B}">
      <dgm:prSet/>
      <dgm:spPr/>
      <dgm:t>
        <a:bodyPr/>
        <a:lstStyle/>
        <a:p>
          <a:endParaRPr lang="zh-CN" altLang="en-US"/>
        </a:p>
      </dgm:t>
    </dgm:pt>
    <dgm:pt modelId="{D240B0F2-FB57-4153-9B39-5C8E80B6C561}" type="sibTrans" cxnId="{BC15DFC2-C85D-41E6-BE84-55DEC5B4E70B}">
      <dgm:prSet/>
      <dgm:spPr/>
      <dgm:t>
        <a:bodyPr/>
        <a:lstStyle/>
        <a:p>
          <a:endParaRPr lang="zh-CN" altLang="en-US"/>
        </a:p>
      </dgm:t>
    </dgm:pt>
    <dgm:pt modelId="{26BEFFC9-E545-422F-9FF1-34171AEE587E}">
      <dgm:prSet phldrT="[文本]" custT="1"/>
      <dgm:spPr/>
      <dgm:t>
        <a:bodyPr/>
        <a:lstStyle/>
        <a:p>
          <a:r>
            <a:rPr lang="en-US" altLang="zh-CN" sz="180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Qt</a:t>
          </a:r>
          <a:r>
            <a:rPr lang="en-US" altLang="zh-CN" sz="1500" kern="1200" dirty="0" smtClean="0"/>
            <a:t> </a:t>
          </a:r>
          <a:r>
            <a:rPr lang="en-US" altLang="zh-CN" sz="18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Quick</a:t>
          </a:r>
          <a:endParaRPr lang="zh-CN" altLang="en-US" sz="1800" kern="1200" dirty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75EABE5-028A-4FA8-9A2F-BF7CA030F71B}" type="parTrans" cxnId="{855CA71D-8E5F-4CC5-BE7A-CAD4C119C206}">
      <dgm:prSet/>
      <dgm:spPr/>
      <dgm:t>
        <a:bodyPr/>
        <a:lstStyle/>
        <a:p>
          <a:endParaRPr lang="zh-CN" altLang="en-US"/>
        </a:p>
      </dgm:t>
    </dgm:pt>
    <dgm:pt modelId="{91A72E53-4F80-4F70-8D98-47AF8ACAE3DC}" type="sibTrans" cxnId="{855CA71D-8E5F-4CC5-BE7A-CAD4C119C206}">
      <dgm:prSet/>
      <dgm:spPr/>
      <dgm:t>
        <a:bodyPr/>
        <a:lstStyle/>
        <a:p>
          <a:endParaRPr lang="zh-CN" altLang="en-US"/>
        </a:p>
      </dgm:t>
    </dgm:pt>
    <dgm:pt modelId="{B2F841DA-39E7-43BA-B1A9-F68AC8CC562A}">
      <dgm:prSet phldrT="[文本]"/>
      <dgm:spPr/>
      <dgm:t>
        <a:bodyPr/>
        <a:lstStyle/>
        <a:p>
          <a:r>
            <a:rPr lang="zh-CN" altLang="en-US" dirty="0" smtClean="0"/>
            <a:t>脚本式的图形界面开发方式</a:t>
          </a:r>
          <a:endParaRPr lang="zh-CN" altLang="en-US" dirty="0"/>
        </a:p>
      </dgm:t>
    </dgm:pt>
    <dgm:pt modelId="{8A8EB7DE-44B9-47B1-84BA-2E602E17C47C}" type="parTrans" cxnId="{B8A9BD45-51EB-4D9F-B891-61A67CE18D3B}">
      <dgm:prSet/>
      <dgm:spPr/>
      <dgm:t>
        <a:bodyPr/>
        <a:lstStyle/>
        <a:p>
          <a:endParaRPr lang="zh-CN" altLang="en-US"/>
        </a:p>
      </dgm:t>
    </dgm:pt>
    <dgm:pt modelId="{9F2FB624-6681-4CD4-9C04-EECAA94316BA}" type="sibTrans" cxnId="{B8A9BD45-51EB-4D9F-B891-61A67CE18D3B}">
      <dgm:prSet/>
      <dgm:spPr/>
      <dgm:t>
        <a:bodyPr/>
        <a:lstStyle/>
        <a:p>
          <a:endParaRPr lang="zh-CN" altLang="en-US"/>
        </a:p>
      </dgm:t>
    </dgm:pt>
    <dgm:pt modelId="{EF57024F-CA43-4B64-92A6-5B3DBDE66DAB}">
      <dgm:prSet phldrT="[文本]"/>
      <dgm:spPr/>
      <dgm:t>
        <a:bodyPr/>
        <a:lstStyle/>
        <a:p>
          <a:r>
            <a:rPr lang="zh-CN" altLang="en-US" dirty="0" smtClean="0"/>
            <a:t>像前端一样轻易实现极其华丽的界面效果</a:t>
          </a:r>
          <a:endParaRPr lang="zh-CN" altLang="en-US" dirty="0"/>
        </a:p>
      </dgm:t>
    </dgm:pt>
    <dgm:pt modelId="{C3111B03-9351-48AF-A0EB-D961D46C6E62}" type="parTrans" cxnId="{4A2FC4B4-A753-4D7F-A216-85EA182AEADD}">
      <dgm:prSet/>
      <dgm:spPr/>
      <dgm:t>
        <a:bodyPr/>
        <a:lstStyle/>
        <a:p>
          <a:endParaRPr lang="zh-CN" altLang="en-US"/>
        </a:p>
      </dgm:t>
    </dgm:pt>
    <dgm:pt modelId="{7E786B69-7EC2-495E-A17F-437A5E7EA616}" type="sibTrans" cxnId="{4A2FC4B4-A753-4D7F-A216-85EA182AEADD}">
      <dgm:prSet/>
      <dgm:spPr/>
      <dgm:t>
        <a:bodyPr/>
        <a:lstStyle/>
        <a:p>
          <a:endParaRPr lang="zh-CN" altLang="en-US"/>
        </a:p>
      </dgm:t>
    </dgm:pt>
    <dgm:pt modelId="{D5211530-14C9-458C-B2B8-617F426C7472}" type="pres">
      <dgm:prSet presAssocID="{6A381BC2-0F47-4F1A-A9A0-02EDAE7181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D41B6B-6113-4774-8E6C-4B565DF47BE7}" type="pres">
      <dgm:prSet presAssocID="{74151021-BCE0-4423-9F8E-EACF2E43256A}" presName="root1" presStyleCnt="0"/>
      <dgm:spPr/>
    </dgm:pt>
    <dgm:pt modelId="{B3466440-D43B-4D00-B0FF-F7545AA8175B}" type="pres">
      <dgm:prSet presAssocID="{74151021-BCE0-4423-9F8E-EACF2E43256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C6475B-5ACF-4520-AE73-DE4DB6AC5BD3}" type="pres">
      <dgm:prSet presAssocID="{74151021-BCE0-4423-9F8E-EACF2E43256A}" presName="level2hierChild" presStyleCnt="0"/>
      <dgm:spPr/>
    </dgm:pt>
    <dgm:pt modelId="{C4EC8316-6FF6-4AAC-A877-5CEDEB7E6828}" type="pres">
      <dgm:prSet presAssocID="{F8C2BA3B-C9E2-4647-9080-9E7F14499C1B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41444583-7F10-4CD4-A197-09EF06B80480}" type="pres">
      <dgm:prSet presAssocID="{F8C2BA3B-C9E2-4647-9080-9E7F14499C1B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FFD24549-4023-4E51-8CEC-222C847ABB76}" type="pres">
      <dgm:prSet presAssocID="{9684EFE6-8654-4DD2-AD71-DCD1C16B301F}" presName="root2" presStyleCnt="0"/>
      <dgm:spPr/>
    </dgm:pt>
    <dgm:pt modelId="{67168A07-A543-4C89-91D3-E4F8E58963DD}" type="pres">
      <dgm:prSet presAssocID="{9684EFE6-8654-4DD2-AD71-DCD1C16B301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13E7F4-097D-40B5-A0D3-35E08A41BEE7}" type="pres">
      <dgm:prSet presAssocID="{9684EFE6-8654-4DD2-AD71-DCD1C16B301F}" presName="level3hierChild" presStyleCnt="0"/>
      <dgm:spPr/>
    </dgm:pt>
    <dgm:pt modelId="{AFD14D3E-BCD2-4B90-AA8D-5D5F067CE166}" type="pres">
      <dgm:prSet presAssocID="{2D50E3B5-6A5F-4426-A0D6-5C4A6D6A471E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11413651-0454-4C47-9853-51433F33296D}" type="pres">
      <dgm:prSet presAssocID="{2D50E3B5-6A5F-4426-A0D6-5C4A6D6A471E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0D1297C9-A053-47AC-946C-A771D451FDF8}" type="pres">
      <dgm:prSet presAssocID="{BBB7EBBF-1228-43AC-B3A5-A2C40B654F02}" presName="root2" presStyleCnt="0"/>
      <dgm:spPr/>
    </dgm:pt>
    <dgm:pt modelId="{3F1BDF26-324A-49CD-9F54-813931FC959A}" type="pres">
      <dgm:prSet presAssocID="{BBB7EBBF-1228-43AC-B3A5-A2C40B654F02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F01B15-909E-4C91-8F6B-1A03831F2C27}" type="pres">
      <dgm:prSet presAssocID="{BBB7EBBF-1228-43AC-B3A5-A2C40B654F02}" presName="level3hierChild" presStyleCnt="0"/>
      <dgm:spPr/>
    </dgm:pt>
    <dgm:pt modelId="{47E30B0A-FFDB-4F64-A54F-E4359E6778B2}" type="pres">
      <dgm:prSet presAssocID="{74B0A311-2AF4-4A96-AB48-CD6D9CD3CEE9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874B88C5-9C78-4E2B-9409-C610B99A96B5}" type="pres">
      <dgm:prSet presAssocID="{74B0A311-2AF4-4A96-AB48-CD6D9CD3CEE9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CD549A90-5E0D-4BD1-A8E5-323485F90214}" type="pres">
      <dgm:prSet presAssocID="{5DB5818E-FC9C-408C-824E-2C9A5C62920C}" presName="root2" presStyleCnt="0"/>
      <dgm:spPr/>
    </dgm:pt>
    <dgm:pt modelId="{2A9229F5-60EB-4A3F-AAAE-DF1BC748B6E7}" type="pres">
      <dgm:prSet presAssocID="{5DB5818E-FC9C-408C-824E-2C9A5C62920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5B3AA3-1DE4-4829-A3B5-C7E38C3DEF3E}" type="pres">
      <dgm:prSet presAssocID="{5DB5818E-FC9C-408C-824E-2C9A5C62920C}" presName="level3hierChild" presStyleCnt="0"/>
      <dgm:spPr/>
    </dgm:pt>
    <dgm:pt modelId="{3E32E6E5-A842-45C1-8CE1-BAE91EB35146}" type="pres">
      <dgm:prSet presAssocID="{075EABE5-028A-4FA8-9A2F-BF7CA030F71B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715CDFAE-3BC1-4921-8C71-AEB64A284BD6}" type="pres">
      <dgm:prSet presAssocID="{075EABE5-028A-4FA8-9A2F-BF7CA030F71B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6AACDAF2-99C3-4BB9-906F-DA1F1A089EF4}" type="pres">
      <dgm:prSet presAssocID="{26BEFFC9-E545-422F-9FF1-34171AEE587E}" presName="root2" presStyleCnt="0"/>
      <dgm:spPr/>
    </dgm:pt>
    <dgm:pt modelId="{5027CE3F-0BFB-4404-8FF1-3D65D8E7226B}" type="pres">
      <dgm:prSet presAssocID="{26BEFFC9-E545-422F-9FF1-34171AEE587E}" presName="LevelTwoTextNode" presStyleLbl="node2" presStyleIdx="1" presStyleCnt="2" custLinFactNeighborY="-21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1FB749-B146-4B31-9B32-3DA9E9DF027E}" type="pres">
      <dgm:prSet presAssocID="{26BEFFC9-E545-422F-9FF1-34171AEE587E}" presName="level3hierChild" presStyleCnt="0"/>
      <dgm:spPr/>
    </dgm:pt>
    <dgm:pt modelId="{F73D0521-D6F2-450C-9ADF-5A182A774425}" type="pres">
      <dgm:prSet presAssocID="{8A8EB7DE-44B9-47B1-84BA-2E602E17C47C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3361E040-6322-459F-B4E6-5EA70289C8A0}" type="pres">
      <dgm:prSet presAssocID="{8A8EB7DE-44B9-47B1-84BA-2E602E17C47C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A5D05C75-9C16-470F-BA46-2478A740EEB2}" type="pres">
      <dgm:prSet presAssocID="{B2F841DA-39E7-43BA-B1A9-F68AC8CC562A}" presName="root2" presStyleCnt="0"/>
      <dgm:spPr/>
    </dgm:pt>
    <dgm:pt modelId="{1D1D8DDF-E503-42D0-B4E3-6F39CC5D4890}" type="pres">
      <dgm:prSet presAssocID="{B2F841DA-39E7-43BA-B1A9-F68AC8CC562A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3128FE-4267-4C46-8307-14C6B51F2527}" type="pres">
      <dgm:prSet presAssocID="{B2F841DA-39E7-43BA-B1A9-F68AC8CC562A}" presName="level3hierChild" presStyleCnt="0"/>
      <dgm:spPr/>
    </dgm:pt>
    <dgm:pt modelId="{9C4B624B-86B1-4C70-98EC-4B87FB7113D1}" type="pres">
      <dgm:prSet presAssocID="{C3111B03-9351-48AF-A0EB-D961D46C6E62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D325AD6A-4161-471E-A1E4-50954EF746DF}" type="pres">
      <dgm:prSet presAssocID="{C3111B03-9351-48AF-A0EB-D961D46C6E62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B7B610F0-7CD1-4249-B1FC-5460EE232CEA}" type="pres">
      <dgm:prSet presAssocID="{EF57024F-CA43-4B64-92A6-5B3DBDE66DAB}" presName="root2" presStyleCnt="0"/>
      <dgm:spPr/>
    </dgm:pt>
    <dgm:pt modelId="{5AFD898E-B62A-4AAE-B4E5-F902F2FB3185}" type="pres">
      <dgm:prSet presAssocID="{EF57024F-CA43-4B64-92A6-5B3DBDE66DA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A39147-EB25-4197-A740-AC0A974148A5}" type="pres">
      <dgm:prSet presAssocID="{EF57024F-CA43-4B64-92A6-5B3DBDE66DAB}" presName="level3hierChild" presStyleCnt="0"/>
      <dgm:spPr/>
    </dgm:pt>
  </dgm:ptLst>
  <dgm:cxnLst>
    <dgm:cxn modelId="{A7CDCF73-A727-4E9D-B5DD-EC8D1D695EE1}" type="presOf" srcId="{5DB5818E-FC9C-408C-824E-2C9A5C62920C}" destId="{2A9229F5-60EB-4A3F-AAAE-DF1BC748B6E7}" srcOrd="0" destOrd="0" presId="urn:microsoft.com/office/officeart/2005/8/layout/hierarchy2"/>
    <dgm:cxn modelId="{1C682ED1-8FC3-4F11-A96E-62AA1F7D5BF5}" type="presOf" srcId="{2D50E3B5-6A5F-4426-A0D6-5C4A6D6A471E}" destId="{11413651-0454-4C47-9853-51433F33296D}" srcOrd="1" destOrd="0" presId="urn:microsoft.com/office/officeart/2005/8/layout/hierarchy2"/>
    <dgm:cxn modelId="{C36D0BFA-DE9B-4937-940F-5AFC0FEDDFE0}" type="presOf" srcId="{9684EFE6-8654-4DD2-AD71-DCD1C16B301F}" destId="{67168A07-A543-4C89-91D3-E4F8E58963DD}" srcOrd="0" destOrd="0" presId="urn:microsoft.com/office/officeart/2005/8/layout/hierarchy2"/>
    <dgm:cxn modelId="{855CA71D-8E5F-4CC5-BE7A-CAD4C119C206}" srcId="{74151021-BCE0-4423-9F8E-EACF2E43256A}" destId="{26BEFFC9-E545-422F-9FF1-34171AEE587E}" srcOrd="1" destOrd="0" parTransId="{075EABE5-028A-4FA8-9A2F-BF7CA030F71B}" sibTransId="{91A72E53-4F80-4F70-8D98-47AF8ACAE3DC}"/>
    <dgm:cxn modelId="{F37D29F6-3083-440E-9CE4-85211F1D3599}" type="presOf" srcId="{075EABE5-028A-4FA8-9A2F-BF7CA030F71B}" destId="{715CDFAE-3BC1-4921-8C71-AEB64A284BD6}" srcOrd="1" destOrd="0" presId="urn:microsoft.com/office/officeart/2005/8/layout/hierarchy2"/>
    <dgm:cxn modelId="{78B46FA3-A587-4156-80A7-06D786E35091}" type="presOf" srcId="{26BEFFC9-E545-422F-9FF1-34171AEE587E}" destId="{5027CE3F-0BFB-4404-8FF1-3D65D8E7226B}" srcOrd="0" destOrd="0" presId="urn:microsoft.com/office/officeart/2005/8/layout/hierarchy2"/>
    <dgm:cxn modelId="{BC15DFC2-C85D-41E6-BE84-55DEC5B4E70B}" srcId="{9684EFE6-8654-4DD2-AD71-DCD1C16B301F}" destId="{5DB5818E-FC9C-408C-824E-2C9A5C62920C}" srcOrd="1" destOrd="0" parTransId="{74B0A311-2AF4-4A96-AB48-CD6D9CD3CEE9}" sibTransId="{D240B0F2-FB57-4153-9B39-5C8E80B6C561}"/>
    <dgm:cxn modelId="{E422B11B-C5F9-44E9-873F-5626793C1B05}" srcId="{9684EFE6-8654-4DD2-AD71-DCD1C16B301F}" destId="{BBB7EBBF-1228-43AC-B3A5-A2C40B654F02}" srcOrd="0" destOrd="0" parTransId="{2D50E3B5-6A5F-4426-A0D6-5C4A6D6A471E}" sibTransId="{D0BABEAF-E641-4EBF-B4C8-365E58AF8C36}"/>
    <dgm:cxn modelId="{E866F622-8847-47D2-A607-F53AD8DCD53F}" type="presOf" srcId="{F8C2BA3B-C9E2-4647-9080-9E7F14499C1B}" destId="{41444583-7F10-4CD4-A197-09EF06B80480}" srcOrd="1" destOrd="0" presId="urn:microsoft.com/office/officeart/2005/8/layout/hierarchy2"/>
    <dgm:cxn modelId="{5386287A-2711-463B-84D6-051EDE97C854}" type="presOf" srcId="{2D50E3B5-6A5F-4426-A0D6-5C4A6D6A471E}" destId="{AFD14D3E-BCD2-4B90-AA8D-5D5F067CE166}" srcOrd="0" destOrd="0" presId="urn:microsoft.com/office/officeart/2005/8/layout/hierarchy2"/>
    <dgm:cxn modelId="{32A0E4C2-2B91-4BD5-8958-5F91FE8847F6}" type="presOf" srcId="{075EABE5-028A-4FA8-9A2F-BF7CA030F71B}" destId="{3E32E6E5-A842-45C1-8CE1-BAE91EB35146}" srcOrd="0" destOrd="0" presId="urn:microsoft.com/office/officeart/2005/8/layout/hierarchy2"/>
    <dgm:cxn modelId="{E837AA74-0F02-4AE9-A8B1-E4729E3ACB6E}" type="presOf" srcId="{6A381BC2-0F47-4F1A-A9A0-02EDAE7181D0}" destId="{D5211530-14C9-458C-B2B8-617F426C7472}" srcOrd="0" destOrd="0" presId="urn:microsoft.com/office/officeart/2005/8/layout/hierarchy2"/>
    <dgm:cxn modelId="{71B19C9C-7553-48CE-80E2-0E4D902995CE}" type="presOf" srcId="{C3111B03-9351-48AF-A0EB-D961D46C6E62}" destId="{D325AD6A-4161-471E-A1E4-50954EF746DF}" srcOrd="1" destOrd="0" presId="urn:microsoft.com/office/officeart/2005/8/layout/hierarchy2"/>
    <dgm:cxn modelId="{5ECE66E4-7881-422C-A970-B54DEF48C352}" srcId="{6A381BC2-0F47-4F1A-A9A0-02EDAE7181D0}" destId="{74151021-BCE0-4423-9F8E-EACF2E43256A}" srcOrd="0" destOrd="0" parTransId="{936CC50B-4C71-44BF-A88E-E3F519B6B21E}" sibTransId="{459F7456-2368-4FBE-AA2A-95841E506E8F}"/>
    <dgm:cxn modelId="{8D7EB29C-7790-43B7-950E-21F52D03DB5C}" type="presOf" srcId="{BBB7EBBF-1228-43AC-B3A5-A2C40B654F02}" destId="{3F1BDF26-324A-49CD-9F54-813931FC959A}" srcOrd="0" destOrd="0" presId="urn:microsoft.com/office/officeart/2005/8/layout/hierarchy2"/>
    <dgm:cxn modelId="{C7F96F59-8836-4C38-8678-86F949C1895C}" type="presOf" srcId="{F8C2BA3B-C9E2-4647-9080-9E7F14499C1B}" destId="{C4EC8316-6FF6-4AAC-A877-5CEDEB7E6828}" srcOrd="0" destOrd="0" presId="urn:microsoft.com/office/officeart/2005/8/layout/hierarchy2"/>
    <dgm:cxn modelId="{44C141FA-AD68-4167-B8A2-1E9FD7CD207D}" type="presOf" srcId="{B2F841DA-39E7-43BA-B1A9-F68AC8CC562A}" destId="{1D1D8DDF-E503-42D0-B4E3-6F39CC5D4890}" srcOrd="0" destOrd="0" presId="urn:microsoft.com/office/officeart/2005/8/layout/hierarchy2"/>
    <dgm:cxn modelId="{EBD46029-6A74-4EA7-9E21-8ABF8A595B37}" type="presOf" srcId="{8A8EB7DE-44B9-47B1-84BA-2E602E17C47C}" destId="{F73D0521-D6F2-450C-9ADF-5A182A774425}" srcOrd="0" destOrd="0" presId="urn:microsoft.com/office/officeart/2005/8/layout/hierarchy2"/>
    <dgm:cxn modelId="{0807F9D6-B9E3-4273-9495-E94602ED9A11}" type="presOf" srcId="{C3111B03-9351-48AF-A0EB-D961D46C6E62}" destId="{9C4B624B-86B1-4C70-98EC-4B87FB7113D1}" srcOrd="0" destOrd="0" presId="urn:microsoft.com/office/officeart/2005/8/layout/hierarchy2"/>
    <dgm:cxn modelId="{8F5BF881-530D-4871-A775-7DA4826EA5D2}" type="presOf" srcId="{8A8EB7DE-44B9-47B1-84BA-2E602E17C47C}" destId="{3361E040-6322-459F-B4E6-5EA70289C8A0}" srcOrd="1" destOrd="0" presId="urn:microsoft.com/office/officeart/2005/8/layout/hierarchy2"/>
    <dgm:cxn modelId="{4A2FC4B4-A753-4D7F-A216-85EA182AEADD}" srcId="{26BEFFC9-E545-422F-9FF1-34171AEE587E}" destId="{EF57024F-CA43-4B64-92A6-5B3DBDE66DAB}" srcOrd="1" destOrd="0" parTransId="{C3111B03-9351-48AF-A0EB-D961D46C6E62}" sibTransId="{7E786B69-7EC2-495E-A17F-437A5E7EA616}"/>
    <dgm:cxn modelId="{07765CA5-90F6-42B2-A7B9-A6E76DE86B81}" type="presOf" srcId="{74B0A311-2AF4-4A96-AB48-CD6D9CD3CEE9}" destId="{874B88C5-9C78-4E2B-9409-C610B99A96B5}" srcOrd="1" destOrd="0" presId="urn:microsoft.com/office/officeart/2005/8/layout/hierarchy2"/>
    <dgm:cxn modelId="{A1DD8FEF-0017-4380-B972-DE68C6CD1A00}" srcId="{74151021-BCE0-4423-9F8E-EACF2E43256A}" destId="{9684EFE6-8654-4DD2-AD71-DCD1C16B301F}" srcOrd="0" destOrd="0" parTransId="{F8C2BA3B-C9E2-4647-9080-9E7F14499C1B}" sibTransId="{3F3C3E33-189F-4A3B-B4C9-3DC7FCA1E1F2}"/>
    <dgm:cxn modelId="{8A2A2E6B-277E-4619-8678-231EDCABFCDA}" type="presOf" srcId="{74B0A311-2AF4-4A96-AB48-CD6D9CD3CEE9}" destId="{47E30B0A-FFDB-4F64-A54F-E4359E6778B2}" srcOrd="0" destOrd="0" presId="urn:microsoft.com/office/officeart/2005/8/layout/hierarchy2"/>
    <dgm:cxn modelId="{B8A9BD45-51EB-4D9F-B891-61A67CE18D3B}" srcId="{26BEFFC9-E545-422F-9FF1-34171AEE587E}" destId="{B2F841DA-39E7-43BA-B1A9-F68AC8CC562A}" srcOrd="0" destOrd="0" parTransId="{8A8EB7DE-44B9-47B1-84BA-2E602E17C47C}" sibTransId="{9F2FB624-6681-4CD4-9C04-EECAA94316BA}"/>
    <dgm:cxn modelId="{30019490-B3A0-43A2-8476-4DABB5F8476C}" type="presOf" srcId="{EF57024F-CA43-4B64-92A6-5B3DBDE66DAB}" destId="{5AFD898E-B62A-4AAE-B4E5-F902F2FB3185}" srcOrd="0" destOrd="0" presId="urn:microsoft.com/office/officeart/2005/8/layout/hierarchy2"/>
    <dgm:cxn modelId="{758A54BE-4BB9-426D-B421-C6445737AEC3}" type="presOf" srcId="{74151021-BCE0-4423-9F8E-EACF2E43256A}" destId="{B3466440-D43B-4D00-B0FF-F7545AA8175B}" srcOrd="0" destOrd="0" presId="urn:microsoft.com/office/officeart/2005/8/layout/hierarchy2"/>
    <dgm:cxn modelId="{1A2CCD60-19DC-44B3-B3B3-2278DF107C8C}" type="presParOf" srcId="{D5211530-14C9-458C-B2B8-617F426C7472}" destId="{2ED41B6B-6113-4774-8E6C-4B565DF47BE7}" srcOrd="0" destOrd="0" presId="urn:microsoft.com/office/officeart/2005/8/layout/hierarchy2"/>
    <dgm:cxn modelId="{FA996D9A-7197-47AC-BB29-67F4C19723A3}" type="presParOf" srcId="{2ED41B6B-6113-4774-8E6C-4B565DF47BE7}" destId="{B3466440-D43B-4D00-B0FF-F7545AA8175B}" srcOrd="0" destOrd="0" presId="urn:microsoft.com/office/officeart/2005/8/layout/hierarchy2"/>
    <dgm:cxn modelId="{0C595092-A229-4935-A7B8-6EEAA414898F}" type="presParOf" srcId="{2ED41B6B-6113-4774-8E6C-4B565DF47BE7}" destId="{02C6475B-5ACF-4520-AE73-DE4DB6AC5BD3}" srcOrd="1" destOrd="0" presId="urn:microsoft.com/office/officeart/2005/8/layout/hierarchy2"/>
    <dgm:cxn modelId="{DF6A57AD-1D9F-4F02-80DA-985296B3FCCD}" type="presParOf" srcId="{02C6475B-5ACF-4520-AE73-DE4DB6AC5BD3}" destId="{C4EC8316-6FF6-4AAC-A877-5CEDEB7E6828}" srcOrd="0" destOrd="0" presId="urn:microsoft.com/office/officeart/2005/8/layout/hierarchy2"/>
    <dgm:cxn modelId="{49546248-8CAF-4476-B0E2-C18394CBA1AE}" type="presParOf" srcId="{C4EC8316-6FF6-4AAC-A877-5CEDEB7E6828}" destId="{41444583-7F10-4CD4-A197-09EF06B80480}" srcOrd="0" destOrd="0" presId="urn:microsoft.com/office/officeart/2005/8/layout/hierarchy2"/>
    <dgm:cxn modelId="{721A53FB-71EA-412D-BA42-F77738D519A6}" type="presParOf" srcId="{02C6475B-5ACF-4520-AE73-DE4DB6AC5BD3}" destId="{FFD24549-4023-4E51-8CEC-222C847ABB76}" srcOrd="1" destOrd="0" presId="urn:microsoft.com/office/officeart/2005/8/layout/hierarchy2"/>
    <dgm:cxn modelId="{2FF4F62E-139A-4BA0-B1C0-980A80E7D022}" type="presParOf" srcId="{FFD24549-4023-4E51-8CEC-222C847ABB76}" destId="{67168A07-A543-4C89-91D3-E4F8E58963DD}" srcOrd="0" destOrd="0" presId="urn:microsoft.com/office/officeart/2005/8/layout/hierarchy2"/>
    <dgm:cxn modelId="{452C8645-C439-4373-AAD6-BBD8C80ADF53}" type="presParOf" srcId="{FFD24549-4023-4E51-8CEC-222C847ABB76}" destId="{C413E7F4-097D-40B5-A0D3-35E08A41BEE7}" srcOrd="1" destOrd="0" presId="urn:microsoft.com/office/officeart/2005/8/layout/hierarchy2"/>
    <dgm:cxn modelId="{44E8996B-0896-47D3-A40B-9D4A322C8A01}" type="presParOf" srcId="{C413E7F4-097D-40B5-A0D3-35E08A41BEE7}" destId="{AFD14D3E-BCD2-4B90-AA8D-5D5F067CE166}" srcOrd="0" destOrd="0" presId="urn:microsoft.com/office/officeart/2005/8/layout/hierarchy2"/>
    <dgm:cxn modelId="{48413DB0-4A2E-4025-A8BA-610FFA346E37}" type="presParOf" srcId="{AFD14D3E-BCD2-4B90-AA8D-5D5F067CE166}" destId="{11413651-0454-4C47-9853-51433F33296D}" srcOrd="0" destOrd="0" presId="urn:microsoft.com/office/officeart/2005/8/layout/hierarchy2"/>
    <dgm:cxn modelId="{DFB37858-1C81-4BFC-8A2C-EB54308EB1E3}" type="presParOf" srcId="{C413E7F4-097D-40B5-A0D3-35E08A41BEE7}" destId="{0D1297C9-A053-47AC-946C-A771D451FDF8}" srcOrd="1" destOrd="0" presId="urn:microsoft.com/office/officeart/2005/8/layout/hierarchy2"/>
    <dgm:cxn modelId="{87ADAB3E-E4B5-445F-97FE-4840B799B740}" type="presParOf" srcId="{0D1297C9-A053-47AC-946C-A771D451FDF8}" destId="{3F1BDF26-324A-49CD-9F54-813931FC959A}" srcOrd="0" destOrd="0" presId="urn:microsoft.com/office/officeart/2005/8/layout/hierarchy2"/>
    <dgm:cxn modelId="{011E6924-BAD7-4DFA-AE82-809323814F66}" type="presParOf" srcId="{0D1297C9-A053-47AC-946C-A771D451FDF8}" destId="{20F01B15-909E-4C91-8F6B-1A03831F2C27}" srcOrd="1" destOrd="0" presId="urn:microsoft.com/office/officeart/2005/8/layout/hierarchy2"/>
    <dgm:cxn modelId="{42771086-5201-4320-A11E-E4DF96CD1955}" type="presParOf" srcId="{C413E7F4-097D-40B5-A0D3-35E08A41BEE7}" destId="{47E30B0A-FFDB-4F64-A54F-E4359E6778B2}" srcOrd="2" destOrd="0" presId="urn:microsoft.com/office/officeart/2005/8/layout/hierarchy2"/>
    <dgm:cxn modelId="{E721D5A7-50B8-43BC-889C-D2F0A83436A8}" type="presParOf" srcId="{47E30B0A-FFDB-4F64-A54F-E4359E6778B2}" destId="{874B88C5-9C78-4E2B-9409-C610B99A96B5}" srcOrd="0" destOrd="0" presId="urn:microsoft.com/office/officeart/2005/8/layout/hierarchy2"/>
    <dgm:cxn modelId="{C0FB69E3-E4B0-4F84-A9F2-BD5423FCAFB6}" type="presParOf" srcId="{C413E7F4-097D-40B5-A0D3-35E08A41BEE7}" destId="{CD549A90-5E0D-4BD1-A8E5-323485F90214}" srcOrd="3" destOrd="0" presId="urn:microsoft.com/office/officeart/2005/8/layout/hierarchy2"/>
    <dgm:cxn modelId="{ABF8CB1F-8954-4CAA-A26A-D0505AA2C189}" type="presParOf" srcId="{CD549A90-5E0D-4BD1-A8E5-323485F90214}" destId="{2A9229F5-60EB-4A3F-AAAE-DF1BC748B6E7}" srcOrd="0" destOrd="0" presId="urn:microsoft.com/office/officeart/2005/8/layout/hierarchy2"/>
    <dgm:cxn modelId="{51D41382-758D-4C96-8715-689E32E172DE}" type="presParOf" srcId="{CD549A90-5E0D-4BD1-A8E5-323485F90214}" destId="{6A5B3AA3-1DE4-4829-A3B5-C7E38C3DEF3E}" srcOrd="1" destOrd="0" presId="urn:microsoft.com/office/officeart/2005/8/layout/hierarchy2"/>
    <dgm:cxn modelId="{E04E7929-C431-4F92-BE78-A3C638ACACB0}" type="presParOf" srcId="{02C6475B-5ACF-4520-AE73-DE4DB6AC5BD3}" destId="{3E32E6E5-A842-45C1-8CE1-BAE91EB35146}" srcOrd="2" destOrd="0" presId="urn:microsoft.com/office/officeart/2005/8/layout/hierarchy2"/>
    <dgm:cxn modelId="{38E75307-953C-4ECD-8D67-F42C842856C9}" type="presParOf" srcId="{3E32E6E5-A842-45C1-8CE1-BAE91EB35146}" destId="{715CDFAE-3BC1-4921-8C71-AEB64A284BD6}" srcOrd="0" destOrd="0" presId="urn:microsoft.com/office/officeart/2005/8/layout/hierarchy2"/>
    <dgm:cxn modelId="{FE90F212-9446-43EA-A49B-9ED15E343C92}" type="presParOf" srcId="{02C6475B-5ACF-4520-AE73-DE4DB6AC5BD3}" destId="{6AACDAF2-99C3-4BB9-906F-DA1F1A089EF4}" srcOrd="3" destOrd="0" presId="urn:microsoft.com/office/officeart/2005/8/layout/hierarchy2"/>
    <dgm:cxn modelId="{21026938-C88C-440C-A6AD-E2E18BB66374}" type="presParOf" srcId="{6AACDAF2-99C3-4BB9-906F-DA1F1A089EF4}" destId="{5027CE3F-0BFB-4404-8FF1-3D65D8E7226B}" srcOrd="0" destOrd="0" presId="urn:microsoft.com/office/officeart/2005/8/layout/hierarchy2"/>
    <dgm:cxn modelId="{2DB83A18-21B0-4E96-91D1-013A0C1D0D9E}" type="presParOf" srcId="{6AACDAF2-99C3-4BB9-906F-DA1F1A089EF4}" destId="{731FB749-B146-4B31-9B32-3DA9E9DF027E}" srcOrd="1" destOrd="0" presId="urn:microsoft.com/office/officeart/2005/8/layout/hierarchy2"/>
    <dgm:cxn modelId="{BC94060F-C4AB-4E14-A942-8D6CF1E4C3D3}" type="presParOf" srcId="{731FB749-B146-4B31-9B32-3DA9E9DF027E}" destId="{F73D0521-D6F2-450C-9ADF-5A182A774425}" srcOrd="0" destOrd="0" presId="urn:microsoft.com/office/officeart/2005/8/layout/hierarchy2"/>
    <dgm:cxn modelId="{CDC51AE4-99A2-423E-8EDC-A1035D3A9C30}" type="presParOf" srcId="{F73D0521-D6F2-450C-9ADF-5A182A774425}" destId="{3361E040-6322-459F-B4E6-5EA70289C8A0}" srcOrd="0" destOrd="0" presId="urn:microsoft.com/office/officeart/2005/8/layout/hierarchy2"/>
    <dgm:cxn modelId="{2CCF59D3-650D-4035-8F1A-C2AB45433506}" type="presParOf" srcId="{731FB749-B146-4B31-9B32-3DA9E9DF027E}" destId="{A5D05C75-9C16-470F-BA46-2478A740EEB2}" srcOrd="1" destOrd="0" presId="urn:microsoft.com/office/officeart/2005/8/layout/hierarchy2"/>
    <dgm:cxn modelId="{477664AB-B8C3-48E3-8AD3-94F937C2ED78}" type="presParOf" srcId="{A5D05C75-9C16-470F-BA46-2478A740EEB2}" destId="{1D1D8DDF-E503-42D0-B4E3-6F39CC5D4890}" srcOrd="0" destOrd="0" presId="urn:microsoft.com/office/officeart/2005/8/layout/hierarchy2"/>
    <dgm:cxn modelId="{B8CC703F-8BDF-4E01-95AC-63C04210FE4C}" type="presParOf" srcId="{A5D05C75-9C16-470F-BA46-2478A740EEB2}" destId="{7B3128FE-4267-4C46-8307-14C6B51F2527}" srcOrd="1" destOrd="0" presId="urn:microsoft.com/office/officeart/2005/8/layout/hierarchy2"/>
    <dgm:cxn modelId="{3242B408-5B5C-46DA-9CD1-D7A00A477445}" type="presParOf" srcId="{731FB749-B146-4B31-9B32-3DA9E9DF027E}" destId="{9C4B624B-86B1-4C70-98EC-4B87FB7113D1}" srcOrd="2" destOrd="0" presId="urn:microsoft.com/office/officeart/2005/8/layout/hierarchy2"/>
    <dgm:cxn modelId="{57C1C98C-52A3-459B-BDBC-BE0DF706A944}" type="presParOf" srcId="{9C4B624B-86B1-4C70-98EC-4B87FB7113D1}" destId="{D325AD6A-4161-471E-A1E4-50954EF746DF}" srcOrd="0" destOrd="0" presId="urn:microsoft.com/office/officeart/2005/8/layout/hierarchy2"/>
    <dgm:cxn modelId="{58AAF0A1-19FA-4C9D-B3BD-C52A09F3D08C}" type="presParOf" srcId="{731FB749-B146-4B31-9B32-3DA9E9DF027E}" destId="{B7B610F0-7CD1-4249-B1FC-5460EE232CEA}" srcOrd="3" destOrd="0" presId="urn:microsoft.com/office/officeart/2005/8/layout/hierarchy2"/>
    <dgm:cxn modelId="{44713F81-DD52-4C14-82BC-50FD7B6981D9}" type="presParOf" srcId="{B7B610F0-7CD1-4249-B1FC-5460EE232CEA}" destId="{5AFD898E-B62A-4AAE-B4E5-F902F2FB3185}" srcOrd="0" destOrd="0" presId="urn:microsoft.com/office/officeart/2005/8/layout/hierarchy2"/>
    <dgm:cxn modelId="{6CF75F66-498A-495F-BAD8-50D07A0333C3}" type="presParOf" srcId="{B7B610F0-7CD1-4249-B1FC-5460EE232CEA}" destId="{11A39147-EB25-4197-A740-AC0A974148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66440-D43B-4D00-B0FF-F7545AA8175B}">
      <dsp:nvSpPr>
        <dsp:cNvPr id="0" name=""/>
        <dsp:cNvSpPr/>
      </dsp:nvSpPr>
      <dsp:spPr>
        <a:xfrm>
          <a:off x="326" y="2642364"/>
          <a:ext cx="1520042" cy="760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Qt</a:t>
          </a:r>
          <a:endParaRPr lang="zh-CN" altLang="en-US" sz="1800" kern="1200" dirty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2586" y="2664624"/>
        <a:ext cx="1475522" cy="715501"/>
      </dsp:txXfrm>
    </dsp:sp>
    <dsp:sp modelId="{C4EC8316-6FF6-4AAC-A877-5CEDEB7E6828}">
      <dsp:nvSpPr>
        <dsp:cNvPr id="0" name=""/>
        <dsp:cNvSpPr/>
      </dsp:nvSpPr>
      <dsp:spPr>
        <a:xfrm rot="18289469">
          <a:off x="1292023" y="2574046"/>
          <a:ext cx="1064707" cy="22631"/>
        </a:xfrm>
        <a:custGeom>
          <a:avLst/>
          <a:gdLst/>
          <a:ahLst/>
          <a:cxnLst/>
          <a:rect l="0" t="0" r="0" b="0"/>
          <a:pathLst>
            <a:path>
              <a:moveTo>
                <a:pt x="0" y="11315"/>
              </a:moveTo>
              <a:lnTo>
                <a:pt x="1064707" y="11315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97759" y="2558745"/>
        <a:ext cx="53235" cy="53235"/>
      </dsp:txXfrm>
    </dsp:sp>
    <dsp:sp modelId="{67168A07-A543-4C89-91D3-E4F8E58963DD}">
      <dsp:nvSpPr>
        <dsp:cNvPr id="0" name=""/>
        <dsp:cNvSpPr/>
      </dsp:nvSpPr>
      <dsp:spPr>
        <a:xfrm>
          <a:off x="2128385" y="1768340"/>
          <a:ext cx="1520042" cy="760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Qt</a:t>
          </a:r>
          <a:r>
            <a:rPr lang="en-US" altLang="zh-CN" sz="1500" kern="1200" dirty="0" smtClean="0"/>
            <a:t> </a:t>
          </a:r>
          <a:r>
            <a:rPr lang="en-US" altLang="zh-CN" sz="18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Widget</a:t>
          </a:r>
          <a:endParaRPr lang="zh-CN" altLang="en-US" sz="1800" kern="1200" dirty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150645" y="1790600"/>
        <a:ext cx="1475522" cy="715501"/>
      </dsp:txXfrm>
    </dsp:sp>
    <dsp:sp modelId="{AFD14D3E-BCD2-4B90-AA8D-5D5F067CE166}">
      <dsp:nvSpPr>
        <dsp:cNvPr id="0" name=""/>
        <dsp:cNvSpPr/>
      </dsp:nvSpPr>
      <dsp:spPr>
        <a:xfrm rot="19457599">
          <a:off x="3578048" y="1918528"/>
          <a:ext cx="748775" cy="22631"/>
        </a:xfrm>
        <a:custGeom>
          <a:avLst/>
          <a:gdLst/>
          <a:ahLst/>
          <a:cxnLst/>
          <a:rect l="0" t="0" r="0" b="0"/>
          <a:pathLst>
            <a:path>
              <a:moveTo>
                <a:pt x="0" y="11315"/>
              </a:moveTo>
              <a:lnTo>
                <a:pt x="748775" y="11315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3717" y="1911125"/>
        <a:ext cx="37438" cy="37438"/>
      </dsp:txXfrm>
    </dsp:sp>
    <dsp:sp modelId="{3F1BDF26-324A-49CD-9F54-813931FC959A}">
      <dsp:nvSpPr>
        <dsp:cNvPr id="0" name=""/>
        <dsp:cNvSpPr/>
      </dsp:nvSpPr>
      <dsp:spPr>
        <a:xfrm>
          <a:off x="4256444" y="1331328"/>
          <a:ext cx="1520042" cy="760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传统的纯</a:t>
          </a:r>
          <a:r>
            <a:rPr lang="en-US" altLang="zh-CN" sz="18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C++</a:t>
          </a:r>
          <a:r>
            <a:rPr lang="zh-CN" altLang="en-US" sz="1500" kern="1200" dirty="0" smtClean="0"/>
            <a:t>图形界面技术</a:t>
          </a:r>
          <a:endParaRPr lang="zh-CN" altLang="en-US" sz="1500" kern="1200" dirty="0"/>
        </a:p>
      </dsp:txBody>
      <dsp:txXfrm>
        <a:off x="4278704" y="1353588"/>
        <a:ext cx="1475522" cy="715501"/>
      </dsp:txXfrm>
    </dsp:sp>
    <dsp:sp modelId="{47E30B0A-FFDB-4F64-A54F-E4359E6778B2}">
      <dsp:nvSpPr>
        <dsp:cNvPr id="0" name=""/>
        <dsp:cNvSpPr/>
      </dsp:nvSpPr>
      <dsp:spPr>
        <a:xfrm rot="2142401">
          <a:off x="3578048" y="2355540"/>
          <a:ext cx="748775" cy="22631"/>
        </a:xfrm>
        <a:custGeom>
          <a:avLst/>
          <a:gdLst/>
          <a:ahLst/>
          <a:cxnLst/>
          <a:rect l="0" t="0" r="0" b="0"/>
          <a:pathLst>
            <a:path>
              <a:moveTo>
                <a:pt x="0" y="11315"/>
              </a:moveTo>
              <a:lnTo>
                <a:pt x="748775" y="11315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3717" y="2348137"/>
        <a:ext cx="37438" cy="37438"/>
      </dsp:txXfrm>
    </dsp:sp>
    <dsp:sp modelId="{2A9229F5-60EB-4A3F-AAAE-DF1BC748B6E7}">
      <dsp:nvSpPr>
        <dsp:cNvPr id="0" name=""/>
        <dsp:cNvSpPr/>
      </dsp:nvSpPr>
      <dsp:spPr>
        <a:xfrm>
          <a:off x="4256444" y="2205352"/>
          <a:ext cx="1520042" cy="760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基础，必须掌握！</a:t>
          </a:r>
          <a:endParaRPr lang="zh-CN" altLang="en-US" sz="1500" kern="1200" dirty="0"/>
        </a:p>
      </dsp:txBody>
      <dsp:txXfrm>
        <a:off x="4278704" y="2227612"/>
        <a:ext cx="1475522" cy="715501"/>
      </dsp:txXfrm>
    </dsp:sp>
    <dsp:sp modelId="{3E32E6E5-A842-45C1-8CE1-BAE91EB35146}">
      <dsp:nvSpPr>
        <dsp:cNvPr id="0" name=""/>
        <dsp:cNvSpPr/>
      </dsp:nvSpPr>
      <dsp:spPr>
        <a:xfrm rot="3280319">
          <a:off x="1298644" y="3439980"/>
          <a:ext cx="1051465" cy="22631"/>
        </a:xfrm>
        <a:custGeom>
          <a:avLst/>
          <a:gdLst/>
          <a:ahLst/>
          <a:cxnLst/>
          <a:rect l="0" t="0" r="0" b="0"/>
          <a:pathLst>
            <a:path>
              <a:moveTo>
                <a:pt x="0" y="11315"/>
              </a:moveTo>
              <a:lnTo>
                <a:pt x="1051465" y="11315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98090" y="3425010"/>
        <a:ext cx="52573" cy="52573"/>
      </dsp:txXfrm>
    </dsp:sp>
    <dsp:sp modelId="{5027CE3F-0BFB-4404-8FF1-3D65D8E7226B}">
      <dsp:nvSpPr>
        <dsp:cNvPr id="0" name=""/>
        <dsp:cNvSpPr/>
      </dsp:nvSpPr>
      <dsp:spPr>
        <a:xfrm>
          <a:off x="2128385" y="3500207"/>
          <a:ext cx="1520042" cy="760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Qt</a:t>
          </a:r>
          <a:r>
            <a:rPr lang="en-US" altLang="zh-CN" sz="1500" kern="1200" dirty="0" smtClean="0"/>
            <a:t> </a:t>
          </a:r>
          <a:r>
            <a:rPr lang="en-US" altLang="zh-CN" sz="18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Quick</a:t>
          </a:r>
          <a:endParaRPr lang="zh-CN" altLang="en-US" sz="1800" kern="1200" dirty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150645" y="3522467"/>
        <a:ext cx="1475522" cy="715501"/>
      </dsp:txXfrm>
    </dsp:sp>
    <dsp:sp modelId="{F73D0521-D6F2-450C-9ADF-5A182A774425}">
      <dsp:nvSpPr>
        <dsp:cNvPr id="0" name=""/>
        <dsp:cNvSpPr/>
      </dsp:nvSpPr>
      <dsp:spPr>
        <a:xfrm rot="19518686">
          <a:off x="3582712" y="3658486"/>
          <a:ext cx="739448" cy="22631"/>
        </a:xfrm>
        <a:custGeom>
          <a:avLst/>
          <a:gdLst/>
          <a:ahLst/>
          <a:cxnLst/>
          <a:rect l="0" t="0" r="0" b="0"/>
          <a:pathLst>
            <a:path>
              <a:moveTo>
                <a:pt x="0" y="11315"/>
              </a:moveTo>
              <a:lnTo>
                <a:pt x="739448" y="11315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3950" y="3651316"/>
        <a:ext cx="36972" cy="36972"/>
      </dsp:txXfrm>
    </dsp:sp>
    <dsp:sp modelId="{1D1D8DDF-E503-42D0-B4E3-6F39CC5D4890}">
      <dsp:nvSpPr>
        <dsp:cNvPr id="0" name=""/>
        <dsp:cNvSpPr/>
      </dsp:nvSpPr>
      <dsp:spPr>
        <a:xfrm>
          <a:off x="4256444" y="3079376"/>
          <a:ext cx="1520042" cy="760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脚本式的图形界面开发方式</a:t>
          </a:r>
          <a:endParaRPr lang="zh-CN" altLang="en-US" sz="1500" kern="1200" dirty="0"/>
        </a:p>
      </dsp:txBody>
      <dsp:txXfrm>
        <a:off x="4278704" y="3101636"/>
        <a:ext cx="1475522" cy="715501"/>
      </dsp:txXfrm>
    </dsp:sp>
    <dsp:sp modelId="{9C4B624B-86B1-4C70-98EC-4B87FB7113D1}">
      <dsp:nvSpPr>
        <dsp:cNvPr id="0" name=""/>
        <dsp:cNvSpPr/>
      </dsp:nvSpPr>
      <dsp:spPr>
        <a:xfrm rot="2201968">
          <a:off x="3573270" y="4095498"/>
          <a:ext cx="758332" cy="22631"/>
        </a:xfrm>
        <a:custGeom>
          <a:avLst/>
          <a:gdLst/>
          <a:ahLst/>
          <a:cxnLst/>
          <a:rect l="0" t="0" r="0" b="0"/>
          <a:pathLst>
            <a:path>
              <a:moveTo>
                <a:pt x="0" y="11315"/>
              </a:moveTo>
              <a:lnTo>
                <a:pt x="758332" y="11315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3478" y="4087856"/>
        <a:ext cx="37916" cy="37916"/>
      </dsp:txXfrm>
    </dsp:sp>
    <dsp:sp modelId="{5AFD898E-B62A-4AAE-B4E5-F902F2FB3185}">
      <dsp:nvSpPr>
        <dsp:cNvPr id="0" name=""/>
        <dsp:cNvSpPr/>
      </dsp:nvSpPr>
      <dsp:spPr>
        <a:xfrm>
          <a:off x="4256444" y="3953400"/>
          <a:ext cx="1520042" cy="760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像前端一样轻易实现极其华丽的界面效果</a:t>
          </a:r>
          <a:endParaRPr lang="zh-CN" altLang="en-US" sz="1500" kern="1200" dirty="0"/>
        </a:p>
      </dsp:txBody>
      <dsp:txXfrm>
        <a:off x="4278704" y="3975660"/>
        <a:ext cx="1475522" cy="715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8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72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37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072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27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62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7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3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0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3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9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1A5E-6086-4E48-A12A-E5F48FE0C66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68F4A2-DD66-4F71-AE49-1F26119AB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3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入门培训</a:t>
            </a:r>
            <a:r>
              <a:rPr lang="en-US" altLang="zh-CN" sz="8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8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主讲人：戴渌爻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Dai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Luyao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2016/10/14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第一次培训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1521319"/>
            <a:ext cx="8596668" cy="388077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图形界面开发的基本技术；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信号与槽的初步概念与应用；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开发文档的阅读与使用；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简单的动手实例；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77334" y="36235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第二次培训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77334" y="449918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与数据可视化：二维、三维的静态和实时图形绘制；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与串口通信；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中使用第三方库：以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OpenCV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的跨平台移植；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的其他高级特性；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1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en-US" altLang="zh-CN" sz="4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是什么？有什么用？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131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最流行的基于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GUI(Graphical User Interface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图形界面开发、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、嵌入式开发、多线程程序设计、网络编程、数据库等等开发一个应用程序所需要的一切基本要素；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大量用于各种软件和嵌入式项目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毕业设计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也经常可以用到；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48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的开发技术很有必要！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593" y="1514255"/>
            <a:ext cx="4342145" cy="16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zhuantilan.com/uploads/allimg/150921/1-1509211513200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896" y="4497216"/>
            <a:ext cx="32385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g.hiphotos.baidu.com/baike/pic/item/dcc451da81cb39db28f86e1fd0160924ab1830b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326" y="3452458"/>
            <a:ext cx="57150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93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两种基于</a:t>
            </a:r>
            <a:r>
              <a:rPr lang="en-US" altLang="zh-CN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的图形界面技术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41972165"/>
              </p:ext>
            </p:extLst>
          </p:nvPr>
        </p:nvGraphicFramePr>
        <p:xfrm>
          <a:off x="122280" y="347958"/>
          <a:ext cx="5776814" cy="604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269" y="1472366"/>
            <a:ext cx="3722246" cy="19712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0312" y="5275435"/>
            <a:ext cx="92585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传统不代表过时，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Widget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仍被大量使用，也是后续学习其他开发技术的基础，非常有必要掌握！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086" y="3443661"/>
            <a:ext cx="4116612" cy="341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466440-D43B-4D00-B0FF-F7545AA81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B3466440-D43B-4D00-B0FF-F7545AA817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EC8316-6FF6-4AAC-A877-5CEDEB7E6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C4EC8316-6FF6-4AAC-A877-5CEDEB7E6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168A07-A543-4C89-91D3-E4F8E58963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67168A07-A543-4C89-91D3-E4F8E58963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2E6E5-A842-45C1-8CE1-BAE91EB351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3E32E6E5-A842-45C1-8CE1-BAE91EB351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27CE3F-0BFB-4404-8FF1-3D65D8E722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5027CE3F-0BFB-4404-8FF1-3D65D8E722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D14D3E-BCD2-4B90-AA8D-5D5F067CE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AFD14D3E-BCD2-4B90-AA8D-5D5F067CE1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1BDF26-324A-49CD-9F54-813931FC9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3F1BDF26-324A-49CD-9F54-813931FC95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E30B0A-FFDB-4F64-A54F-E4359E677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47E30B0A-FFDB-4F64-A54F-E4359E6778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9229F5-60EB-4A3F-AAAE-DF1BC748B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2A9229F5-60EB-4A3F-AAAE-DF1BC748B6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3D0521-D6F2-450C-9ADF-5A182A774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F73D0521-D6F2-450C-9ADF-5A182A7744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1D8DDF-E503-42D0-B4E3-6F39CC5D4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1D1D8DDF-E503-42D0-B4E3-6F39CC5D4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4B624B-86B1-4C70-98EC-4B87FB711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9C4B624B-86B1-4C70-98EC-4B87FB7113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FD898E-B62A-4AAE-B4E5-F902F2FB31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5AFD898E-B62A-4AAE-B4E5-F902F2FB31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Sub>
          <a:bldDgm bld="lvlOne"/>
        </p:bldSub>
      </p:bldGraphic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13452" y="2129404"/>
            <a:ext cx="8559425" cy="1646302"/>
          </a:xfrm>
        </p:spPr>
        <p:txBody>
          <a:bodyPr/>
          <a:lstStyle/>
          <a:p>
            <a:r>
              <a:rPr lang="zh-CN" altLang="en-US" sz="8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下面开始边讲边练</a:t>
            </a:r>
            <a:endParaRPr lang="zh-CN" altLang="en-US" sz="8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1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几个关键的技术细节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77334" y="1521319"/>
            <a:ext cx="8596668" cy="388077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工程文件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.pro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后台生成的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文件及其实现；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的事件循环；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button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引出信号与槽的概念；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由信号与槽引出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文档的使用；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信号与槽是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程序设计的精髓，也最能体现设计者的巧妙构思，其他的东西只是技术细节；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信号与槽不是万能的，事件响应机制是一种更加底层和全能的方法；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有控件不够用时，需要继承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底层的抽象类，自己实现需要的控件；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6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img.jb51.net/allimg/151028/10-15102QG10G9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736" y="457662"/>
            <a:ext cx="1861323" cy="188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ic14.nipic.com/20110527/7444748_095327352000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87" y="3101523"/>
            <a:ext cx="2878180" cy="215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taopic.com/uploads/allimg/120827/214833-120RGUU25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132" y="552718"/>
            <a:ext cx="2694755" cy="20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ic.58pic.com/58pic/13/19/82/82458PIC2Ud_102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87"/>
          <a:stretch/>
        </p:blipFill>
        <p:spPr bwMode="auto">
          <a:xfrm>
            <a:off x="3872059" y="2418266"/>
            <a:ext cx="1240055" cy="17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pic.58pic.com/58pic/13/19/82/82458PIC2Ud_102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4"/>
          <a:stretch/>
        </p:blipFill>
        <p:spPr bwMode="auto">
          <a:xfrm>
            <a:off x="2196087" y="4396514"/>
            <a:ext cx="986885" cy="14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>
            <a:stCxn id="1026" idx="3"/>
          </p:cNvCxnSpPr>
          <p:nvPr/>
        </p:nvCxnSpPr>
        <p:spPr>
          <a:xfrm flipV="1">
            <a:off x="3872059" y="1402641"/>
            <a:ext cx="1201073" cy="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312160" y="2347621"/>
            <a:ext cx="772160" cy="94497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575639" y="2432404"/>
            <a:ext cx="0" cy="174843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05348" y="2061106"/>
            <a:ext cx="1362539" cy="143647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028" idx="1"/>
          </p:cNvCxnSpPr>
          <p:nvPr/>
        </p:nvCxnSpPr>
        <p:spPr>
          <a:xfrm>
            <a:off x="4891508" y="3765777"/>
            <a:ext cx="2876379" cy="4150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941397" y="4661472"/>
            <a:ext cx="4826490" cy="6800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12160" y="5715800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请注意类和类的实例的区别！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22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20" y="746413"/>
            <a:ext cx="5590165" cy="45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072147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写一个抽奖机，从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位观众中抽取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位获奖者，要求实现如下功能：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）点击开始抽奖，屏幕开始随机滚动编号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1~1000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，滚动频率为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毫秒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）自行决定抽取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位获奖观众的方案；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）完成抽奖后要求屏幕显示全部获奖的观众；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）功能越完善，越丰富越好；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实战小项目</a:t>
            </a:r>
            <a:r>
              <a:rPr lang="en-US" altLang="zh-CN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抽奖机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9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461</Words>
  <Application>Microsoft Office PowerPoint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方正姚体</vt:lpstr>
      <vt:lpstr>华文新魏</vt:lpstr>
      <vt:lpstr>微软雅黑</vt:lpstr>
      <vt:lpstr>Arial</vt:lpstr>
      <vt:lpstr>Times New Roman</vt:lpstr>
      <vt:lpstr>Trebuchet MS</vt:lpstr>
      <vt:lpstr>Wingdings 3</vt:lpstr>
      <vt:lpstr>平面</vt:lpstr>
      <vt:lpstr>Qt入门培训(1)</vt:lpstr>
      <vt:lpstr>第一次培训</vt:lpstr>
      <vt:lpstr>Qt 是什么？有什么用？</vt:lpstr>
      <vt:lpstr>两种基于Qt的图形界面技术</vt:lpstr>
      <vt:lpstr>下面开始边讲边练</vt:lpstr>
      <vt:lpstr>几个关键的技术细节</vt:lpstr>
      <vt:lpstr>PowerPoint 演示文稿</vt:lpstr>
      <vt:lpstr>PowerPoint 演示文稿</vt:lpstr>
      <vt:lpstr>实战小项目——抽奖机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戴渌爻</dc:creator>
  <cp:lastModifiedBy>戴渌爻</cp:lastModifiedBy>
  <cp:revision>18</cp:revision>
  <dcterms:created xsi:type="dcterms:W3CDTF">2016-10-14T06:38:17Z</dcterms:created>
  <dcterms:modified xsi:type="dcterms:W3CDTF">2016-10-14T15:17:44Z</dcterms:modified>
</cp:coreProperties>
</file>