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18" r:id="rId1"/>
  </p:sldMasterIdLst>
  <p:notesMasterIdLst>
    <p:notesMasterId r:id="rId13"/>
  </p:notesMasterIdLst>
  <p:handoutMasterIdLst>
    <p:handoutMasterId r:id="rId14"/>
  </p:handoutMasterIdLst>
  <p:sldIdLst>
    <p:sldId id="352" r:id="rId2"/>
    <p:sldId id="366" r:id="rId3"/>
    <p:sldId id="364" r:id="rId4"/>
    <p:sldId id="355" r:id="rId5"/>
    <p:sldId id="362" r:id="rId6"/>
    <p:sldId id="363" r:id="rId7"/>
    <p:sldId id="357" r:id="rId8"/>
    <p:sldId id="370" r:id="rId9"/>
    <p:sldId id="371" r:id="rId10"/>
    <p:sldId id="372" r:id="rId11"/>
    <p:sldId id="361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6600"/>
    <a:srgbClr val="FF0066"/>
    <a:srgbClr val="FF9900"/>
    <a:srgbClr val="CC0066"/>
    <a:srgbClr val="FF7C80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8" autoAdjust="0"/>
    <p:restoredTop sz="98746" autoAdjust="0"/>
  </p:normalViewPr>
  <p:slideViewPr>
    <p:cSldViewPr>
      <p:cViewPr>
        <p:scale>
          <a:sx n="70" d="100"/>
          <a:sy n="70" d="100"/>
        </p:scale>
        <p:origin x="-11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A6B310-75EF-41A6-A1C7-3A175C06ED3F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EF3C8A-CA4B-47D4-A9DF-AEFE85268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14F3EB-2892-41F9-961E-E3AFC17146DE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BCE1C6-D28C-4096-9E35-BDEB5381E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Hoài</a:t>
            </a:r>
            <a:r>
              <a:rPr lang="en-US" baseline="0" smtClean="0"/>
              <a:t> </a:t>
            </a:r>
            <a:r>
              <a:rPr lang="en-US" smtClean="0"/>
              <a:t>Nam </a:t>
            </a:r>
            <a:r>
              <a:rPr lang="en-US" err="1" smtClean="0"/>
              <a:t>xin</a:t>
            </a:r>
            <a:r>
              <a:rPr lang="en-US" smtClean="0"/>
              <a:t> </a:t>
            </a:r>
            <a:r>
              <a:rPr lang="en-US" err="1" smtClean="0"/>
              <a:t>đại</a:t>
            </a:r>
            <a:r>
              <a:rPr lang="en-US" baseline="0" smtClean="0"/>
              <a:t> </a:t>
            </a:r>
            <a:r>
              <a:rPr lang="en-US" baseline="0" err="1" smtClean="0"/>
              <a:t>diện</a:t>
            </a:r>
            <a:r>
              <a:rPr lang="en-US" baseline="0" smtClean="0"/>
              <a:t> </a:t>
            </a:r>
            <a:r>
              <a:rPr lang="en-US" baseline="0" err="1" smtClean="0"/>
              <a:t>cho</a:t>
            </a:r>
            <a:r>
              <a:rPr lang="en-US" baseline="0" smtClean="0"/>
              <a:t> </a:t>
            </a:r>
            <a:r>
              <a:rPr lang="en-US" baseline="0" err="1" smtClean="0"/>
              <a:t>phòng</a:t>
            </a:r>
            <a:r>
              <a:rPr lang="en-US" baseline="0" smtClean="0"/>
              <a:t> </a:t>
            </a:r>
            <a:r>
              <a:rPr lang="en-US" baseline="0" err="1" smtClean="0"/>
              <a:t>Huấn</a:t>
            </a:r>
            <a:r>
              <a:rPr lang="en-US" baseline="0" smtClean="0"/>
              <a:t> </a:t>
            </a:r>
            <a:r>
              <a:rPr lang="en-US" baseline="0" err="1" smtClean="0"/>
              <a:t>Luyện</a:t>
            </a:r>
            <a:r>
              <a:rPr lang="en-US" baseline="0" smtClean="0"/>
              <a:t> </a:t>
            </a:r>
            <a:r>
              <a:rPr lang="en-US" baseline="0" err="1" smtClean="0"/>
              <a:t>trình</a:t>
            </a:r>
            <a:r>
              <a:rPr lang="en-US" baseline="0" smtClean="0"/>
              <a:t> </a:t>
            </a:r>
            <a:r>
              <a:rPr lang="en-US" baseline="0" err="1" smtClean="0"/>
              <a:t>bày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một</a:t>
            </a:r>
            <a:r>
              <a:rPr lang="en-US" baseline="0" smtClean="0"/>
              <a:t> </a:t>
            </a:r>
            <a:r>
              <a:rPr lang="en-US" baseline="0" err="1" smtClean="0"/>
              <a:t>sản</a:t>
            </a:r>
            <a:r>
              <a:rPr lang="en-US" baseline="0" smtClean="0"/>
              <a:t> </a:t>
            </a:r>
            <a:r>
              <a:rPr lang="en-US" baseline="0" err="1" smtClean="0"/>
              <a:t>phẩm</a:t>
            </a:r>
            <a:r>
              <a:rPr lang="en-US" baseline="0" smtClean="0"/>
              <a:t> </a:t>
            </a:r>
            <a:r>
              <a:rPr lang="en-US" baseline="0" err="1" smtClean="0"/>
              <a:t>trực</a:t>
            </a:r>
            <a:r>
              <a:rPr lang="en-US" baseline="0" smtClean="0"/>
              <a:t> </a:t>
            </a:r>
            <a:r>
              <a:rPr lang="en-US" baseline="0" err="1" smtClean="0"/>
              <a:t>tuyến</a:t>
            </a:r>
            <a:r>
              <a:rPr lang="en-US" baseline="0" smtClean="0"/>
              <a:t> </a:t>
            </a:r>
            <a:r>
              <a:rPr lang="en-US" baseline="0" err="1" smtClean="0"/>
              <a:t>rất</a:t>
            </a:r>
            <a:r>
              <a:rPr lang="en-US" baseline="0" smtClean="0"/>
              <a:t> </a:t>
            </a:r>
            <a:r>
              <a:rPr lang="en-US" baseline="0" err="1" smtClean="0"/>
              <a:t>thiết</a:t>
            </a:r>
            <a:r>
              <a:rPr lang="en-US" baseline="0" smtClean="0"/>
              <a:t> </a:t>
            </a:r>
            <a:r>
              <a:rPr lang="en-US" baseline="0" err="1" smtClean="0"/>
              <a:t>thực</a:t>
            </a:r>
            <a:r>
              <a:rPr lang="en-US" baseline="0" smtClean="0"/>
              <a:t> </a:t>
            </a:r>
            <a:r>
              <a:rPr lang="en-US" baseline="0" err="1" smtClean="0"/>
              <a:t>cho</a:t>
            </a:r>
            <a:r>
              <a:rPr lang="en-US" baseline="0" smtClean="0"/>
              <a:t> </a:t>
            </a:r>
            <a:r>
              <a:rPr lang="en-US" baseline="0" err="1" smtClean="0"/>
              <a:t>việc</a:t>
            </a:r>
            <a:r>
              <a:rPr lang="en-US" baseline="0" smtClean="0"/>
              <a:t> </a:t>
            </a:r>
            <a:r>
              <a:rPr lang="en-US" baseline="0" err="1" smtClean="0"/>
              <a:t>phát</a:t>
            </a:r>
            <a:r>
              <a:rPr lang="en-US" baseline="0" smtClean="0"/>
              <a:t> </a:t>
            </a:r>
            <a:r>
              <a:rPr lang="en-US" baseline="0" err="1" smtClean="0"/>
              <a:t>triển</a:t>
            </a:r>
            <a:r>
              <a:rPr lang="en-US" baseline="0" smtClean="0"/>
              <a:t> </a:t>
            </a:r>
            <a:r>
              <a:rPr lang="en-US" baseline="0" err="1" smtClean="0"/>
              <a:t>hệ</a:t>
            </a:r>
            <a:r>
              <a:rPr lang="en-US" baseline="0" smtClean="0"/>
              <a:t> </a:t>
            </a:r>
            <a:r>
              <a:rPr lang="en-US" baseline="0" err="1" smtClean="0"/>
              <a:t>thống</a:t>
            </a:r>
            <a:r>
              <a:rPr lang="en-US" baseline="0" smtClean="0"/>
              <a:t> </a:t>
            </a:r>
            <a:r>
              <a:rPr lang="en-US" baseline="0" err="1" smtClean="0"/>
              <a:t>của</a:t>
            </a:r>
            <a:r>
              <a:rPr lang="en-US" baseline="0" smtClean="0"/>
              <a:t> </a:t>
            </a:r>
            <a:r>
              <a:rPr lang="en-US" baseline="0" err="1" smtClean="0"/>
              <a:t>Anh</a:t>
            </a:r>
            <a:r>
              <a:rPr lang="en-US" baseline="0" smtClean="0"/>
              <a:t>/</a:t>
            </a:r>
            <a:r>
              <a:rPr lang="en-US" baseline="0" err="1" smtClean="0"/>
              <a:t>Chị</a:t>
            </a:r>
            <a:r>
              <a:rPr lang="en-US" baseline="0" smtClean="0"/>
              <a:t>. 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baseline="0" err="1" smtClean="0"/>
              <a:t>Nhu</a:t>
            </a:r>
            <a:r>
              <a:rPr lang="en-US" baseline="0" smtClean="0"/>
              <a:t> </a:t>
            </a:r>
            <a:r>
              <a:rPr lang="en-US" baseline="0" err="1" smtClean="0"/>
              <a:t>cầu</a:t>
            </a:r>
            <a:r>
              <a:rPr lang="en-US" baseline="0" smtClean="0"/>
              <a:t> </a:t>
            </a:r>
            <a:r>
              <a:rPr lang="en-US" baseline="0" err="1" smtClean="0"/>
              <a:t>hội</a:t>
            </a:r>
            <a:r>
              <a:rPr lang="en-US" baseline="0" smtClean="0"/>
              <a:t> </a:t>
            </a:r>
            <a:r>
              <a:rPr lang="en-US" baseline="0" err="1" smtClean="0"/>
              <a:t>họp</a:t>
            </a:r>
            <a:r>
              <a:rPr lang="en-US" baseline="0" smtClean="0"/>
              <a:t> ở </a:t>
            </a:r>
            <a:r>
              <a:rPr lang="en-US" baseline="0" err="1" smtClean="0"/>
              <a:t>trung</a:t>
            </a:r>
            <a:r>
              <a:rPr lang="en-US" baseline="0" smtClean="0"/>
              <a:t> </a:t>
            </a:r>
            <a:r>
              <a:rPr lang="en-US" baseline="0" err="1" smtClean="0"/>
              <a:t>tâm</a:t>
            </a:r>
            <a:r>
              <a:rPr lang="en-US" baseline="0" smtClean="0"/>
              <a:t> </a:t>
            </a:r>
            <a:r>
              <a:rPr lang="en-US" baseline="0" err="1" smtClean="0"/>
              <a:t>huấn</a:t>
            </a:r>
            <a:r>
              <a:rPr lang="en-US" baseline="0" smtClean="0"/>
              <a:t> </a:t>
            </a:r>
            <a:r>
              <a:rPr lang="en-US" baseline="0" err="1" smtClean="0"/>
              <a:t>luyện</a:t>
            </a:r>
            <a:r>
              <a:rPr lang="en-US" baseline="0" smtClean="0"/>
              <a:t> </a:t>
            </a:r>
            <a:r>
              <a:rPr lang="en-US" baseline="0" err="1" smtClean="0"/>
              <a:t>và</a:t>
            </a:r>
            <a:r>
              <a:rPr lang="en-US" baseline="0" smtClean="0"/>
              <a:t> E-Learning </a:t>
            </a:r>
            <a:r>
              <a:rPr lang="en-US" baseline="0" err="1" smtClean="0"/>
              <a:t>rất</a:t>
            </a:r>
            <a:r>
              <a:rPr lang="en-US" baseline="0" smtClean="0"/>
              <a:t> </a:t>
            </a:r>
            <a:r>
              <a:rPr lang="en-US" baseline="0" err="1" smtClean="0"/>
              <a:t>lớn</a:t>
            </a:r>
            <a:endParaRPr lang="en-US" baseline="0" smtClean="0"/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baseline="0" err="1" smtClean="0"/>
              <a:t>Nhu</a:t>
            </a:r>
            <a:r>
              <a:rPr lang="en-US" baseline="0" smtClean="0"/>
              <a:t> </a:t>
            </a:r>
            <a:r>
              <a:rPr lang="en-US" baseline="0" err="1" smtClean="0"/>
              <a:t>cầu</a:t>
            </a:r>
            <a:r>
              <a:rPr lang="en-US" baseline="0" smtClean="0"/>
              <a:t> </a:t>
            </a:r>
            <a:r>
              <a:rPr lang="en-US" baseline="0" err="1" smtClean="0"/>
              <a:t>hội</a:t>
            </a:r>
            <a:r>
              <a:rPr lang="en-US" baseline="0" smtClean="0"/>
              <a:t> </a:t>
            </a:r>
            <a:r>
              <a:rPr lang="en-US" baseline="0" err="1" smtClean="0"/>
              <a:t>họp</a:t>
            </a:r>
            <a:r>
              <a:rPr lang="en-US" baseline="0" smtClean="0"/>
              <a:t> </a:t>
            </a:r>
            <a:r>
              <a:rPr lang="en-US" baseline="0" err="1" smtClean="0"/>
              <a:t>bên</a:t>
            </a:r>
            <a:r>
              <a:rPr lang="en-US" baseline="0" smtClean="0"/>
              <a:t> </a:t>
            </a:r>
            <a:r>
              <a:rPr lang="en-US" baseline="0" err="1" smtClean="0"/>
              <a:t>ngoài</a:t>
            </a:r>
            <a:r>
              <a:rPr lang="en-US" baseline="0" smtClean="0"/>
              <a:t> </a:t>
            </a:r>
            <a:r>
              <a:rPr lang="en-US" baseline="0" err="1" smtClean="0"/>
              <a:t>còn</a:t>
            </a:r>
            <a:r>
              <a:rPr lang="en-US" baseline="0" smtClean="0"/>
              <a:t> </a:t>
            </a:r>
            <a:r>
              <a:rPr lang="en-US" baseline="0" err="1" smtClean="0"/>
              <a:t>lớn</a:t>
            </a:r>
            <a:r>
              <a:rPr lang="en-US" baseline="0" smtClean="0"/>
              <a:t> </a:t>
            </a:r>
            <a:r>
              <a:rPr lang="en-US" baseline="0" err="1" smtClean="0"/>
              <a:t>hơn</a:t>
            </a:r>
            <a:endParaRPr lang="en-US" baseline="0" smtClean="0"/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ngày</a:t>
            </a:r>
            <a:r>
              <a:rPr lang="en-US" baseline="0" smtClean="0"/>
              <a:t> </a:t>
            </a:r>
            <a:r>
              <a:rPr lang="en-US" baseline="0" err="1" smtClean="0"/>
              <a:t>hôm</a:t>
            </a:r>
            <a:r>
              <a:rPr lang="en-US" baseline="0" smtClean="0"/>
              <a:t> qua, </a:t>
            </a:r>
            <a:r>
              <a:rPr lang="en-US" baseline="0" err="1" smtClean="0"/>
              <a:t>sau</a:t>
            </a:r>
            <a:r>
              <a:rPr lang="en-US" baseline="0" smtClean="0"/>
              <a:t> </a:t>
            </a:r>
            <a:r>
              <a:rPr lang="en-US" baseline="0" err="1" smtClean="0"/>
              <a:t>thời</a:t>
            </a:r>
            <a:r>
              <a:rPr lang="en-US" baseline="0" smtClean="0"/>
              <a:t> </a:t>
            </a:r>
            <a:r>
              <a:rPr lang="en-US" baseline="0" err="1" smtClean="0"/>
              <a:t>gian</a:t>
            </a:r>
            <a:r>
              <a:rPr lang="en-US" baseline="0" smtClean="0"/>
              <a:t> </a:t>
            </a:r>
            <a:r>
              <a:rPr lang="en-US" baseline="0" err="1" smtClean="0"/>
              <a:t>nghỉ</a:t>
            </a:r>
            <a:r>
              <a:rPr lang="en-US" baseline="0" smtClean="0"/>
              <a:t> </a:t>
            </a:r>
            <a:r>
              <a:rPr lang="en-US" baseline="0" err="1" smtClean="0"/>
              <a:t>lễ</a:t>
            </a:r>
            <a:r>
              <a:rPr lang="en-US" baseline="0" smtClean="0"/>
              <a:t>, </a:t>
            </a:r>
            <a:r>
              <a:rPr lang="en-US" baseline="0" err="1" smtClean="0"/>
              <a:t>bộ</a:t>
            </a:r>
            <a:r>
              <a:rPr lang="en-US" baseline="0" smtClean="0"/>
              <a:t> </a:t>
            </a:r>
            <a:r>
              <a:rPr lang="en-US" baseline="0" err="1" smtClean="0"/>
              <a:t>phận</a:t>
            </a:r>
            <a:r>
              <a:rPr lang="en-US" baseline="0" smtClean="0"/>
              <a:t> “</a:t>
            </a:r>
            <a:r>
              <a:rPr lang="en-US" baseline="0" err="1" smtClean="0"/>
              <a:t>hỗ</a:t>
            </a:r>
            <a:r>
              <a:rPr lang="en-US" baseline="0" smtClean="0"/>
              <a:t> </a:t>
            </a:r>
            <a:r>
              <a:rPr lang="en-US" baseline="0" err="1" smtClean="0"/>
              <a:t>trợ</a:t>
            </a:r>
            <a:r>
              <a:rPr lang="en-US" baseline="0" smtClean="0"/>
              <a:t> </a:t>
            </a:r>
            <a:r>
              <a:rPr lang="en-US" baseline="0" err="1" smtClean="0"/>
              <a:t>hội</a:t>
            </a:r>
            <a:r>
              <a:rPr lang="en-US" baseline="0" smtClean="0"/>
              <a:t> hop” </a:t>
            </a:r>
            <a:r>
              <a:rPr lang="en-US" baseline="0" err="1" smtClean="0"/>
              <a:t>phải</a:t>
            </a:r>
            <a:r>
              <a:rPr lang="en-US" baseline="0" smtClean="0"/>
              <a:t> </a:t>
            </a:r>
            <a:r>
              <a:rPr lang="en-US" baseline="0" err="1" smtClean="0"/>
              <a:t>ngồi</a:t>
            </a:r>
            <a:r>
              <a:rPr lang="en-US" baseline="0" smtClean="0"/>
              <a:t> </a:t>
            </a:r>
            <a:r>
              <a:rPr lang="en-US" baseline="0" err="1" smtClean="0"/>
              <a:t>xé</a:t>
            </a:r>
            <a:r>
              <a:rPr lang="en-US" baseline="0" smtClean="0"/>
              <a:t> </a:t>
            </a:r>
            <a:r>
              <a:rPr lang="en-US" baseline="0" err="1" smtClean="0"/>
              <a:t>hơn</a:t>
            </a:r>
            <a:r>
              <a:rPr lang="en-US" baseline="0" smtClean="0"/>
              <a:t> 100 </a:t>
            </a:r>
            <a:r>
              <a:rPr lang="en-US" baseline="0" err="1" smtClean="0"/>
              <a:t>phong</a:t>
            </a:r>
            <a:r>
              <a:rPr lang="en-US" baseline="0" smtClean="0"/>
              <a:t> </a:t>
            </a:r>
            <a:r>
              <a:rPr lang="en-US" baseline="0" err="1" smtClean="0"/>
              <a:t>bì</a:t>
            </a:r>
            <a:r>
              <a:rPr lang="en-US" baseline="0" smtClean="0"/>
              <a:t> </a:t>
            </a:r>
            <a:r>
              <a:rPr lang="en-US" baseline="0" err="1" smtClean="0"/>
              <a:t>chứa</a:t>
            </a:r>
            <a:r>
              <a:rPr lang="en-US" baseline="0" smtClean="0"/>
              <a:t> </a:t>
            </a:r>
            <a:r>
              <a:rPr lang="en-US" baseline="0" err="1" smtClean="0"/>
              <a:t>đơn</a:t>
            </a:r>
            <a:r>
              <a:rPr lang="en-US" baseline="0" smtClean="0"/>
              <a:t> </a:t>
            </a:r>
            <a:r>
              <a:rPr lang="en-US" baseline="0" err="1" smtClean="0"/>
              <a:t>và</a:t>
            </a:r>
            <a:r>
              <a:rPr lang="en-US" baseline="0" smtClean="0"/>
              <a:t> </a:t>
            </a:r>
            <a:r>
              <a:rPr lang="en-US" baseline="0" err="1" smtClean="0"/>
              <a:t>giấy</a:t>
            </a:r>
            <a:r>
              <a:rPr lang="en-US" baseline="0" smtClean="0"/>
              <a:t> </a:t>
            </a:r>
            <a:r>
              <a:rPr lang="en-US" baseline="0" err="1" smtClean="0"/>
              <a:t>tờ</a:t>
            </a:r>
            <a:r>
              <a:rPr lang="en-US" baseline="0" smtClean="0"/>
              <a:t> </a:t>
            </a:r>
            <a:r>
              <a:rPr lang="en-US" baseline="0" err="1" smtClean="0"/>
              <a:t>xin</a:t>
            </a:r>
            <a:r>
              <a:rPr lang="en-US" baseline="0" smtClean="0"/>
              <a:t> </a:t>
            </a:r>
            <a:r>
              <a:rPr lang="en-US" baseline="0" err="1" smtClean="0"/>
              <a:t>tổ</a:t>
            </a:r>
            <a:r>
              <a:rPr lang="en-US" baseline="0" smtClean="0"/>
              <a:t> </a:t>
            </a:r>
            <a:r>
              <a:rPr lang="en-US" baseline="0" err="1" smtClean="0"/>
              <a:t>chức</a:t>
            </a:r>
            <a:r>
              <a:rPr lang="en-US" baseline="0" smtClean="0"/>
              <a:t>, </a:t>
            </a:r>
            <a:r>
              <a:rPr lang="en-US" baseline="0" err="1" smtClean="0"/>
              <a:t>hỗ</a:t>
            </a:r>
            <a:r>
              <a:rPr lang="en-US" baseline="0" smtClean="0"/>
              <a:t> </a:t>
            </a:r>
            <a:r>
              <a:rPr lang="en-US" baseline="0" err="1" smtClean="0"/>
              <a:t>trợ</a:t>
            </a:r>
            <a:r>
              <a:rPr lang="en-US" baseline="0" smtClean="0"/>
              <a:t> </a:t>
            </a:r>
            <a:r>
              <a:rPr lang="en-US" baseline="0" err="1" smtClean="0"/>
              <a:t>hội</a:t>
            </a:r>
            <a:r>
              <a:rPr lang="en-US" baseline="0" smtClean="0"/>
              <a:t> </a:t>
            </a:r>
            <a:r>
              <a:rPr lang="en-US" baseline="0" err="1" smtClean="0"/>
              <a:t>họp</a:t>
            </a:r>
            <a:r>
              <a:rPr lang="en-US" baseline="0" smtClean="0"/>
              <a:t> =&gt; 60,000 </a:t>
            </a:r>
            <a:r>
              <a:rPr lang="en-US" baseline="0" err="1" smtClean="0"/>
              <a:t>lượt</a:t>
            </a:r>
            <a:r>
              <a:rPr lang="en-US" baseline="0" smtClean="0"/>
              <a:t> </a:t>
            </a:r>
            <a:r>
              <a:rPr lang="en-US" baseline="0" err="1" smtClean="0"/>
              <a:t>người</a:t>
            </a:r>
            <a:r>
              <a:rPr lang="en-US" baseline="0" smtClean="0"/>
              <a:t>/</a:t>
            </a:r>
            <a:r>
              <a:rPr lang="en-US" baseline="0" err="1" smtClean="0"/>
              <a:t>tháng</a:t>
            </a:r>
            <a:r>
              <a:rPr lang="en-US" baseline="0" smtClean="0"/>
              <a:t> =&gt; 840,000 </a:t>
            </a:r>
            <a:r>
              <a:rPr lang="en-US" baseline="0" err="1" smtClean="0"/>
              <a:t>lượt</a:t>
            </a:r>
            <a:r>
              <a:rPr lang="en-US" baseline="0" smtClean="0"/>
              <a:t> </a:t>
            </a:r>
            <a:r>
              <a:rPr lang="en-US" baseline="0" err="1" smtClean="0"/>
              <a:t>người</a:t>
            </a:r>
            <a:r>
              <a:rPr lang="en-US" baseline="0" smtClean="0"/>
              <a:t> </a:t>
            </a:r>
            <a:r>
              <a:rPr lang="en-US" baseline="0" err="1" smtClean="0"/>
              <a:t>hội</a:t>
            </a:r>
            <a:r>
              <a:rPr lang="en-US" baseline="0" smtClean="0"/>
              <a:t> </a:t>
            </a:r>
            <a:r>
              <a:rPr lang="en-US" baseline="0" err="1" smtClean="0"/>
              <a:t>họp</a:t>
            </a:r>
            <a:r>
              <a:rPr lang="en-US" baseline="0" smtClean="0"/>
              <a:t>/</a:t>
            </a:r>
            <a:r>
              <a:rPr lang="en-US" baseline="0" err="1" smtClean="0"/>
              <a:t>năm</a:t>
            </a:r>
            <a:endParaRPr lang="en-US" baseline="0" smtClean="0"/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baseline="0" err="1" smtClean="0"/>
              <a:t>Để</a:t>
            </a:r>
            <a:r>
              <a:rPr lang="en-US" baseline="0" smtClean="0"/>
              <a:t> </a:t>
            </a:r>
            <a:r>
              <a:rPr lang="en-US" baseline="0" err="1" smtClean="0"/>
              <a:t>đáp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được</a:t>
            </a:r>
            <a:r>
              <a:rPr lang="en-US" baseline="0" smtClean="0"/>
              <a:t> </a:t>
            </a:r>
            <a:r>
              <a:rPr lang="en-US" baseline="0" err="1" smtClean="0"/>
              <a:t>nhu</a:t>
            </a:r>
            <a:r>
              <a:rPr lang="en-US" baseline="0" smtClean="0"/>
              <a:t> </a:t>
            </a:r>
            <a:r>
              <a:rPr lang="en-US" baseline="0" err="1" smtClean="0"/>
              <a:t>cầu</a:t>
            </a:r>
            <a:r>
              <a:rPr lang="en-US" baseline="0" smtClean="0"/>
              <a:t> </a:t>
            </a:r>
            <a:r>
              <a:rPr lang="en-US" baseline="0" err="1" smtClean="0"/>
              <a:t>khổng</a:t>
            </a:r>
            <a:r>
              <a:rPr lang="en-US" baseline="0" smtClean="0"/>
              <a:t> </a:t>
            </a:r>
            <a:r>
              <a:rPr lang="en-US" baseline="0" err="1" smtClean="0"/>
              <a:t>lồ</a:t>
            </a:r>
            <a:r>
              <a:rPr lang="en-US" baseline="0" smtClean="0"/>
              <a:t> </a:t>
            </a:r>
            <a:r>
              <a:rPr lang="en-US" baseline="0" err="1" smtClean="0"/>
              <a:t>đó</a:t>
            </a:r>
            <a:r>
              <a:rPr lang="en-US" baseline="0" smtClean="0"/>
              <a:t>, </a:t>
            </a:r>
            <a:r>
              <a:rPr lang="en-US" baseline="0" err="1" smtClean="0"/>
              <a:t>ngay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ngày</a:t>
            </a:r>
            <a:r>
              <a:rPr lang="en-US" baseline="0" smtClean="0"/>
              <a:t> </a:t>
            </a:r>
            <a:r>
              <a:rPr lang="en-US" baseline="0" err="1" smtClean="0"/>
              <a:t>hôm</a:t>
            </a:r>
            <a:r>
              <a:rPr lang="en-US" baseline="0" smtClean="0"/>
              <a:t> nay, </a:t>
            </a:r>
            <a:r>
              <a:rPr lang="en-US" baseline="0" err="1" smtClean="0"/>
              <a:t>được</a:t>
            </a:r>
            <a:r>
              <a:rPr lang="en-US" baseline="0" smtClean="0"/>
              <a:t> </a:t>
            </a:r>
            <a:r>
              <a:rPr lang="en-US" baseline="0" err="1" smtClean="0"/>
              <a:t>sự</a:t>
            </a:r>
            <a:r>
              <a:rPr lang="en-US" baseline="0" smtClean="0"/>
              <a:t> </a:t>
            </a:r>
            <a:r>
              <a:rPr lang="en-US" baseline="0" err="1" smtClean="0"/>
              <a:t>đồng</a:t>
            </a:r>
            <a:r>
              <a:rPr lang="en-US" baseline="0" smtClean="0"/>
              <a:t> ý </a:t>
            </a:r>
            <a:r>
              <a:rPr lang="en-US" baseline="0" err="1" smtClean="0"/>
              <a:t>của</a:t>
            </a:r>
            <a:r>
              <a:rPr lang="en-US" baseline="0" smtClean="0"/>
              <a:t> Ban </a:t>
            </a:r>
            <a:r>
              <a:rPr lang="en-US" baseline="0" err="1" smtClean="0"/>
              <a:t>Giám</a:t>
            </a:r>
            <a:r>
              <a:rPr lang="en-US" baseline="0" smtClean="0"/>
              <a:t> </a:t>
            </a:r>
            <a:r>
              <a:rPr lang="en-US" baseline="0" err="1" smtClean="0"/>
              <a:t>Đốc</a:t>
            </a:r>
            <a:r>
              <a:rPr lang="en-US" baseline="0" smtClean="0"/>
              <a:t>, </a:t>
            </a:r>
            <a:r>
              <a:rPr lang="en-US" baseline="0" err="1" smtClean="0"/>
              <a:t>phòng</a:t>
            </a:r>
            <a:r>
              <a:rPr lang="en-US" baseline="0" smtClean="0"/>
              <a:t> </a:t>
            </a:r>
            <a:r>
              <a:rPr lang="en-US" baseline="0" err="1" smtClean="0"/>
              <a:t>huấn</a:t>
            </a:r>
            <a:r>
              <a:rPr lang="en-US" baseline="0" smtClean="0"/>
              <a:t> </a:t>
            </a:r>
            <a:r>
              <a:rPr lang="en-US" baseline="0" err="1" smtClean="0"/>
              <a:t>luyện</a:t>
            </a:r>
            <a:r>
              <a:rPr lang="en-US" baseline="0" smtClean="0"/>
              <a:t> </a:t>
            </a:r>
            <a:r>
              <a:rPr lang="en-US" baseline="0" err="1" smtClean="0"/>
              <a:t>xin</a:t>
            </a:r>
            <a:r>
              <a:rPr lang="en-US" baseline="0" smtClean="0"/>
              <a:t> </a:t>
            </a:r>
            <a:r>
              <a:rPr lang="en-US" baseline="0" err="1" smtClean="0"/>
              <a:t>trân</a:t>
            </a:r>
            <a:r>
              <a:rPr lang="en-US" baseline="0" smtClean="0"/>
              <a:t> </a:t>
            </a:r>
            <a:r>
              <a:rPr lang="en-US" baseline="0" err="1" smtClean="0"/>
              <a:t>trọng</a:t>
            </a:r>
            <a:r>
              <a:rPr lang="en-US" baseline="0" smtClean="0"/>
              <a:t> </a:t>
            </a:r>
            <a:r>
              <a:rPr lang="en-US" baseline="0" err="1" smtClean="0"/>
              <a:t>ra</a:t>
            </a:r>
            <a:r>
              <a:rPr lang="en-US" baseline="0" smtClean="0"/>
              <a:t> </a:t>
            </a:r>
            <a:r>
              <a:rPr lang="en-US" baseline="0" err="1" smtClean="0"/>
              <a:t>mắt</a:t>
            </a:r>
            <a:r>
              <a:rPr lang="en-US" baseline="0" smtClean="0"/>
              <a:t> </a:t>
            </a:r>
            <a:r>
              <a:rPr lang="en-US" baseline="0" err="1" smtClean="0"/>
              <a:t>trang</a:t>
            </a:r>
            <a:r>
              <a:rPr lang="en-US" baseline="0" smtClean="0"/>
              <a:t> Web “</a:t>
            </a:r>
            <a:r>
              <a:rPr lang="en-US" baseline="0" err="1" smtClean="0"/>
              <a:t>Đăng</a:t>
            </a:r>
            <a:r>
              <a:rPr lang="en-US" baseline="0" smtClean="0"/>
              <a:t> </a:t>
            </a:r>
            <a:r>
              <a:rPr lang="en-US" baseline="0" err="1" smtClean="0"/>
              <a:t>ký</a:t>
            </a:r>
            <a:r>
              <a:rPr lang="en-US" baseline="0" smtClean="0"/>
              <a:t> </a:t>
            </a:r>
            <a:r>
              <a:rPr lang="en-US" baseline="0" err="1" smtClean="0"/>
              <a:t>hội</a:t>
            </a:r>
            <a:r>
              <a:rPr lang="en-US" baseline="0" smtClean="0"/>
              <a:t> </a:t>
            </a:r>
            <a:r>
              <a:rPr lang="en-US" baseline="0" err="1" smtClean="0"/>
              <a:t>họp</a:t>
            </a:r>
            <a:r>
              <a:rPr lang="en-US" baseline="0" smtClean="0"/>
              <a:t> </a:t>
            </a:r>
            <a:r>
              <a:rPr lang="en-US" baseline="0" err="1" smtClean="0"/>
              <a:t>bên</a:t>
            </a:r>
            <a:r>
              <a:rPr lang="en-US" baseline="0" smtClean="0"/>
              <a:t> </a:t>
            </a:r>
            <a:r>
              <a:rPr lang="en-US" baseline="0" err="1" smtClean="0"/>
              <a:t>ngoài</a:t>
            </a:r>
            <a:r>
              <a:rPr lang="en-US" baseline="0" smtClean="0"/>
              <a:t>” </a:t>
            </a:r>
            <a:r>
              <a:rPr lang="en-US" baseline="0" err="1" smtClean="0"/>
              <a:t>với</a:t>
            </a:r>
            <a:r>
              <a:rPr lang="en-US" baseline="0" smtClean="0"/>
              <a:t> </a:t>
            </a:r>
            <a:r>
              <a:rPr lang="en-US" baseline="0" err="1" smtClean="0"/>
              <a:t>mục</a:t>
            </a:r>
            <a:r>
              <a:rPr lang="en-US" baseline="0" smtClean="0"/>
              <a:t> </a:t>
            </a:r>
            <a:r>
              <a:rPr lang="en-US" baseline="0" err="1" smtClean="0"/>
              <a:t>đích</a:t>
            </a:r>
            <a:r>
              <a:rPr lang="en-US" baseline="0" smtClean="0"/>
              <a:t> </a:t>
            </a:r>
            <a:r>
              <a:rPr lang="en-US" baseline="0" err="1" smtClean="0"/>
              <a:t>hỗ</a:t>
            </a:r>
            <a:r>
              <a:rPr lang="en-US" baseline="0" smtClean="0"/>
              <a:t> </a:t>
            </a:r>
            <a:r>
              <a:rPr lang="en-US" baseline="0" err="1" smtClean="0"/>
              <a:t>trợ</a:t>
            </a:r>
            <a:r>
              <a:rPr lang="en-US" baseline="0" smtClean="0"/>
              <a:t> </a:t>
            </a:r>
            <a:r>
              <a:rPr lang="en-US" baseline="0" err="1" smtClean="0"/>
              <a:t>Anh</a:t>
            </a:r>
            <a:r>
              <a:rPr lang="en-US" baseline="0" smtClean="0"/>
              <a:t>/</a:t>
            </a:r>
            <a:r>
              <a:rPr lang="en-US" baseline="0" err="1" smtClean="0"/>
              <a:t>Chị</a:t>
            </a:r>
            <a:r>
              <a:rPr lang="en-US" baseline="0" smtClean="0"/>
              <a:t> </a:t>
            </a:r>
            <a:r>
              <a:rPr lang="en-US" baseline="0" err="1" smtClean="0"/>
              <a:t>đăng</a:t>
            </a:r>
            <a:r>
              <a:rPr lang="en-US" baseline="0" smtClean="0"/>
              <a:t> </a:t>
            </a:r>
            <a:r>
              <a:rPr lang="en-US" baseline="0" err="1" smtClean="0"/>
              <a:t>ký</a:t>
            </a:r>
            <a:r>
              <a:rPr lang="en-US" baseline="0" smtClean="0"/>
              <a:t> </a:t>
            </a:r>
            <a:r>
              <a:rPr lang="en-US" baseline="0" err="1" smtClean="0"/>
              <a:t>hội</a:t>
            </a:r>
            <a:r>
              <a:rPr lang="en-US" baseline="0" smtClean="0"/>
              <a:t> </a:t>
            </a:r>
            <a:r>
              <a:rPr lang="en-US" baseline="0" err="1" smtClean="0"/>
              <a:t>họp</a:t>
            </a:r>
            <a:r>
              <a:rPr lang="en-US" baseline="0" smtClean="0"/>
              <a:t> </a:t>
            </a:r>
            <a:r>
              <a:rPr lang="en-US" baseline="0" err="1" smtClean="0"/>
              <a:t>nhanh</a:t>
            </a:r>
            <a:r>
              <a:rPr lang="en-US" baseline="0" smtClean="0"/>
              <a:t> </a:t>
            </a:r>
            <a:r>
              <a:rPr lang="en-US" baseline="0" err="1" smtClean="0"/>
              <a:t>nhất</a:t>
            </a:r>
            <a:r>
              <a:rPr lang="en-US" baseline="0" smtClean="0"/>
              <a:t>, </a:t>
            </a:r>
            <a:r>
              <a:rPr lang="en-US" baseline="0" err="1" smtClean="0"/>
              <a:t>thuận</a:t>
            </a:r>
            <a:r>
              <a:rPr lang="en-US" baseline="0" smtClean="0"/>
              <a:t> </a:t>
            </a:r>
            <a:r>
              <a:rPr lang="en-US" baseline="0" err="1" smtClean="0"/>
              <a:t>tiện</a:t>
            </a:r>
            <a:r>
              <a:rPr lang="en-US" baseline="0" smtClean="0"/>
              <a:t> </a:t>
            </a:r>
            <a:r>
              <a:rPr lang="en-US" baseline="0" err="1" smtClean="0"/>
              <a:t>nhất</a:t>
            </a:r>
            <a:r>
              <a:rPr lang="en-US" baseline="0" smtClean="0"/>
              <a:t>, </a:t>
            </a:r>
            <a:r>
              <a:rPr lang="en-US" baseline="0" err="1" smtClean="0"/>
              <a:t>và</a:t>
            </a:r>
            <a:r>
              <a:rPr lang="en-US" baseline="0" smtClean="0"/>
              <a:t> </a:t>
            </a:r>
            <a:r>
              <a:rPr lang="en-US" baseline="0" err="1" smtClean="0"/>
              <a:t>mọi</a:t>
            </a:r>
            <a:r>
              <a:rPr lang="en-US" baseline="0" smtClean="0"/>
              <a:t> </a:t>
            </a:r>
            <a:r>
              <a:rPr lang="en-US" baseline="0" err="1" smtClean="0"/>
              <a:t>lúc</a:t>
            </a:r>
            <a:r>
              <a:rPr lang="en-US" baseline="0" smtClean="0"/>
              <a:t> </a:t>
            </a:r>
            <a:r>
              <a:rPr lang="en-US" baseline="0" err="1" smtClean="0"/>
              <a:t>mọi</a:t>
            </a:r>
            <a:r>
              <a:rPr lang="en-US" baseline="0" smtClean="0"/>
              <a:t> </a:t>
            </a:r>
            <a:r>
              <a:rPr lang="en-US" baseline="0" err="1" smtClean="0"/>
              <a:t>nơi</a:t>
            </a:r>
            <a:r>
              <a:rPr lang="en-US" baseline="0" smtClean="0"/>
              <a:t>.</a:t>
            </a:r>
          </a:p>
          <a:p>
            <a:pPr>
              <a:buFontTx/>
              <a:buNone/>
            </a:pPr>
            <a:r>
              <a:rPr lang="en-US" baseline="0" smtClean="0"/>
              <a:t>Nam </a:t>
            </a:r>
            <a:r>
              <a:rPr lang="en-US" baseline="0" err="1" smtClean="0"/>
              <a:t>xin</a:t>
            </a:r>
            <a:r>
              <a:rPr lang="en-US" baseline="0" smtClean="0"/>
              <a:t> </a:t>
            </a:r>
            <a:r>
              <a:rPr lang="en-US" baseline="0" err="1" smtClean="0"/>
              <a:t>phép</a:t>
            </a:r>
            <a:r>
              <a:rPr lang="en-US" baseline="0" smtClean="0"/>
              <a:t> </a:t>
            </a:r>
            <a:r>
              <a:rPr lang="en-US" baseline="0" err="1" smtClean="0"/>
              <a:t>giới</a:t>
            </a:r>
            <a:r>
              <a:rPr lang="en-US" baseline="0" smtClean="0"/>
              <a:t> </a:t>
            </a:r>
            <a:r>
              <a:rPr lang="en-US" baseline="0" err="1" smtClean="0"/>
              <a:t>thiệu</a:t>
            </a:r>
            <a:r>
              <a:rPr lang="en-US" baseline="0" smtClean="0"/>
              <a:t>, </a:t>
            </a:r>
            <a:r>
              <a:rPr lang="en-US" baseline="0" err="1" smtClean="0"/>
              <a:t>đây</a:t>
            </a:r>
            <a:r>
              <a:rPr lang="en-US" baseline="0" smtClean="0"/>
              <a:t> </a:t>
            </a:r>
            <a:r>
              <a:rPr lang="en-US" baseline="0" err="1" smtClean="0"/>
              <a:t>là</a:t>
            </a:r>
            <a:r>
              <a:rPr lang="en-US" baseline="0" smtClean="0"/>
              <a:t> </a:t>
            </a:r>
            <a:r>
              <a:rPr lang="en-US" baseline="0" err="1" smtClean="0"/>
              <a:t>giao</a:t>
            </a:r>
            <a:r>
              <a:rPr lang="en-US" baseline="0" smtClean="0"/>
              <a:t> </a:t>
            </a:r>
            <a:r>
              <a:rPr lang="en-US" baseline="0" err="1" smtClean="0"/>
              <a:t>diện</a:t>
            </a:r>
            <a:r>
              <a:rPr lang="en-US" baseline="0" smtClean="0"/>
              <a:t> </a:t>
            </a:r>
            <a:r>
              <a:rPr lang="en-US" baseline="0" err="1" smtClean="0"/>
              <a:t>trang</a:t>
            </a:r>
            <a:r>
              <a:rPr lang="en-US" baseline="0" smtClean="0"/>
              <a:t> </a:t>
            </a:r>
            <a:r>
              <a:rPr lang="en-US" baseline="0" err="1" smtClean="0"/>
              <a:t>chủ</a:t>
            </a:r>
            <a:r>
              <a:rPr lang="en-US" baseline="0" smtClean="0"/>
              <a:t> </a:t>
            </a:r>
            <a:r>
              <a:rPr lang="en-US" baseline="0" err="1" smtClean="0"/>
              <a:t>của</a:t>
            </a:r>
            <a:r>
              <a:rPr lang="en-US" baseline="0" smtClean="0"/>
              <a:t> </a:t>
            </a:r>
            <a:r>
              <a:rPr lang="en-US" baseline="0" err="1" smtClean="0"/>
              <a:t>trang</a:t>
            </a:r>
            <a:r>
              <a:rPr lang="en-US" baseline="0" smtClean="0"/>
              <a:t> web </a:t>
            </a:r>
            <a:r>
              <a:rPr lang="en-US" baseline="0" err="1" smtClean="0"/>
              <a:t>này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Theo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Chị</a:t>
            </a:r>
            <a:r>
              <a:rPr lang="en-US" baseline="0" dirty="0" smtClean="0"/>
              <a:t> 12%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50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Chị</a:t>
            </a:r>
            <a:r>
              <a:rPr lang="en-US" baseline="0" dirty="0" smtClean="0"/>
              <a:t> Platinum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80%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quota.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Nam,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Chị</a:t>
            </a:r>
            <a:r>
              <a:rPr lang="en-US" baseline="0" dirty="0" smtClean="0"/>
              <a:t> Silver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Nam.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cam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 10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</a:t>
            </a:r>
          </a:p>
          <a:p>
            <a:pPr>
              <a:buFontTx/>
              <a:buChar char="-"/>
            </a:pPr>
            <a:r>
              <a:rPr lang="en-US" baseline="0" dirty="0" smtClean="0"/>
              <a:t> 30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10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</a:t>
            </a:r>
          </a:p>
          <a:p>
            <a:pPr>
              <a:buFontTx/>
              <a:buChar char="-"/>
            </a:pPr>
            <a:r>
              <a:rPr lang="en-US" baseline="0" dirty="0" smtClean="0"/>
              <a:t> 30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thuận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tiện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nhanh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chóng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Mất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5ph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tin,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máy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Internet,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máy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điện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thoại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minh</a:t>
            </a:r>
            <a:endParaRPr lang="en-US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Xem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quota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lịch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họp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online: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còn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nhiêu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quota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họp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họp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đâu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nhiêu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thước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đo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đo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lường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đội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trữ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tin,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Chị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gấp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tin dang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dở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vẫn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Chị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quay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web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nhật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xuyên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xuyên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email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aseline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Chị</a:t>
            </a:r>
            <a:r>
              <a:rPr lang="en-US" baseline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E1C6-D28C-4096-9E35-BDEB5381E0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67D38EE-5138-42C4-A84E-BAD5C5928625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E2E0BDF-7BED-40BB-8041-33B87EA70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4B0E9CC2-82C9-48CB-8B67-37A2E62277F5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2BFB971-C9BD-4360-ACDA-0ECA3D4AE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457C51D-EE6D-4107-B232-461F9D705DB9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9D27391-38D7-41B8-99B1-44D923455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137DE524-3CF8-468C-855A-3A9553968016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181FBE75-9C17-48A7-B41E-8EE2DCA1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EC3A281-D27C-434E-B29C-9D6AD2AC981C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2C3ACFA-45E8-4CBC-B1AC-F4477ECCE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04659DE-4854-401F-B8FA-C20DF562AAB7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E12A75B9-E4FE-4EBB-A97F-5BF79E00B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0F76B99-F6B5-43FF-8046-2E8C32FF9F8C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22D4112-88B0-4C48-90DA-D932D7E3C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359FE9B-271C-47CA-A573-F6B719EDE572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0FBFE02-E2F3-4FFF-A5E6-BD0688870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4B3CF28-71EC-45AC-9BEC-FFE40A2E6E7E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33CE030-B4E1-40EB-8988-307685F7E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75C5163-B8BE-4612-A169-A461D2C501AE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5845F5B-FDB5-4E39-B405-20D2EF2BB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6015B45-8E86-46A0-958C-F8275EF66DA6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9BB1D9C-5BF6-424B-9230-A8EFFB7EC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62CE8-090C-4637-9852-DB22EAA473E5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FDAD52-641B-4799-B472-3F7CF8DD6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8" r:id="rId1"/>
    <p:sldLayoutId id="2147485529" r:id="rId2"/>
    <p:sldLayoutId id="2147485530" r:id="rId3"/>
    <p:sldLayoutId id="2147485531" r:id="rId4"/>
    <p:sldLayoutId id="2147485532" r:id="rId5"/>
    <p:sldLayoutId id="2147485533" r:id="rId6"/>
    <p:sldLayoutId id="2147485534" r:id="rId7"/>
    <p:sldLayoutId id="2147485535" r:id="rId8"/>
    <p:sldLayoutId id="2147485536" r:id="rId9"/>
    <p:sldLayoutId id="2147485537" r:id="rId10"/>
    <p:sldLayoutId id="21474855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04800" y="25908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HƯỚNG DẪN</a:t>
            </a:r>
          </a:p>
          <a:p>
            <a:pPr algn="ctr"/>
            <a:r>
              <a:rPr lang="en-US" sz="3600" smtClean="0"/>
              <a:t>ĐĂNG KÝ HỘI HỌP ONLINE</a:t>
            </a:r>
            <a:endParaRPr lang="en-US" sz="3600"/>
          </a:p>
        </p:txBody>
      </p:sp>
      <p:sp>
        <p:nvSpPr>
          <p:cNvPr id="17" name="Rectangle 16"/>
          <p:cNvSpPr/>
          <p:nvPr/>
        </p:nvSpPr>
        <p:spPr>
          <a:xfrm>
            <a:off x="182530" y="4687669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rgbClr val="FF0000"/>
                </a:solidFill>
              </a:rPr>
              <a:t>phonghopamway.com.vn</a:t>
            </a:r>
            <a:endParaRPr lang="en-US" sz="4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295400"/>
            <a:ext cx="3886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I.1 Nhập thông tin người đăng ký:</a:t>
            </a:r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4495800" y="1664525"/>
            <a:ext cx="464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Loại hội họp &amp; Quy mô cuộc họp ở nước ngoài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0" y="1940256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II. Nhập thông tin hội họp chi tiết:</a:t>
            </a:r>
            <a:endParaRPr lang="en-US" u="sng"/>
          </a:p>
        </p:txBody>
      </p:sp>
      <p:sp>
        <p:nvSpPr>
          <p:cNvPr id="11" name="Rectangle 10"/>
          <p:cNvSpPr/>
          <p:nvPr/>
        </p:nvSpPr>
        <p:spPr>
          <a:xfrm>
            <a:off x="4419599" y="1295400"/>
            <a:ext cx="472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I.2 Nhập thông tin quota: </a:t>
            </a:r>
            <a:endParaRPr lang="en-US" u="sng"/>
          </a:p>
        </p:txBody>
      </p:sp>
      <p:sp>
        <p:nvSpPr>
          <p:cNvPr id="12" name="Rectangle 11"/>
          <p:cNvSpPr/>
          <p:nvPr/>
        </p:nvSpPr>
        <p:spPr>
          <a:xfrm>
            <a:off x="152400" y="1664525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Mã số ADA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0" y="4528079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(Dấu * là thông tin bắt buộc Anh/Chị cần phải nhập)</a:t>
            </a:r>
            <a:endParaRPr lang="en-US" sz="1400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1473200" y="-11113"/>
            <a:ext cx="6019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ĐĂNG KÝ </a:t>
            </a:r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HỘI </a:t>
            </a:r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HỌP </a:t>
            </a:r>
          </a:p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NGOÀI LÃNH THỔ VN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 l="14118" t="58333" r="15294" b="13542"/>
          <a:stretch>
            <a:fillRect/>
          </a:stretch>
        </p:blipFill>
        <p:spPr bwMode="auto">
          <a:xfrm>
            <a:off x="76200" y="2397456"/>
            <a:ext cx="8991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832879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Hệ thống sẽ gửi email thông báo sau khi việc đăng ký đã được duyệt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8"/>
          <p:cNvSpPr txBox="1">
            <a:spLocks noChangeArrowheads="1"/>
          </p:cNvSpPr>
          <p:nvPr/>
        </p:nvSpPr>
        <p:spPr bwMode="auto">
          <a:xfrm>
            <a:off x="1425700" y="190762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CÁC TIỆN ÍCH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ounded Rectangle 45"/>
          <p:cNvSpPr/>
          <p:nvPr/>
        </p:nvSpPr>
        <p:spPr>
          <a:xfrm>
            <a:off x="3810000" y="1295400"/>
            <a:ext cx="4572000" cy="381000"/>
          </a:xfrm>
          <a:prstGeom prst="round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thuận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tiện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nhanh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chóng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0000" y="1752600"/>
            <a:ext cx="4572000" cy="381000"/>
          </a:xfrm>
          <a:prstGeom prst="round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Xem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quota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lịch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họp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online 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105400" y="2859975"/>
            <a:ext cx="4572000" cy="381000"/>
          </a:xfrm>
          <a:prstGeom prst="round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trữ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105400" y="3317175"/>
            <a:ext cx="5486400" cy="381000"/>
          </a:xfrm>
          <a:prstGeom prst="round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nhật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xuyên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283962" y="2885368"/>
            <a:ext cx="4713706" cy="1498607"/>
            <a:chOff x="4114801" y="1312614"/>
            <a:chExt cx="5029199" cy="15621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r="22353"/>
            <a:stretch>
              <a:fillRect/>
            </a:stretch>
          </p:blipFill>
          <p:spPr bwMode="auto">
            <a:xfrm>
              <a:off x="4114801" y="1312614"/>
              <a:ext cx="5029199" cy="15621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1" name="Rectangle 60"/>
            <p:cNvSpPr/>
            <p:nvPr/>
          </p:nvSpPr>
          <p:spPr>
            <a:xfrm>
              <a:off x="6110065" y="1637630"/>
              <a:ext cx="1344865" cy="2179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 smtClean="0"/>
                <a:t>Đã</a:t>
              </a:r>
              <a:r>
                <a:rPr lang="en-US" sz="1200" smtClean="0"/>
                <a:t> </a:t>
              </a:r>
              <a:r>
                <a:rPr lang="en-US" sz="1200" err="1" smtClean="0"/>
                <a:t>sử</a:t>
              </a:r>
              <a:r>
                <a:rPr lang="en-US" sz="1200" smtClean="0"/>
                <a:t> </a:t>
              </a:r>
              <a:r>
                <a:rPr lang="en-US" sz="1200" err="1" smtClean="0"/>
                <a:t>dụng</a:t>
              </a:r>
              <a:endParaRPr lang="en-US" sz="12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29051" y="1637630"/>
              <a:ext cx="1602280" cy="2443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 smtClean="0"/>
                <a:t>Còn</a:t>
              </a:r>
              <a:r>
                <a:rPr lang="en-US" sz="1200" smtClean="0"/>
                <a:t> </a:t>
              </a:r>
              <a:r>
                <a:rPr lang="en-US" sz="1200" err="1" smtClean="0"/>
                <a:t>lại</a:t>
              </a:r>
              <a:endParaRPr lang="en-US" sz="12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28865" y="1637630"/>
              <a:ext cx="1030168" cy="20451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 smtClean="0"/>
                <a:t>Loại</a:t>
              </a:r>
              <a:r>
                <a:rPr lang="en-US" sz="1200" smtClean="0"/>
                <a:t> </a:t>
              </a:r>
              <a:r>
                <a:rPr lang="en-US" sz="1200" err="1" smtClean="0"/>
                <a:t>hội</a:t>
              </a:r>
              <a:r>
                <a:rPr lang="en-US" sz="1200" smtClean="0"/>
                <a:t> hop</a:t>
              </a:r>
              <a:endParaRPr lang="en-US" sz="12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71865" y="1637630"/>
              <a:ext cx="685800" cy="2179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Quota</a:t>
              </a:r>
              <a:endParaRPr lang="en-US" sz="120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776850"/>
            <a:ext cx="7715250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 l="60588" t="32292" r="14118" b="51760"/>
          <a:stretch>
            <a:fillRect/>
          </a:stretch>
        </p:blipFill>
        <p:spPr bwMode="auto">
          <a:xfrm>
            <a:off x="275898" y="1332192"/>
            <a:ext cx="3276600" cy="1166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228600" y="1295400"/>
            <a:ext cx="1981200" cy="457200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160020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1. Quy định hội họp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102227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2. Các bước đăng ký </a:t>
            </a:r>
            <a:r>
              <a:rPr lang="en-US" sz="2400" b="1" smtClean="0">
                <a:solidFill>
                  <a:srgbClr val="FF0000"/>
                </a:solidFill>
              </a:rPr>
              <a:t>online &amp; cách truy cập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604254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3. </a:t>
            </a:r>
            <a:r>
              <a:rPr lang="en-US" sz="2400" b="1" err="1" smtClean="0">
                <a:solidFill>
                  <a:srgbClr val="FF0000"/>
                </a:solidFill>
              </a:rPr>
              <a:t>Đăng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ký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hội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họp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bên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ngoài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106281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4. </a:t>
            </a:r>
            <a:r>
              <a:rPr lang="en-US" sz="2400" b="1" err="1" smtClean="0">
                <a:solidFill>
                  <a:srgbClr val="FF0000"/>
                </a:solidFill>
              </a:rPr>
              <a:t>Đăng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ký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hội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họp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có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hỗ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trợ</a:t>
            </a:r>
            <a:r>
              <a:rPr lang="en-US" sz="2400" b="1" smtClean="0">
                <a:solidFill>
                  <a:srgbClr val="FF0000"/>
                </a:solidFill>
              </a:rPr>
              <a:t> chi </a:t>
            </a:r>
            <a:r>
              <a:rPr lang="en-US" sz="2400" b="1" err="1" smtClean="0">
                <a:solidFill>
                  <a:srgbClr val="FF0000"/>
                </a:solidFill>
              </a:rPr>
              <a:t>phí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608308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5. </a:t>
            </a:r>
            <a:r>
              <a:rPr lang="en-US" sz="2400" b="1" err="1" smtClean="0">
                <a:solidFill>
                  <a:srgbClr val="FF0000"/>
                </a:solidFill>
              </a:rPr>
              <a:t>Đăng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ký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hội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họp</a:t>
            </a:r>
            <a:r>
              <a:rPr lang="en-US" sz="2400" b="1" smtClean="0">
                <a:solidFill>
                  <a:srgbClr val="FF0000"/>
                </a:solidFill>
              </a:rPr>
              <a:t> ở </a:t>
            </a:r>
            <a:r>
              <a:rPr lang="en-US" sz="2400" b="1" err="1" smtClean="0">
                <a:solidFill>
                  <a:srgbClr val="FF0000"/>
                </a:solidFill>
              </a:rPr>
              <a:t>nước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</a:rPr>
              <a:t>ngoài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1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473200" y="211387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MỤC LỤC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41103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6. Tiện ích của việc đăng ký online</a:t>
            </a:r>
            <a:endParaRPr 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7" grpId="0"/>
      <p:bldP spid="8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8"/>
          <p:cNvSpPr txBox="1">
            <a:spLocks noChangeArrowheads="1"/>
          </p:cNvSpPr>
          <p:nvPr/>
        </p:nvSpPr>
        <p:spPr bwMode="auto">
          <a:xfrm>
            <a:off x="1473200" y="211387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CÁC BƯỚC ĐĂNG KÝ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57200" y="3268724"/>
            <a:ext cx="2579116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ĐĂNG KÝ</a:t>
            </a:r>
          </a:p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HỘI HỌP KHÔNG</a:t>
            </a:r>
          </a:p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 HỖ TRỢ CHI PHÍ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80250" y="3268724"/>
            <a:ext cx="2471384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ĐĂNG KÝ</a:t>
            </a:r>
          </a:p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HỘI HỌP CÓ </a:t>
            </a:r>
          </a:p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HỖ TRỢ CHI PHÍ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4548" y="3268724"/>
            <a:ext cx="2471384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ĐĂNG KÝ</a:t>
            </a:r>
          </a:p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HỘI HỌP NGOÀI </a:t>
            </a:r>
          </a:p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LÃNH THỔ VN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83022" y="4572000"/>
            <a:ext cx="17526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Cam kết hiểu</a:t>
            </a:r>
          </a:p>
          <a:p>
            <a:pPr algn="ctr"/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37198" y="5486400"/>
            <a:ext cx="1295400" cy="11955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Đăng</a:t>
            </a:r>
            <a:r>
              <a:rPr lang="en-US" sz="1600" dirty="0" smtClean="0"/>
              <a:t> </a:t>
            </a:r>
            <a:r>
              <a:rPr lang="en-US" sz="1600" dirty="0" err="1" smtClean="0"/>
              <a:t>ký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diễn</a:t>
            </a:r>
            <a:r>
              <a:rPr lang="en-US" sz="1600" dirty="0" smtClean="0"/>
              <a:t> </a:t>
            </a:r>
            <a:r>
              <a:rPr lang="en-US" sz="1600" dirty="0" err="1" smtClean="0"/>
              <a:t>giả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Việt</a:t>
            </a:r>
            <a:r>
              <a:rPr lang="en-US" sz="1600" dirty="0" smtClean="0"/>
              <a:t> Nam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trước</a:t>
            </a:r>
            <a:r>
              <a:rPr lang="en-US" sz="1000" dirty="0" smtClean="0"/>
              <a:t> 10 </a:t>
            </a:r>
            <a:r>
              <a:rPr lang="en-US" sz="1000" dirty="0" err="1" smtClean="0"/>
              <a:t>ngày</a:t>
            </a:r>
            <a:r>
              <a:rPr lang="en-US" sz="1000" dirty="0" smtClean="0"/>
              <a:t>  </a:t>
            </a:r>
            <a:r>
              <a:rPr lang="en-US" sz="1000" dirty="0" err="1" smtClean="0"/>
              <a:t>làm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 )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1808798" y="5486400"/>
            <a:ext cx="1371600" cy="11955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Đăng</a:t>
            </a:r>
            <a:r>
              <a:rPr lang="en-US" sz="1600" dirty="0" smtClean="0"/>
              <a:t> </a:t>
            </a:r>
            <a:r>
              <a:rPr lang="en-US" sz="1600" dirty="0" err="1" smtClean="0"/>
              <a:t>ký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endParaRPr lang="en-US" sz="1600" dirty="0" smtClean="0"/>
          </a:p>
          <a:p>
            <a:pPr algn="ctr"/>
            <a:r>
              <a:rPr lang="en-US" sz="1600" dirty="0" err="1" smtClean="0"/>
              <a:t>diễn</a:t>
            </a:r>
            <a:r>
              <a:rPr lang="en-US" sz="1600" dirty="0" smtClean="0"/>
              <a:t> </a:t>
            </a:r>
            <a:r>
              <a:rPr lang="en-US" sz="1600" dirty="0" err="1" smtClean="0"/>
              <a:t>giả</a:t>
            </a:r>
            <a:r>
              <a:rPr lang="en-US" sz="1600" dirty="0" smtClean="0"/>
              <a:t> </a:t>
            </a:r>
            <a:r>
              <a:rPr lang="en-US" sz="1600" dirty="0" err="1" smtClean="0"/>
              <a:t>nước</a:t>
            </a:r>
            <a:r>
              <a:rPr lang="en-US" sz="1600" dirty="0" smtClean="0"/>
              <a:t> </a:t>
            </a:r>
            <a:r>
              <a:rPr lang="en-US" sz="1600" dirty="0" err="1" smtClean="0"/>
              <a:t>ngoài</a:t>
            </a:r>
            <a:endParaRPr lang="en-US" sz="16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trước</a:t>
            </a:r>
            <a:r>
              <a:rPr lang="en-US" sz="1000" dirty="0" smtClean="0"/>
              <a:t> 30 </a:t>
            </a:r>
            <a:r>
              <a:rPr lang="en-US" sz="1000" dirty="0" err="1" smtClean="0"/>
              <a:t>ngày</a:t>
            </a:r>
            <a:r>
              <a:rPr lang="en-US" sz="1000" dirty="0" smtClean="0"/>
              <a:t> </a:t>
            </a:r>
            <a:r>
              <a:rPr lang="en-US" sz="1000" dirty="0" err="1" smtClean="0"/>
              <a:t>làm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 )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3740676" y="4572000"/>
            <a:ext cx="17526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Cam kết hiểu</a:t>
            </a:r>
          </a:p>
          <a:p>
            <a:pPr algn="ctr"/>
            <a:r>
              <a:rPr lang="en-US" smtClean="0"/>
              <a:t> quy định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459936" y="4572000"/>
            <a:ext cx="17526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Cam kết hiểu</a:t>
            </a:r>
          </a:p>
          <a:p>
            <a:pPr algn="ctr"/>
            <a:r>
              <a:rPr lang="en-US" smtClean="0"/>
              <a:t> quy định</a:t>
            </a:r>
            <a:endParaRPr lang="en-US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1746758" y="4335524"/>
            <a:ext cx="12564" cy="23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4" idx="0"/>
          </p:cNvCxnSpPr>
          <p:nvPr/>
        </p:nvCxnSpPr>
        <p:spPr>
          <a:xfrm>
            <a:off x="1759322" y="5181600"/>
            <a:ext cx="73527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 flipH="1">
            <a:off x="1084898" y="5181600"/>
            <a:ext cx="67442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289736" y="5486400"/>
            <a:ext cx="1295400" cy="11955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Đăng</a:t>
            </a:r>
            <a:r>
              <a:rPr lang="en-US" sz="1600" dirty="0" smtClean="0"/>
              <a:t> </a:t>
            </a:r>
            <a:r>
              <a:rPr lang="en-US" sz="1600" dirty="0" err="1" smtClean="0"/>
              <a:t>ký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diễn</a:t>
            </a:r>
            <a:r>
              <a:rPr lang="en-US" sz="1600" dirty="0" smtClean="0"/>
              <a:t> </a:t>
            </a:r>
            <a:r>
              <a:rPr lang="en-US" sz="1600" dirty="0" err="1" smtClean="0"/>
              <a:t>giả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Việt</a:t>
            </a:r>
            <a:r>
              <a:rPr lang="en-US" sz="1600" dirty="0" smtClean="0"/>
              <a:t> Nam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trước</a:t>
            </a:r>
            <a:r>
              <a:rPr lang="en-US" sz="1000" dirty="0" smtClean="0"/>
              <a:t> 10 </a:t>
            </a:r>
            <a:r>
              <a:rPr lang="en-US" sz="1000" dirty="0" err="1" smtClean="0"/>
              <a:t>ngày</a:t>
            </a:r>
            <a:r>
              <a:rPr lang="en-US" sz="1000" dirty="0" smtClean="0"/>
              <a:t> </a:t>
            </a:r>
            <a:r>
              <a:rPr lang="en-US" sz="1000" dirty="0" err="1" smtClean="0"/>
              <a:t>làm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 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661336" y="5486400"/>
            <a:ext cx="1371600" cy="11955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Đăng</a:t>
            </a:r>
            <a:r>
              <a:rPr lang="en-US" sz="1600" dirty="0" smtClean="0"/>
              <a:t> </a:t>
            </a:r>
            <a:r>
              <a:rPr lang="en-US" sz="1600" dirty="0" err="1" smtClean="0"/>
              <a:t>ký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endParaRPr lang="en-US" sz="1600" dirty="0" smtClean="0"/>
          </a:p>
          <a:p>
            <a:pPr algn="ctr"/>
            <a:r>
              <a:rPr lang="en-US" sz="1600" dirty="0" err="1" smtClean="0"/>
              <a:t>diễn</a:t>
            </a:r>
            <a:r>
              <a:rPr lang="en-US" sz="1600" dirty="0" smtClean="0"/>
              <a:t> </a:t>
            </a:r>
            <a:r>
              <a:rPr lang="en-US" sz="1600" dirty="0" err="1" smtClean="0"/>
              <a:t>giả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err="1" smtClean="0"/>
              <a:t>nước</a:t>
            </a:r>
            <a:r>
              <a:rPr lang="en-US" sz="1600" dirty="0" smtClean="0"/>
              <a:t> </a:t>
            </a:r>
            <a:r>
              <a:rPr lang="en-US" sz="1600" dirty="0" err="1" smtClean="0"/>
              <a:t>ngoài</a:t>
            </a:r>
            <a:endParaRPr lang="en-US" sz="16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trước</a:t>
            </a:r>
            <a:r>
              <a:rPr lang="en-US" sz="1000" dirty="0" smtClean="0"/>
              <a:t> 30 </a:t>
            </a:r>
            <a:r>
              <a:rPr lang="en-US" sz="1000" dirty="0" err="1" smtClean="0"/>
              <a:t>ngày</a:t>
            </a:r>
            <a:r>
              <a:rPr lang="en-US" sz="1000" dirty="0" smtClean="0"/>
              <a:t> </a:t>
            </a:r>
            <a:r>
              <a:rPr lang="en-US" sz="1000" dirty="0" err="1" smtClean="0"/>
              <a:t>làm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 )</a:t>
            </a:r>
          </a:p>
        </p:txBody>
      </p:sp>
      <p:cxnSp>
        <p:nvCxnSpPr>
          <p:cNvPr id="34" name="Straight Arrow Connector 33"/>
          <p:cNvCxnSpPr>
            <a:stCxn id="15" idx="2"/>
            <a:endCxn id="29" idx="0"/>
          </p:cNvCxnSpPr>
          <p:nvPr/>
        </p:nvCxnSpPr>
        <p:spPr>
          <a:xfrm flipH="1">
            <a:off x="3937436" y="5181600"/>
            <a:ext cx="67954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0" idx="0"/>
          </p:cNvCxnSpPr>
          <p:nvPr/>
        </p:nvCxnSpPr>
        <p:spPr>
          <a:xfrm>
            <a:off x="4616976" y="5181600"/>
            <a:ext cx="73016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651008" y="5486400"/>
            <a:ext cx="1371600" cy="11955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Đăng</a:t>
            </a:r>
            <a:r>
              <a:rPr lang="en-US" sz="1600" dirty="0" smtClean="0"/>
              <a:t> </a:t>
            </a:r>
            <a:r>
              <a:rPr lang="en-US" sz="1600" dirty="0" err="1" smtClean="0"/>
              <a:t>ký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tin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trước</a:t>
            </a:r>
            <a:r>
              <a:rPr lang="en-US" sz="1000" dirty="0" smtClean="0"/>
              <a:t> 10 </a:t>
            </a:r>
            <a:r>
              <a:rPr lang="en-US" sz="1000" dirty="0" err="1" smtClean="0"/>
              <a:t>ngày</a:t>
            </a:r>
            <a:r>
              <a:rPr lang="en-US" sz="1000" dirty="0" smtClean="0"/>
              <a:t> </a:t>
            </a:r>
            <a:r>
              <a:rPr lang="en-US" sz="1000" dirty="0" err="1" smtClean="0"/>
              <a:t>xuất</a:t>
            </a:r>
            <a:r>
              <a:rPr lang="en-US" sz="1000" dirty="0" smtClean="0"/>
              <a:t> </a:t>
            </a:r>
            <a:r>
              <a:rPr lang="en-US" sz="1000" dirty="0" err="1" smtClean="0"/>
              <a:t>cảnh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7336236" y="5181600"/>
            <a:ext cx="57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5" idx="0"/>
          </p:cNvCxnSpPr>
          <p:nvPr/>
        </p:nvCxnSpPr>
        <p:spPr>
          <a:xfrm>
            <a:off x="4615942" y="4335524"/>
            <a:ext cx="1034" cy="23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20" idx="0"/>
          </p:cNvCxnSpPr>
          <p:nvPr/>
        </p:nvCxnSpPr>
        <p:spPr>
          <a:xfrm>
            <a:off x="7330240" y="4335524"/>
            <a:ext cx="5996" cy="23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315200" y="2343804"/>
            <a:ext cx="1524000" cy="5517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KIỂM TRA </a:t>
            </a:r>
          </a:p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THÔNG TIN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endCxn id="9" idx="0"/>
          </p:cNvCxnSpPr>
          <p:nvPr/>
        </p:nvCxnSpPr>
        <p:spPr>
          <a:xfrm flipH="1">
            <a:off x="1746758" y="2362200"/>
            <a:ext cx="2825242" cy="90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1" idx="0"/>
          </p:cNvCxnSpPr>
          <p:nvPr/>
        </p:nvCxnSpPr>
        <p:spPr>
          <a:xfrm>
            <a:off x="4495800" y="2286000"/>
            <a:ext cx="2834440" cy="982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3" idx="2"/>
            <a:endCxn id="10" idx="0"/>
          </p:cNvCxnSpPr>
          <p:nvPr/>
        </p:nvCxnSpPr>
        <p:spPr>
          <a:xfrm flipH="1">
            <a:off x="4615942" y="2362200"/>
            <a:ext cx="726" cy="90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Leader.jpg"/>
          <p:cNvPicPr>
            <a:picLocks noChangeAspect="1"/>
          </p:cNvPicPr>
          <p:nvPr/>
        </p:nvPicPr>
        <p:blipFill>
          <a:blip r:embed="rId6" cstate="print"/>
          <a:srcRect b="14532"/>
          <a:stretch>
            <a:fillRect/>
          </a:stretch>
        </p:blipFill>
        <p:spPr>
          <a:xfrm>
            <a:off x="354728" y="1574740"/>
            <a:ext cx="2083672" cy="873798"/>
          </a:xfrm>
          <a:prstGeom prst="rect">
            <a:avLst/>
          </a:prstGeom>
        </p:spPr>
      </p:pic>
      <p:cxnSp>
        <p:nvCxnSpPr>
          <p:cNvPr id="70" name="Shape 69"/>
          <p:cNvCxnSpPr>
            <a:endCxn id="51" idx="0"/>
          </p:cNvCxnSpPr>
          <p:nvPr/>
        </p:nvCxnSpPr>
        <p:spPr>
          <a:xfrm>
            <a:off x="5715000" y="2133600"/>
            <a:ext cx="2362200" cy="2102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3549868" y="1676400"/>
            <a:ext cx="213360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ĐĂNG NHẬP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Straight Arrow Connector 76"/>
          <p:cNvCxnSpPr>
            <a:stCxn id="52" idx="3"/>
            <a:endCxn id="73" idx="1"/>
          </p:cNvCxnSpPr>
          <p:nvPr/>
        </p:nvCxnSpPr>
        <p:spPr>
          <a:xfrm>
            <a:off x="2438400" y="2011639"/>
            <a:ext cx="1111468" cy="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20408" y="2438400"/>
            <a:ext cx="2010102" cy="457200"/>
          </a:xfrm>
          <a:prstGeom prst="round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NHÀ LÃNH ĐẠO 12%↑</a:t>
            </a:r>
            <a:endParaRPr lang="en-US" sz="140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0132" y="1308536"/>
            <a:ext cx="8763000" cy="609600"/>
          </a:xfrm>
        </p:spPr>
        <p:txBody>
          <a:bodyPr>
            <a:normAutofit/>
          </a:bodyPr>
          <a:lstStyle/>
          <a:p>
            <a:pPr algn="l"/>
            <a:r>
              <a:rPr lang="en-US" sz="2800" u="sng" err="1" smtClean="0"/>
              <a:t>Cách</a:t>
            </a:r>
            <a:r>
              <a:rPr lang="en-US" sz="2800" u="sng" smtClean="0"/>
              <a:t> 1:</a:t>
            </a:r>
            <a:r>
              <a:rPr lang="en-US" sz="2800" smtClean="0"/>
              <a:t> </a:t>
            </a:r>
            <a:r>
              <a:rPr lang="en-US" sz="2800" err="1" smtClean="0"/>
              <a:t>vào</a:t>
            </a:r>
            <a:r>
              <a:rPr lang="en-US" sz="2800" smtClean="0"/>
              <a:t> gián tiếp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61997" y="1876098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 </a:t>
            </a:r>
            <a:r>
              <a:rPr lang="en-US" smtClean="0"/>
              <a:t>  </a:t>
            </a:r>
            <a:r>
              <a:rPr lang="vi-VN" b="1" smtClean="0"/>
              <a:t>Click vào tab “</a:t>
            </a:r>
            <a:r>
              <a:rPr lang="en-US" b="1" smtClean="0"/>
              <a:t>HỖ TRỢ HỘI HỌP BÊN NGOÀI</a:t>
            </a:r>
            <a:r>
              <a:rPr lang="vi-VN" b="1" smtClean="0"/>
              <a:t>”.</a:t>
            </a:r>
            <a:endParaRPr lang="vi-VN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 </a:t>
            </a:r>
            <a:r>
              <a:rPr lang="en-US" smtClean="0"/>
              <a:t>  </a:t>
            </a:r>
            <a:r>
              <a:rPr lang="vi-VN" b="1" smtClean="0"/>
              <a:t>Đăng nhập bằng số ADA</a:t>
            </a:r>
            <a:r>
              <a:rPr lang="en-US" b="1" smtClean="0"/>
              <a:t> (7 </a:t>
            </a:r>
            <a:r>
              <a:rPr lang="en-US" b="1" err="1" smtClean="0"/>
              <a:t>chữ</a:t>
            </a:r>
            <a:r>
              <a:rPr lang="en-US" b="1" smtClean="0"/>
              <a:t> </a:t>
            </a:r>
            <a:r>
              <a:rPr lang="en-US" b="1" err="1" smtClean="0"/>
              <a:t>số</a:t>
            </a:r>
            <a:r>
              <a:rPr lang="en-US" b="1" smtClean="0"/>
              <a:t>)</a:t>
            </a:r>
            <a:r>
              <a:rPr lang="vi-VN" b="1" smtClean="0"/>
              <a:t> và số </a:t>
            </a:r>
            <a:r>
              <a:rPr lang="en-US" b="1" smtClean="0"/>
              <a:t>CMND </a:t>
            </a:r>
            <a:r>
              <a:rPr lang="vi-VN" b="1" smtClean="0"/>
              <a:t>của Anh/Chị.</a:t>
            </a:r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29" t="25000" r="14706" b="20833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124200" y="2893391"/>
            <a:ext cx="2438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HỖ TRỢ HỘI HỌP BÊN NGOÀI</a:t>
            </a:r>
            <a:endParaRPr lang="en-US" sz="12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1978" y="1326932"/>
            <a:ext cx="483375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smtClean="0"/>
              <a:t>www.phonghopamway.com</a:t>
            </a:r>
            <a:endParaRPr lang="en-US" sz="2400"/>
          </a:p>
        </p:txBody>
      </p:sp>
      <p:pic>
        <p:nvPicPr>
          <p:cNvPr id="7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473200" y="193845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CÁCH TRUY CẬP WEBSITE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492578" y="2932668"/>
            <a:ext cx="1752600" cy="337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LỊCH ĐĂNG KÝ PHÒNG HỌP</a:t>
            </a:r>
            <a:endParaRPr lang="en-US" sz="9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0501" y="1250731"/>
            <a:ext cx="3537099" cy="66276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u="sng" err="1" smtClean="0"/>
              <a:t>Cách</a:t>
            </a:r>
            <a:r>
              <a:rPr lang="en-US" sz="3200" u="sng" smtClean="0"/>
              <a:t> 2:</a:t>
            </a:r>
            <a:r>
              <a:rPr lang="en-US" sz="3200" smtClean="0"/>
              <a:t> </a:t>
            </a:r>
            <a:r>
              <a:rPr lang="en-US" sz="3200" err="1"/>
              <a:t>v</a:t>
            </a:r>
            <a:r>
              <a:rPr lang="en-US" sz="3200" err="1" smtClean="0"/>
              <a:t>ào</a:t>
            </a:r>
            <a:r>
              <a:rPr lang="en-US" sz="3200" smtClean="0"/>
              <a:t> </a:t>
            </a:r>
            <a:r>
              <a:rPr lang="en-US" sz="3200" err="1" smtClean="0"/>
              <a:t>trực</a:t>
            </a:r>
            <a:r>
              <a:rPr lang="en-US" sz="3200" smtClean="0"/>
              <a:t> tiếp</a:t>
            </a:r>
            <a:endParaRPr lang="en-US" sz="3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2941" t="15625" r="16470" b="33333"/>
          <a:stretch>
            <a:fillRect/>
          </a:stretch>
        </p:blipFill>
        <p:spPr bwMode="auto">
          <a:xfrm>
            <a:off x="0" y="25146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155009" y="3244334"/>
            <a:ext cx="2833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hotro.phonghopamway.com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295400"/>
            <a:ext cx="51816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smtClean="0"/>
              <a:t>www.hotro.phonghopamway.com</a:t>
            </a:r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228600" y="196209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smtClean="0"/>
              <a:t>   </a:t>
            </a:r>
            <a:r>
              <a:rPr lang="en-US" sz="2000" b="1" err="1" smtClean="0"/>
              <a:t>Đăng</a:t>
            </a:r>
            <a:r>
              <a:rPr lang="en-US" sz="2000" b="1" smtClean="0"/>
              <a:t> </a:t>
            </a:r>
            <a:r>
              <a:rPr lang="en-US" sz="2000" b="1" err="1"/>
              <a:t>nhập</a:t>
            </a:r>
            <a:r>
              <a:rPr lang="en-US" sz="2000" b="1"/>
              <a:t> </a:t>
            </a:r>
            <a:r>
              <a:rPr lang="en-US" sz="2000" b="1" err="1"/>
              <a:t>bằng</a:t>
            </a:r>
            <a:r>
              <a:rPr lang="en-US" sz="2000" b="1"/>
              <a:t> </a:t>
            </a:r>
            <a:r>
              <a:rPr lang="en-US" sz="2000" b="1" err="1"/>
              <a:t>số</a:t>
            </a:r>
            <a:r>
              <a:rPr lang="en-US" sz="2000" b="1"/>
              <a:t> ADA (7 </a:t>
            </a:r>
            <a:r>
              <a:rPr lang="en-US" sz="2000" b="1" err="1"/>
              <a:t>chữ</a:t>
            </a:r>
            <a:r>
              <a:rPr lang="en-US" sz="2000" b="1"/>
              <a:t> </a:t>
            </a:r>
            <a:r>
              <a:rPr lang="en-US" sz="2000" b="1" err="1"/>
              <a:t>số</a:t>
            </a:r>
            <a:r>
              <a:rPr lang="en-US" sz="2000" b="1"/>
              <a:t>) </a:t>
            </a:r>
            <a:r>
              <a:rPr lang="en-US" sz="2000" b="1" err="1"/>
              <a:t>và</a:t>
            </a:r>
            <a:r>
              <a:rPr lang="en-US" sz="2000" b="1"/>
              <a:t> </a:t>
            </a:r>
            <a:r>
              <a:rPr lang="en-US" sz="2000" b="1" err="1"/>
              <a:t>số</a:t>
            </a:r>
            <a:r>
              <a:rPr lang="en-US" sz="2000" b="1"/>
              <a:t> </a:t>
            </a:r>
            <a:r>
              <a:rPr lang="en-US" sz="2000" b="1" smtClean="0"/>
              <a:t>CMND </a:t>
            </a:r>
            <a:r>
              <a:rPr lang="en-US" sz="2000" b="1" err="1" smtClean="0"/>
              <a:t>của</a:t>
            </a:r>
            <a:r>
              <a:rPr lang="en-US" sz="2000" b="1" smtClean="0"/>
              <a:t> </a:t>
            </a:r>
            <a:r>
              <a:rPr lang="en-US" sz="2000" b="1" err="1"/>
              <a:t>Anh</a:t>
            </a:r>
            <a:r>
              <a:rPr lang="en-US" sz="2000" b="1"/>
              <a:t>/</a:t>
            </a:r>
            <a:r>
              <a:rPr lang="en-US" sz="2000" b="1" err="1"/>
              <a:t>Chị</a:t>
            </a:r>
            <a:r>
              <a:rPr lang="en-US" sz="2000" b="1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5354096"/>
            <a:ext cx="894304" cy="208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</a:t>
            </a:r>
            <a:endParaRPr lang="en-US" sz="12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5638800"/>
            <a:ext cx="906032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1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CMND</a:t>
            </a:r>
            <a:endParaRPr lang="en-US" sz="12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73200" y="190361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CÁCH TRUY CẬP WEBSITE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8"/>
          <p:cNvSpPr txBox="1">
            <a:spLocks noChangeArrowheads="1"/>
          </p:cNvSpPr>
          <p:nvPr/>
        </p:nvSpPr>
        <p:spPr bwMode="auto">
          <a:xfrm>
            <a:off x="1473200" y="152400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TRANG CHỦ WEBSITE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 l="12353" t="11458" r="12941" b="6250"/>
          <a:stretch>
            <a:fillRect/>
          </a:stretch>
        </p:blipFill>
        <p:spPr bwMode="auto">
          <a:xfrm>
            <a:off x="1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8"/>
          <p:cNvSpPr txBox="1">
            <a:spLocks noChangeArrowheads="1"/>
          </p:cNvSpPr>
          <p:nvPr/>
        </p:nvSpPr>
        <p:spPr bwMode="auto">
          <a:xfrm>
            <a:off x="1473200" y="178079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CAM KẾT HIỂU QUY ĐỊNH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 l="12941" t="47917" r="13529" b="18750"/>
          <a:stretch>
            <a:fillRect/>
          </a:stretch>
        </p:blipFill>
        <p:spPr bwMode="auto">
          <a:xfrm>
            <a:off x="0" y="2590800"/>
            <a:ext cx="9144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 l="12941" t="69307" r="13529" b="7292"/>
          <a:stretch>
            <a:fillRect/>
          </a:stretch>
        </p:blipFill>
        <p:spPr bwMode="auto">
          <a:xfrm>
            <a:off x="0" y="1219200"/>
            <a:ext cx="9144000" cy="153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200" y="5388114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Sau khi click vào nút “Đồng Ý”, Anh/Chị đã xác nhận sự cam kết tuân thủ quy định hội họp.</a:t>
            </a:r>
          </a:p>
          <a:p>
            <a:r>
              <a:rPr lang="en-US" sz="2000" b="1" smtClean="0"/>
              <a:t>Sau đó, </a:t>
            </a:r>
            <a:r>
              <a:rPr lang="en-US" sz="2000" b="1" smtClean="0"/>
              <a:t>Anh/Chị sẽ được điều hướng qua phần đăng ký hội họp.</a:t>
            </a:r>
            <a:endParaRPr lang="en-US" sz="2000" b="1"/>
          </a:p>
        </p:txBody>
      </p:sp>
      <p:sp>
        <p:nvSpPr>
          <p:cNvPr id="9" name="Rounded Rectangle 8"/>
          <p:cNvSpPr/>
          <p:nvPr/>
        </p:nvSpPr>
        <p:spPr>
          <a:xfrm>
            <a:off x="3581400" y="4648200"/>
            <a:ext cx="17526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ĐỒNG Ý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8"/>
          <p:cNvSpPr txBox="1">
            <a:spLocks noChangeArrowheads="1"/>
          </p:cNvSpPr>
          <p:nvPr/>
        </p:nvSpPr>
        <p:spPr bwMode="auto">
          <a:xfrm>
            <a:off x="1473200" y="-11113"/>
            <a:ext cx="6019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ĐĂNG KÝ </a:t>
            </a:r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HỘI </a:t>
            </a:r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HỌP </a:t>
            </a:r>
          </a:p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CÓ HỖ TRỢ CHI PHÍ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140023"/>
            <a:ext cx="3886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I.1 Nhập thông tin người đăng ký:</a:t>
            </a:r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4495800" y="1509148"/>
            <a:ext cx="426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Loại hội họp &amp; Quy mô cuộc họp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495800" y="1841749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Mã ADA của </a:t>
            </a:r>
            <a:r>
              <a:rPr lang="en-US" sz="1400" b="1" smtClean="0"/>
              <a:t>NPP </a:t>
            </a:r>
            <a:r>
              <a:rPr lang="en-US" sz="1400" b="1" smtClean="0"/>
              <a:t>sử dụng quota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0" y="2130623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II. Nhập thông tin hội họp chi tiết:</a:t>
            </a:r>
            <a:endParaRPr lang="en-US" u="sn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 l="14118" t="37500" r="15294" b="13542"/>
          <a:stretch>
            <a:fillRect/>
          </a:stretch>
        </p:blipFill>
        <p:spPr bwMode="auto">
          <a:xfrm>
            <a:off x="76200" y="2587823"/>
            <a:ext cx="894944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419599" y="1140023"/>
            <a:ext cx="472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I.2 Nhập thông tin quota: </a:t>
            </a:r>
            <a:endParaRPr lang="en-US" u="sng"/>
          </a:p>
        </p:txBody>
      </p:sp>
      <p:sp>
        <p:nvSpPr>
          <p:cNvPr id="12" name="Rectangle 11"/>
          <p:cNvSpPr/>
          <p:nvPr/>
        </p:nvSpPr>
        <p:spPr>
          <a:xfrm>
            <a:off x="152400" y="1509148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Email (bắt buộc) &amp; Mã số ADA</a:t>
            </a:r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152400" y="1841749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(Các thông tin khác đã có sẵn trên hệ thống)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0" y="6169223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(Dấu * là thông tin bắt buộc Anh/Chị cần phải nhập)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0" y="6474023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Hệ thống sẽ gửi email thông báo sau khi việc đăng ký đã được duyệt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:\Sales-Marketing\Sales\Jessica Van\logo\Bg_new_blank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8"/>
          <p:cNvSpPr txBox="1">
            <a:spLocks noChangeArrowheads="1"/>
          </p:cNvSpPr>
          <p:nvPr/>
        </p:nvSpPr>
        <p:spPr bwMode="auto">
          <a:xfrm>
            <a:off x="1473200" y="-11113"/>
            <a:ext cx="6019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ĐĂNG KÝ </a:t>
            </a:r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HỘI </a:t>
            </a:r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HỌP </a:t>
            </a:r>
          </a:p>
          <a:p>
            <a:pPr algn="ctr"/>
            <a:r>
              <a:rPr lang="en-US" sz="3200" b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KHÔNG HỖ TRỢ CHI PHÍ</a:t>
            </a:r>
            <a:endParaRPr lang="en-US" sz="3200" b="1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8" descr="LOGO ALS 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25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9" descr="LOGO SEOU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0"/>
            <a:ext cx="1546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140023"/>
            <a:ext cx="3886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I.1 Nhập thông tin người tổ chức:</a:t>
            </a:r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4495800" y="1509148"/>
            <a:ext cx="426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Loại hội họp &amp; Quy mô cuộc họp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495800" y="1841749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Mã ADA của NPP đồng tổ chức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0" y="2130623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II. Nhập thông tin hội họp chi tiết:</a:t>
            </a:r>
            <a:endParaRPr lang="en-US" u="sng"/>
          </a:p>
        </p:txBody>
      </p:sp>
      <p:sp>
        <p:nvSpPr>
          <p:cNvPr id="11" name="Rectangle 10"/>
          <p:cNvSpPr/>
          <p:nvPr/>
        </p:nvSpPr>
        <p:spPr>
          <a:xfrm>
            <a:off x="4419599" y="1140023"/>
            <a:ext cx="472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smtClean="0"/>
              <a:t>I.2 Nhập thông tin quota: </a:t>
            </a:r>
            <a:endParaRPr lang="en-US" u="sng"/>
          </a:p>
        </p:txBody>
      </p:sp>
      <p:sp>
        <p:nvSpPr>
          <p:cNvPr id="12" name="Rectangle 11"/>
          <p:cNvSpPr/>
          <p:nvPr/>
        </p:nvSpPr>
        <p:spPr>
          <a:xfrm>
            <a:off x="152400" y="1509148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Mã số ADA</a:t>
            </a:r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152400" y="1841749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- Địa chỉ nhận thư ủy quyền (bắt buộc)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0" y="6169223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(Dấu * là thông tin bắt buộc Anh/Chị cần phải nhập)</a:t>
            </a:r>
            <a:endParaRPr lang="en-US" sz="14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 l="13529" t="26042" r="15294" b="25000"/>
          <a:stretch>
            <a:fillRect/>
          </a:stretch>
        </p:blipFill>
        <p:spPr bwMode="auto">
          <a:xfrm>
            <a:off x="83125" y="2511623"/>
            <a:ext cx="8991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6474023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Hệ thống sẽ gửi email thông báo sau khi việc đăng ký đã được duyệt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7840</TotalTime>
  <Words>1254</Words>
  <Application>Microsoft Office PowerPoint</Application>
  <PresentationFormat>On-screen Show (4:3)</PresentationFormat>
  <Paragraphs>134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Slide 1</vt:lpstr>
      <vt:lpstr>Slide 2</vt:lpstr>
      <vt:lpstr>Slide 3</vt:lpstr>
      <vt:lpstr>Cách 1: vào gián tiếp</vt:lpstr>
      <vt:lpstr>Cách 2: vào trực tiếp</vt:lpstr>
      <vt:lpstr>Slide 6</vt:lpstr>
      <vt:lpstr>Slide 7</vt:lpstr>
      <vt:lpstr>Slide 8</vt:lpstr>
      <vt:lpstr>Slide 9</vt:lpstr>
      <vt:lpstr>Slide 10</vt:lpstr>
      <vt:lpstr>Slide 11</vt:lpstr>
    </vt:vector>
  </TitlesOfParts>
  <Company>Amway 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Nguyen Hoai Nam</cp:lastModifiedBy>
  <cp:revision>815</cp:revision>
  <dcterms:created xsi:type="dcterms:W3CDTF">2012-05-24T07:30:45Z</dcterms:created>
  <dcterms:modified xsi:type="dcterms:W3CDTF">2014-06-09T09:30:10Z</dcterms:modified>
</cp:coreProperties>
</file>