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3" r:id="rId6"/>
    <p:sldId id="298" r:id="rId7"/>
    <p:sldId id="286" r:id="rId8"/>
    <p:sldId id="300" r:id="rId9"/>
    <p:sldId id="302" r:id="rId10"/>
    <p:sldId id="303" r:id="rId11"/>
    <p:sldId id="304" r:id="rId12"/>
    <p:sldId id="305" r:id="rId13"/>
    <p:sldId id="306" r:id="rId14"/>
    <p:sldId id="301" r:id="rId15"/>
    <p:sldId id="307" r:id="rId16"/>
    <p:sldId id="308" r:id="rId17"/>
    <p:sldId id="30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337BD-E7B8-4594-960C-07A549E3B3E3}" v="116" dt="2025-04-02T00:53:10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, Shangze" userId="c5434f3e-c71a-4d9f-8f38-78a75fc4c5cf" providerId="ADAL" clId="{428337BD-E7B8-4594-960C-07A549E3B3E3}"/>
    <pc:docChg chg="undo custSel addSld delSld modSld">
      <pc:chgData name="Dai, Shangze" userId="c5434f3e-c71a-4d9f-8f38-78a75fc4c5cf" providerId="ADAL" clId="{428337BD-E7B8-4594-960C-07A549E3B3E3}" dt="2025-04-02T00:53:43.419" v="1709" actId="2696"/>
      <pc:docMkLst>
        <pc:docMk/>
      </pc:docMkLst>
      <pc:sldChg chg="modSp mod">
        <pc:chgData name="Dai, Shangze" userId="c5434f3e-c71a-4d9f-8f38-78a75fc4c5cf" providerId="ADAL" clId="{428337BD-E7B8-4594-960C-07A549E3B3E3}" dt="2025-04-01T18:13:09.519" v="1" actId="20577"/>
        <pc:sldMkLst>
          <pc:docMk/>
          <pc:sldMk cId="2586058810" sldId="256"/>
        </pc:sldMkLst>
        <pc:spChg chg="mod">
          <ac:chgData name="Dai, Shangze" userId="c5434f3e-c71a-4d9f-8f38-78a75fc4c5cf" providerId="ADAL" clId="{428337BD-E7B8-4594-960C-07A549E3B3E3}" dt="2025-04-01T18:13:09.519" v="1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addSp delSp modSp mod">
        <pc:chgData name="Dai, Shangze" userId="c5434f3e-c71a-4d9f-8f38-78a75fc4c5cf" providerId="ADAL" clId="{428337BD-E7B8-4594-960C-07A549E3B3E3}" dt="2025-04-01T22:06:01.468" v="1171" actId="20577"/>
        <pc:sldMkLst>
          <pc:docMk/>
          <pc:sldMk cId="1658164610" sldId="283"/>
        </pc:sldMkLst>
        <pc:spChg chg="mod">
          <ac:chgData name="Dai, Shangze" userId="c5434f3e-c71a-4d9f-8f38-78a75fc4c5cf" providerId="ADAL" clId="{428337BD-E7B8-4594-960C-07A549E3B3E3}" dt="2025-04-01T18:14:01.779" v="8" actId="20577"/>
          <ac:spMkLst>
            <pc:docMk/>
            <pc:sldMk cId="1658164610" sldId="283"/>
            <ac:spMk id="3" creationId="{4321055C-5E33-5D21-2A6E-21827FA88ED3}"/>
          </ac:spMkLst>
        </pc:spChg>
        <pc:spChg chg="del">
          <ac:chgData name="Dai, Shangze" userId="c5434f3e-c71a-4d9f-8f38-78a75fc4c5cf" providerId="ADAL" clId="{428337BD-E7B8-4594-960C-07A549E3B3E3}" dt="2025-04-01T18:13:17.433" v="2" actId="478"/>
          <ac:spMkLst>
            <pc:docMk/>
            <pc:sldMk cId="1658164610" sldId="283"/>
            <ac:spMk id="21" creationId="{B6527670-3CB7-C145-C051-565A6AEB8D8E}"/>
          </ac:spMkLst>
        </pc:spChg>
        <pc:spChg chg="add del mod">
          <ac:chgData name="Dai, Shangze" userId="c5434f3e-c71a-4d9f-8f38-78a75fc4c5cf" providerId="ADAL" clId="{428337BD-E7B8-4594-960C-07A549E3B3E3}" dt="2025-04-01T18:34:17.498" v="65" actId="478"/>
          <ac:spMkLst>
            <pc:docMk/>
            <pc:sldMk cId="1658164610" sldId="283"/>
            <ac:spMk id="32" creationId="{69819906-6C6B-05BE-4432-B668A2121947}"/>
          </ac:spMkLst>
        </pc:spChg>
        <pc:spChg chg="add mod">
          <ac:chgData name="Dai, Shangze" userId="c5434f3e-c71a-4d9f-8f38-78a75fc4c5cf" providerId="ADAL" clId="{428337BD-E7B8-4594-960C-07A549E3B3E3}" dt="2025-04-01T18:34:43.518" v="91" actId="2711"/>
          <ac:spMkLst>
            <pc:docMk/>
            <pc:sldMk cId="1658164610" sldId="283"/>
            <ac:spMk id="33" creationId="{B3F749D7-6C85-DC3A-97D5-DC3F1618D317}"/>
          </ac:spMkLst>
        </pc:spChg>
        <pc:spChg chg="add mod">
          <ac:chgData name="Dai, Shangze" userId="c5434f3e-c71a-4d9f-8f38-78a75fc4c5cf" providerId="ADAL" clId="{428337BD-E7B8-4594-960C-07A549E3B3E3}" dt="2025-04-01T22:06:01.468" v="1171" actId="20577"/>
          <ac:spMkLst>
            <pc:docMk/>
            <pc:sldMk cId="1658164610" sldId="283"/>
            <ac:spMk id="34" creationId="{F5653265-E877-9495-31F0-4B04143DC365}"/>
          </ac:spMkLst>
        </pc:spChg>
        <pc:spChg chg="add mod">
          <ac:chgData name="Dai, Shangze" userId="c5434f3e-c71a-4d9f-8f38-78a75fc4c5cf" providerId="ADAL" clId="{428337BD-E7B8-4594-960C-07A549E3B3E3}" dt="2025-04-01T19:35:56.709" v="1105" actId="1076"/>
          <ac:spMkLst>
            <pc:docMk/>
            <pc:sldMk cId="1658164610" sldId="283"/>
            <ac:spMk id="37" creationId="{3517CB47-B51E-2F9A-3EA3-BCDF94896921}"/>
          </ac:spMkLst>
        </pc:spChg>
        <pc:picChg chg="add mod">
          <ac:chgData name="Dai, Shangze" userId="c5434f3e-c71a-4d9f-8f38-78a75fc4c5cf" providerId="ADAL" clId="{428337BD-E7B8-4594-960C-07A549E3B3E3}" dt="2025-04-01T18:14:09.155" v="12" actId="1076"/>
          <ac:picMkLst>
            <pc:docMk/>
            <pc:sldMk cId="1658164610" sldId="283"/>
            <ac:picMk id="4" creationId="{E3EDE335-2BAF-A258-A648-49271F57409D}"/>
          </ac:picMkLst>
        </pc:picChg>
        <pc:picChg chg="add del mod">
          <ac:chgData name="Dai, Shangze" userId="c5434f3e-c71a-4d9f-8f38-78a75fc4c5cf" providerId="ADAL" clId="{428337BD-E7B8-4594-960C-07A549E3B3E3}" dt="2025-04-01T18:19:51.510" v="17" actId="478"/>
          <ac:picMkLst>
            <pc:docMk/>
            <pc:sldMk cId="1658164610" sldId="283"/>
            <ac:picMk id="6" creationId="{096147D5-2A6C-D0DC-A0F8-ED72982B569E}"/>
          </ac:picMkLst>
        </pc:picChg>
        <pc:picChg chg="add del mod">
          <ac:chgData name="Dai, Shangze" userId="c5434f3e-c71a-4d9f-8f38-78a75fc4c5cf" providerId="ADAL" clId="{428337BD-E7B8-4594-960C-07A549E3B3E3}" dt="2025-04-01T18:19:51.911" v="18" actId="478"/>
          <ac:picMkLst>
            <pc:docMk/>
            <pc:sldMk cId="1658164610" sldId="283"/>
            <ac:picMk id="8" creationId="{1051B61F-E205-0F23-209F-6424B49521A6}"/>
          </ac:picMkLst>
        </pc:picChg>
        <pc:picChg chg="add del mod">
          <ac:chgData name="Dai, Shangze" userId="c5434f3e-c71a-4d9f-8f38-78a75fc4c5cf" providerId="ADAL" clId="{428337BD-E7B8-4594-960C-07A549E3B3E3}" dt="2025-04-01T18:31:11.856" v="36" actId="478"/>
          <ac:picMkLst>
            <pc:docMk/>
            <pc:sldMk cId="1658164610" sldId="283"/>
            <ac:picMk id="10" creationId="{742AD614-F0D6-08DC-FCF0-FA40659EDB70}"/>
          </ac:picMkLst>
        </pc:picChg>
        <pc:picChg chg="del">
          <ac:chgData name="Dai, Shangze" userId="c5434f3e-c71a-4d9f-8f38-78a75fc4c5cf" providerId="ADAL" clId="{428337BD-E7B8-4594-960C-07A549E3B3E3}" dt="2025-04-01T18:13:17.433" v="2" actId="478"/>
          <ac:picMkLst>
            <pc:docMk/>
            <pc:sldMk cId="1658164610" sldId="283"/>
            <ac:picMk id="11" creationId="{055AFBE5-6441-2980-8D83-52E4B2AB2835}"/>
          </ac:picMkLst>
        </pc:picChg>
        <pc:picChg chg="del">
          <ac:chgData name="Dai, Shangze" userId="c5434f3e-c71a-4d9f-8f38-78a75fc4c5cf" providerId="ADAL" clId="{428337BD-E7B8-4594-960C-07A549E3B3E3}" dt="2025-04-01T18:13:17.433" v="2" actId="478"/>
          <ac:picMkLst>
            <pc:docMk/>
            <pc:sldMk cId="1658164610" sldId="283"/>
            <ac:picMk id="13" creationId="{DBBB531E-CCD0-59D9-8488-02BF7A530716}"/>
          </ac:picMkLst>
        </pc:picChg>
        <pc:picChg chg="add del mod">
          <ac:chgData name="Dai, Shangze" userId="c5434f3e-c71a-4d9f-8f38-78a75fc4c5cf" providerId="ADAL" clId="{428337BD-E7B8-4594-960C-07A549E3B3E3}" dt="2025-04-01T18:31:13.493" v="37" actId="478"/>
          <ac:picMkLst>
            <pc:docMk/>
            <pc:sldMk cId="1658164610" sldId="283"/>
            <ac:picMk id="14" creationId="{FA6F5B64-A6DE-C234-6BBC-4C6BC3AEEBF0}"/>
          </ac:picMkLst>
        </pc:picChg>
        <pc:picChg chg="del">
          <ac:chgData name="Dai, Shangze" userId="c5434f3e-c71a-4d9f-8f38-78a75fc4c5cf" providerId="ADAL" clId="{428337BD-E7B8-4594-960C-07A549E3B3E3}" dt="2025-04-01T18:13:17.433" v="2" actId="478"/>
          <ac:picMkLst>
            <pc:docMk/>
            <pc:sldMk cId="1658164610" sldId="283"/>
            <ac:picMk id="15" creationId="{085C7C35-3D46-5589-D56C-14BB3A328FF8}"/>
          </ac:picMkLst>
        </pc:picChg>
        <pc:picChg chg="del">
          <ac:chgData name="Dai, Shangze" userId="c5434f3e-c71a-4d9f-8f38-78a75fc4c5cf" providerId="ADAL" clId="{428337BD-E7B8-4594-960C-07A549E3B3E3}" dt="2025-04-01T18:13:59.100" v="6" actId="478"/>
          <ac:picMkLst>
            <pc:docMk/>
            <pc:sldMk cId="1658164610" sldId="283"/>
            <ac:picMk id="17" creationId="{2EDC5D31-30B2-2C69-D68A-DF17397D1043}"/>
          </ac:picMkLst>
        </pc:picChg>
        <pc:picChg chg="add mod">
          <ac:chgData name="Dai, Shangze" userId="c5434f3e-c71a-4d9f-8f38-78a75fc4c5cf" providerId="ADAL" clId="{428337BD-E7B8-4594-960C-07A549E3B3E3}" dt="2025-04-01T18:28:48.578" v="32" actId="27614"/>
          <ac:picMkLst>
            <pc:docMk/>
            <pc:sldMk cId="1658164610" sldId="283"/>
            <ac:picMk id="18" creationId="{1447F863-68BB-3F5E-F932-744C097E6808}"/>
          </ac:picMkLst>
        </pc:picChg>
        <pc:picChg chg="del">
          <ac:chgData name="Dai, Shangze" userId="c5434f3e-c71a-4d9f-8f38-78a75fc4c5cf" providerId="ADAL" clId="{428337BD-E7B8-4594-960C-07A549E3B3E3}" dt="2025-04-01T18:13:17.433" v="2" actId="478"/>
          <ac:picMkLst>
            <pc:docMk/>
            <pc:sldMk cId="1658164610" sldId="283"/>
            <ac:picMk id="19" creationId="{71E380B8-A9C3-D05B-D193-7C97DA1F22B9}"/>
          </ac:picMkLst>
        </pc:picChg>
        <pc:picChg chg="add mod">
          <ac:chgData name="Dai, Shangze" userId="c5434f3e-c71a-4d9f-8f38-78a75fc4c5cf" providerId="ADAL" clId="{428337BD-E7B8-4594-960C-07A549E3B3E3}" dt="2025-04-01T18:29:15.046" v="35" actId="27614"/>
          <ac:picMkLst>
            <pc:docMk/>
            <pc:sldMk cId="1658164610" sldId="283"/>
            <ac:picMk id="22" creationId="{E97F6BEF-D49C-670D-0E64-6CF5403EF504}"/>
          </ac:picMkLst>
        </pc:picChg>
        <pc:picChg chg="del">
          <ac:chgData name="Dai, Shangze" userId="c5434f3e-c71a-4d9f-8f38-78a75fc4c5cf" providerId="ADAL" clId="{428337BD-E7B8-4594-960C-07A549E3B3E3}" dt="2025-04-01T18:13:18.799" v="3" actId="478"/>
          <ac:picMkLst>
            <pc:docMk/>
            <pc:sldMk cId="1658164610" sldId="283"/>
            <ac:picMk id="23" creationId="{772B61E9-8669-B64A-013D-9DFEDAF588E9}"/>
          </ac:picMkLst>
        </pc:picChg>
        <pc:picChg chg="add mod">
          <ac:chgData name="Dai, Shangze" userId="c5434f3e-c71a-4d9f-8f38-78a75fc4c5cf" providerId="ADAL" clId="{428337BD-E7B8-4594-960C-07A549E3B3E3}" dt="2025-04-01T18:31:19.972" v="42" actId="27614"/>
          <ac:picMkLst>
            <pc:docMk/>
            <pc:sldMk cId="1658164610" sldId="283"/>
            <ac:picMk id="25" creationId="{B6061AA3-F4BE-DFB9-5B35-B36F6805ED0A}"/>
          </ac:picMkLst>
        </pc:picChg>
        <pc:picChg chg="add mod modCrop">
          <ac:chgData name="Dai, Shangze" userId="c5434f3e-c71a-4d9f-8f38-78a75fc4c5cf" providerId="ADAL" clId="{428337BD-E7B8-4594-960C-07A549E3B3E3}" dt="2025-04-01T18:32:31.024" v="50" actId="1076"/>
          <ac:picMkLst>
            <pc:docMk/>
            <pc:sldMk cId="1658164610" sldId="283"/>
            <ac:picMk id="27" creationId="{015145D0-5D88-6E75-3DE1-4BA316B205E8}"/>
          </ac:picMkLst>
        </pc:picChg>
        <pc:picChg chg="add mod">
          <ac:chgData name="Dai, Shangze" userId="c5434f3e-c71a-4d9f-8f38-78a75fc4c5cf" providerId="ADAL" clId="{428337BD-E7B8-4594-960C-07A549E3B3E3}" dt="2025-04-01T18:32:45.582" v="54" actId="962"/>
          <ac:picMkLst>
            <pc:docMk/>
            <pc:sldMk cId="1658164610" sldId="283"/>
            <ac:picMk id="29" creationId="{2C3B6996-BB14-6626-2E15-A812A354BDF9}"/>
          </ac:picMkLst>
        </pc:picChg>
        <pc:picChg chg="add mod">
          <ac:chgData name="Dai, Shangze" userId="c5434f3e-c71a-4d9f-8f38-78a75fc4c5cf" providerId="ADAL" clId="{428337BD-E7B8-4594-960C-07A549E3B3E3}" dt="2025-04-01T18:33:59.909" v="61" actId="14100"/>
          <ac:picMkLst>
            <pc:docMk/>
            <pc:sldMk cId="1658164610" sldId="283"/>
            <ac:picMk id="31" creationId="{0267EA54-F33D-7B1E-F1F8-E7583AE9E7B2}"/>
          </ac:picMkLst>
        </pc:picChg>
        <pc:picChg chg="add mod">
          <ac:chgData name="Dai, Shangze" userId="c5434f3e-c71a-4d9f-8f38-78a75fc4c5cf" providerId="ADAL" clId="{428337BD-E7B8-4594-960C-07A549E3B3E3}" dt="2025-04-01T19:35:18.445" v="1067" actId="1076"/>
          <ac:picMkLst>
            <pc:docMk/>
            <pc:sldMk cId="1658164610" sldId="283"/>
            <ac:picMk id="36" creationId="{73615D5B-C8EB-FCA7-C58B-67C05150BC6B}"/>
          </ac:picMkLst>
        </pc:picChg>
      </pc:sldChg>
      <pc:sldChg chg="addSp delSp modSp mod">
        <pc:chgData name="Dai, Shangze" userId="c5434f3e-c71a-4d9f-8f38-78a75fc4c5cf" providerId="ADAL" clId="{428337BD-E7B8-4594-960C-07A549E3B3E3}" dt="2025-04-01T18:57:58.640" v="898"/>
        <pc:sldMkLst>
          <pc:docMk/>
          <pc:sldMk cId="1006286677" sldId="286"/>
        </pc:sldMkLst>
        <pc:spChg chg="del">
          <ac:chgData name="Dai, Shangze" userId="c5434f3e-c71a-4d9f-8f38-78a75fc4c5cf" providerId="ADAL" clId="{428337BD-E7B8-4594-960C-07A549E3B3E3}" dt="2025-04-01T18:56:29.950" v="832" actId="478"/>
          <ac:spMkLst>
            <pc:docMk/>
            <pc:sldMk cId="1006286677" sldId="286"/>
            <ac:spMk id="3" creationId="{03B0C341-F0F9-B59A-A51F-2B81BC3BC5E0}"/>
          </ac:spMkLst>
        </pc:spChg>
        <pc:spChg chg="add del mod">
          <ac:chgData name="Dai, Shangze" userId="c5434f3e-c71a-4d9f-8f38-78a75fc4c5cf" providerId="ADAL" clId="{428337BD-E7B8-4594-960C-07A549E3B3E3}" dt="2025-04-01T18:56:32.623" v="834" actId="478"/>
          <ac:spMkLst>
            <pc:docMk/>
            <pc:sldMk cId="1006286677" sldId="286"/>
            <ac:spMk id="5" creationId="{D1DAA48A-D43F-FD58-CC1E-E5B38F8D80AB}"/>
          </ac:spMkLst>
        </pc:spChg>
        <pc:spChg chg="add mod">
          <ac:chgData name="Dai, Shangze" userId="c5434f3e-c71a-4d9f-8f38-78a75fc4c5cf" providerId="ADAL" clId="{428337BD-E7B8-4594-960C-07A549E3B3E3}" dt="2025-04-01T18:57:58.640" v="898"/>
          <ac:spMkLst>
            <pc:docMk/>
            <pc:sldMk cId="1006286677" sldId="286"/>
            <ac:spMk id="10" creationId="{4C6998FC-D287-5C10-FFA9-0043D26D4854}"/>
          </ac:spMkLst>
        </pc:spChg>
        <pc:picChg chg="del">
          <ac:chgData name="Dai, Shangze" userId="c5434f3e-c71a-4d9f-8f38-78a75fc4c5cf" providerId="ADAL" clId="{428337BD-E7B8-4594-960C-07A549E3B3E3}" dt="2025-04-01T18:56:34.016" v="835" actId="478"/>
          <ac:picMkLst>
            <pc:docMk/>
            <pc:sldMk cId="1006286677" sldId="286"/>
            <ac:picMk id="4" creationId="{E8BD08A0-0BF5-AB90-4963-53E34A1DBFC7}"/>
          </ac:picMkLst>
        </pc:picChg>
        <pc:picChg chg="add mod">
          <ac:chgData name="Dai, Shangze" userId="c5434f3e-c71a-4d9f-8f38-78a75fc4c5cf" providerId="ADAL" clId="{428337BD-E7B8-4594-960C-07A549E3B3E3}" dt="2025-04-01T18:56:30.244" v="833"/>
          <ac:picMkLst>
            <pc:docMk/>
            <pc:sldMk cId="1006286677" sldId="286"/>
            <ac:picMk id="6" creationId="{97D67220-37D9-DDFD-93F9-825059DC0E1B}"/>
          </ac:picMkLst>
        </pc:picChg>
        <pc:picChg chg="add mod">
          <ac:chgData name="Dai, Shangze" userId="c5434f3e-c71a-4d9f-8f38-78a75fc4c5cf" providerId="ADAL" clId="{428337BD-E7B8-4594-960C-07A549E3B3E3}" dt="2025-04-01T18:56:58.349" v="839" actId="962"/>
          <ac:picMkLst>
            <pc:docMk/>
            <pc:sldMk cId="1006286677" sldId="286"/>
            <ac:picMk id="8" creationId="{1C20D052-7A45-20AD-29B9-ECDC071EDCE2}"/>
          </ac:picMkLst>
        </pc:picChg>
      </pc:sldChg>
      <pc:sldChg chg="addSp delSp modSp del mod">
        <pc:chgData name="Dai, Shangze" userId="c5434f3e-c71a-4d9f-8f38-78a75fc4c5cf" providerId="ADAL" clId="{428337BD-E7B8-4594-960C-07A549E3B3E3}" dt="2025-04-02T00:53:43.419" v="1709" actId="2696"/>
        <pc:sldMkLst>
          <pc:docMk/>
          <pc:sldMk cId="2476641850" sldId="287"/>
        </pc:sldMkLst>
        <pc:spChg chg="del">
          <ac:chgData name="Dai, Shangze" userId="c5434f3e-c71a-4d9f-8f38-78a75fc4c5cf" providerId="ADAL" clId="{428337BD-E7B8-4594-960C-07A549E3B3E3}" dt="2025-04-02T00:44:45.472" v="1669" actId="478"/>
          <ac:spMkLst>
            <pc:docMk/>
            <pc:sldMk cId="2476641850" sldId="287"/>
            <ac:spMk id="3" creationId="{FCB39C5F-DD25-9D32-FD48-1971A53D1577}"/>
          </ac:spMkLst>
        </pc:spChg>
        <pc:spChg chg="add del mod">
          <ac:chgData name="Dai, Shangze" userId="c5434f3e-c71a-4d9f-8f38-78a75fc4c5cf" providerId="ADAL" clId="{428337BD-E7B8-4594-960C-07A549E3B3E3}" dt="2025-04-02T00:44:48.002" v="1671" actId="478"/>
          <ac:spMkLst>
            <pc:docMk/>
            <pc:sldMk cId="2476641850" sldId="287"/>
            <ac:spMk id="4" creationId="{11F8E91E-33F0-3071-B7D9-0813BB3C9D6C}"/>
          </ac:spMkLst>
        </pc:spChg>
        <pc:picChg chg="del">
          <ac:chgData name="Dai, Shangze" userId="c5434f3e-c71a-4d9f-8f38-78a75fc4c5cf" providerId="ADAL" clId="{428337BD-E7B8-4594-960C-07A549E3B3E3}" dt="2025-04-02T00:44:40.388" v="1667" actId="478"/>
          <ac:picMkLst>
            <pc:docMk/>
            <pc:sldMk cId="2476641850" sldId="287"/>
            <ac:picMk id="5" creationId="{A675F7E6-EE64-164B-6B97-821F2F0ADC43}"/>
          </ac:picMkLst>
        </pc:picChg>
        <pc:picChg chg="add mod">
          <ac:chgData name="Dai, Shangze" userId="c5434f3e-c71a-4d9f-8f38-78a75fc4c5cf" providerId="ADAL" clId="{428337BD-E7B8-4594-960C-07A549E3B3E3}" dt="2025-04-02T00:44:45.678" v="1670"/>
          <ac:picMkLst>
            <pc:docMk/>
            <pc:sldMk cId="2476641850" sldId="287"/>
            <ac:picMk id="6" creationId="{8131B3F6-A029-5EC4-9AF6-19D1C196B2EE}"/>
          </ac:picMkLst>
        </pc:picChg>
        <pc:picChg chg="del">
          <ac:chgData name="Dai, Shangze" userId="c5434f3e-c71a-4d9f-8f38-78a75fc4c5cf" providerId="ADAL" clId="{428337BD-E7B8-4594-960C-07A549E3B3E3}" dt="2025-04-02T00:44:40.869" v="1668" actId="478"/>
          <ac:picMkLst>
            <pc:docMk/>
            <pc:sldMk cId="2476641850" sldId="287"/>
            <ac:picMk id="7" creationId="{72B6924A-B2C5-735F-7A69-CE4E427DED2A}"/>
          </ac:picMkLst>
        </pc:picChg>
      </pc:sldChg>
      <pc:sldChg chg="addSp delSp modSp del mod">
        <pc:chgData name="Dai, Shangze" userId="c5434f3e-c71a-4d9f-8f38-78a75fc4c5cf" providerId="ADAL" clId="{428337BD-E7B8-4594-960C-07A549E3B3E3}" dt="2025-04-01T23:57:36.425" v="1545" actId="47"/>
        <pc:sldMkLst>
          <pc:docMk/>
          <pc:sldMk cId="1723745906" sldId="288"/>
        </pc:sldMkLst>
        <pc:spChg chg="add del mod">
          <ac:chgData name="Dai, Shangze" userId="c5434f3e-c71a-4d9f-8f38-78a75fc4c5cf" providerId="ADAL" clId="{428337BD-E7B8-4594-960C-07A549E3B3E3}" dt="2025-04-01T23:09:23.143" v="1425" actId="478"/>
          <ac:spMkLst>
            <pc:docMk/>
            <pc:sldMk cId="1723745906" sldId="288"/>
            <ac:spMk id="3" creationId="{FCB90163-AAFB-7D32-4188-92C15CE4255C}"/>
          </ac:spMkLst>
        </pc:spChg>
        <pc:spChg chg="del">
          <ac:chgData name="Dai, Shangze" userId="c5434f3e-c71a-4d9f-8f38-78a75fc4c5cf" providerId="ADAL" clId="{428337BD-E7B8-4594-960C-07A549E3B3E3}" dt="2025-04-01T23:08:41.677" v="1423" actId="478"/>
          <ac:spMkLst>
            <pc:docMk/>
            <pc:sldMk cId="1723745906" sldId="288"/>
            <ac:spMk id="5" creationId="{114AD346-C034-06BF-F9E0-2FE551766FEC}"/>
          </ac:spMkLst>
        </pc:spChg>
        <pc:spChg chg="del">
          <ac:chgData name="Dai, Shangze" userId="c5434f3e-c71a-4d9f-8f38-78a75fc4c5cf" providerId="ADAL" clId="{428337BD-E7B8-4594-960C-07A549E3B3E3}" dt="2025-04-01T23:08:43.429" v="1424" actId="478"/>
          <ac:spMkLst>
            <pc:docMk/>
            <pc:sldMk cId="1723745906" sldId="288"/>
            <ac:spMk id="8" creationId="{8E907334-A7A1-171D-9DB5-3A12B1F9C60C}"/>
          </ac:spMkLst>
        </pc:spChg>
        <pc:picChg chg="add mod">
          <ac:chgData name="Dai, Shangze" userId="c5434f3e-c71a-4d9f-8f38-78a75fc4c5cf" providerId="ADAL" clId="{428337BD-E7B8-4594-960C-07A549E3B3E3}" dt="2025-04-01T23:09:26.529" v="1427" actId="1076"/>
          <ac:picMkLst>
            <pc:docMk/>
            <pc:sldMk cId="1723745906" sldId="288"/>
            <ac:picMk id="6" creationId="{CA9E4786-0F24-3CA2-13D5-E2703F65F756}"/>
          </ac:picMkLst>
        </pc:picChg>
        <pc:picChg chg="del">
          <ac:chgData name="Dai, Shangze" userId="c5434f3e-c71a-4d9f-8f38-78a75fc4c5cf" providerId="ADAL" clId="{428337BD-E7B8-4594-960C-07A549E3B3E3}" dt="2025-04-01T23:08:41.677" v="1423" actId="478"/>
          <ac:picMkLst>
            <pc:docMk/>
            <pc:sldMk cId="1723745906" sldId="288"/>
            <ac:picMk id="7" creationId="{8B3D9184-FA20-A717-0616-6D0DEECA6936}"/>
          </ac:picMkLst>
        </pc:picChg>
        <pc:picChg chg="del">
          <ac:chgData name="Dai, Shangze" userId="c5434f3e-c71a-4d9f-8f38-78a75fc4c5cf" providerId="ADAL" clId="{428337BD-E7B8-4594-960C-07A549E3B3E3}" dt="2025-04-01T23:08:41.677" v="1423" actId="478"/>
          <ac:picMkLst>
            <pc:docMk/>
            <pc:sldMk cId="1723745906" sldId="288"/>
            <ac:picMk id="10" creationId="{B65CE9DB-3782-AAFA-FDD6-FB2C47B5BACD}"/>
          </ac:picMkLst>
        </pc:picChg>
        <pc:picChg chg="add del mod">
          <ac:chgData name="Dai, Shangze" userId="c5434f3e-c71a-4d9f-8f38-78a75fc4c5cf" providerId="ADAL" clId="{428337BD-E7B8-4594-960C-07A549E3B3E3}" dt="2025-04-01T23:52:12.881" v="1509" actId="478"/>
          <ac:picMkLst>
            <pc:docMk/>
            <pc:sldMk cId="1723745906" sldId="288"/>
            <ac:picMk id="11" creationId="{233137B8-105A-95C1-4DCC-FA16157F86D0}"/>
          </ac:picMkLst>
        </pc:picChg>
        <pc:picChg chg="add mod ord">
          <ac:chgData name="Dai, Shangze" userId="c5434f3e-c71a-4d9f-8f38-78a75fc4c5cf" providerId="ADAL" clId="{428337BD-E7B8-4594-960C-07A549E3B3E3}" dt="2025-04-01T23:52:27.599" v="1519" actId="1076"/>
          <ac:picMkLst>
            <pc:docMk/>
            <pc:sldMk cId="1723745906" sldId="288"/>
            <ac:picMk id="13" creationId="{8E7A53B0-6485-1B4D-5E82-D92FE4B99DA6}"/>
          </ac:picMkLst>
        </pc:picChg>
        <pc:picChg chg="add mod">
          <ac:chgData name="Dai, Shangze" userId="c5434f3e-c71a-4d9f-8f38-78a75fc4c5cf" providerId="ADAL" clId="{428337BD-E7B8-4594-960C-07A549E3B3E3}" dt="2025-04-01T23:52:26.149" v="1518" actId="1076"/>
          <ac:picMkLst>
            <pc:docMk/>
            <pc:sldMk cId="1723745906" sldId="288"/>
            <ac:picMk id="15" creationId="{62D8B955-3E71-66A1-0F07-D2778F492DC4}"/>
          </ac:picMkLst>
        </pc:picChg>
        <pc:picChg chg="add del mod">
          <ac:chgData name="Dai, Shangze" userId="c5434f3e-c71a-4d9f-8f38-78a75fc4c5cf" providerId="ADAL" clId="{428337BD-E7B8-4594-960C-07A549E3B3E3}" dt="2025-04-01T23:55:39.957" v="1525" actId="21"/>
          <ac:picMkLst>
            <pc:docMk/>
            <pc:sldMk cId="1723745906" sldId="288"/>
            <ac:picMk id="17" creationId="{1ECA63D6-1E65-5DA9-C4F8-73315280CEAB}"/>
          </ac:picMkLst>
        </pc:picChg>
      </pc:sldChg>
      <pc:sldChg chg="del">
        <pc:chgData name="Dai, Shangze" userId="c5434f3e-c71a-4d9f-8f38-78a75fc4c5cf" providerId="ADAL" clId="{428337BD-E7B8-4594-960C-07A549E3B3E3}" dt="2025-04-02T00:44:38.342" v="1666" actId="47"/>
        <pc:sldMkLst>
          <pc:docMk/>
          <pc:sldMk cId="2070645865" sldId="289"/>
        </pc:sldMkLst>
      </pc:sldChg>
      <pc:sldChg chg="del">
        <pc:chgData name="Dai, Shangze" userId="c5434f3e-c71a-4d9f-8f38-78a75fc4c5cf" providerId="ADAL" clId="{428337BD-E7B8-4594-960C-07A549E3B3E3}" dt="2025-04-02T00:44:36.458" v="1665" actId="47"/>
        <pc:sldMkLst>
          <pc:docMk/>
          <pc:sldMk cId="1275080457" sldId="290"/>
        </pc:sldMkLst>
      </pc:sldChg>
      <pc:sldChg chg="del">
        <pc:chgData name="Dai, Shangze" userId="c5434f3e-c71a-4d9f-8f38-78a75fc4c5cf" providerId="ADAL" clId="{428337BD-E7B8-4594-960C-07A549E3B3E3}" dt="2025-04-02T00:44:35.740" v="1664" actId="47"/>
        <pc:sldMkLst>
          <pc:docMk/>
          <pc:sldMk cId="3257470354" sldId="291"/>
        </pc:sldMkLst>
      </pc:sldChg>
      <pc:sldChg chg="del">
        <pc:chgData name="Dai, Shangze" userId="c5434f3e-c71a-4d9f-8f38-78a75fc4c5cf" providerId="ADAL" clId="{428337BD-E7B8-4594-960C-07A549E3B3E3}" dt="2025-04-02T00:44:34.919" v="1663" actId="47"/>
        <pc:sldMkLst>
          <pc:docMk/>
          <pc:sldMk cId="3502346692" sldId="292"/>
        </pc:sldMkLst>
      </pc:sldChg>
      <pc:sldChg chg="del">
        <pc:chgData name="Dai, Shangze" userId="c5434f3e-c71a-4d9f-8f38-78a75fc4c5cf" providerId="ADAL" clId="{428337BD-E7B8-4594-960C-07A549E3B3E3}" dt="2025-04-02T00:44:34.202" v="1662" actId="47"/>
        <pc:sldMkLst>
          <pc:docMk/>
          <pc:sldMk cId="2513214082" sldId="294"/>
        </pc:sldMkLst>
      </pc:sldChg>
      <pc:sldChg chg="del">
        <pc:chgData name="Dai, Shangze" userId="c5434f3e-c71a-4d9f-8f38-78a75fc4c5cf" providerId="ADAL" clId="{428337BD-E7B8-4594-960C-07A549E3B3E3}" dt="2025-04-02T00:44:33.441" v="1661" actId="47"/>
        <pc:sldMkLst>
          <pc:docMk/>
          <pc:sldMk cId="2256394296" sldId="295"/>
        </pc:sldMkLst>
      </pc:sldChg>
      <pc:sldChg chg="del">
        <pc:chgData name="Dai, Shangze" userId="c5434f3e-c71a-4d9f-8f38-78a75fc4c5cf" providerId="ADAL" clId="{428337BD-E7B8-4594-960C-07A549E3B3E3}" dt="2025-04-02T00:44:32.690" v="1660" actId="47"/>
        <pc:sldMkLst>
          <pc:docMk/>
          <pc:sldMk cId="1744298488" sldId="296"/>
        </pc:sldMkLst>
      </pc:sldChg>
      <pc:sldChg chg="del">
        <pc:chgData name="Dai, Shangze" userId="c5434f3e-c71a-4d9f-8f38-78a75fc4c5cf" providerId="ADAL" clId="{428337BD-E7B8-4594-960C-07A549E3B3E3}" dt="2025-04-02T00:44:31.597" v="1659" actId="47"/>
        <pc:sldMkLst>
          <pc:docMk/>
          <pc:sldMk cId="3361637249" sldId="297"/>
        </pc:sldMkLst>
      </pc:sldChg>
      <pc:sldChg chg="addSp delSp modSp add mod">
        <pc:chgData name="Dai, Shangze" userId="c5434f3e-c71a-4d9f-8f38-78a75fc4c5cf" providerId="ADAL" clId="{428337BD-E7B8-4594-960C-07A549E3B3E3}" dt="2025-04-01T18:56:18.987" v="831" actId="1076"/>
        <pc:sldMkLst>
          <pc:docMk/>
          <pc:sldMk cId="2152960682" sldId="298"/>
        </pc:sldMkLst>
        <pc:spChg chg="add mod">
          <ac:chgData name="Dai, Shangze" userId="c5434f3e-c71a-4d9f-8f38-78a75fc4c5cf" providerId="ADAL" clId="{428337BD-E7B8-4594-960C-07A549E3B3E3}" dt="2025-04-01T18:56:11.067" v="830"/>
          <ac:spMkLst>
            <pc:docMk/>
            <pc:sldMk cId="2152960682" sldId="298"/>
            <ac:spMk id="5" creationId="{80FF119C-1D1F-8210-9574-94C34D3978DE}"/>
          </ac:spMkLst>
        </pc:spChg>
        <pc:spChg chg="add mod">
          <ac:chgData name="Dai, Shangze" userId="c5434f3e-c71a-4d9f-8f38-78a75fc4c5cf" providerId="ADAL" clId="{428337BD-E7B8-4594-960C-07A549E3B3E3}" dt="2025-04-01T18:55:40.156" v="819" actId="20577"/>
          <ac:spMkLst>
            <pc:docMk/>
            <pc:sldMk cId="2152960682" sldId="298"/>
            <ac:spMk id="15" creationId="{084ABB46-D5A1-EECA-DE0B-2D881D86EC4F}"/>
          </ac:spMkLst>
        </pc:spChg>
        <pc:spChg chg="del">
          <ac:chgData name="Dai, Shangze" userId="c5434f3e-c71a-4d9f-8f38-78a75fc4c5cf" providerId="ADAL" clId="{428337BD-E7B8-4594-960C-07A549E3B3E3}" dt="2025-04-01T18:40:38.093" v="166" actId="478"/>
          <ac:spMkLst>
            <pc:docMk/>
            <pc:sldMk cId="2152960682" sldId="298"/>
            <ac:spMk id="33" creationId="{56E9C3B1-935E-1A82-12A3-9B504DE9D6F3}"/>
          </ac:spMkLst>
        </pc:spChg>
        <pc:spChg chg="del">
          <ac:chgData name="Dai, Shangze" userId="c5434f3e-c71a-4d9f-8f38-78a75fc4c5cf" providerId="ADAL" clId="{428337BD-E7B8-4594-960C-07A549E3B3E3}" dt="2025-04-01T18:40:38.093" v="166" actId="478"/>
          <ac:spMkLst>
            <pc:docMk/>
            <pc:sldMk cId="2152960682" sldId="298"/>
            <ac:spMk id="34" creationId="{7E999439-7426-828E-BFC7-E99638BF0A82}"/>
          </ac:spMkLst>
        </pc:spChg>
        <pc:picChg chg="add mod">
          <ac:chgData name="Dai, Shangze" userId="c5434f3e-c71a-4d9f-8f38-78a75fc4c5cf" providerId="ADAL" clId="{428337BD-E7B8-4594-960C-07A549E3B3E3}" dt="2025-04-01T18:55:34.044" v="816" actId="1076"/>
          <ac:picMkLst>
            <pc:docMk/>
            <pc:sldMk cId="2152960682" sldId="298"/>
            <ac:picMk id="7" creationId="{A03184B5-4816-552B-85CC-C52E7CEE5E0C}"/>
          </ac:picMkLst>
        </pc:picChg>
        <pc:picChg chg="add mod">
          <ac:chgData name="Dai, Shangze" userId="c5434f3e-c71a-4d9f-8f38-78a75fc4c5cf" providerId="ADAL" clId="{428337BD-E7B8-4594-960C-07A549E3B3E3}" dt="2025-04-01T18:48:38.706" v="764" actId="1076"/>
          <ac:picMkLst>
            <pc:docMk/>
            <pc:sldMk cId="2152960682" sldId="298"/>
            <ac:picMk id="9" creationId="{039EE702-2340-C63F-8369-143076F82CAB}"/>
          </ac:picMkLst>
        </pc:picChg>
        <pc:picChg chg="add mod">
          <ac:chgData name="Dai, Shangze" userId="c5434f3e-c71a-4d9f-8f38-78a75fc4c5cf" providerId="ADAL" clId="{428337BD-E7B8-4594-960C-07A549E3B3E3}" dt="2025-04-01T18:56:18.987" v="831" actId="1076"/>
          <ac:picMkLst>
            <pc:docMk/>
            <pc:sldMk cId="2152960682" sldId="298"/>
            <ac:picMk id="11" creationId="{00A96DB0-B261-12C7-A1A7-F289CB03E449}"/>
          </ac:picMkLst>
        </pc:picChg>
        <pc:picChg chg="add mod">
          <ac:chgData name="Dai, Shangze" userId="c5434f3e-c71a-4d9f-8f38-78a75fc4c5cf" providerId="ADAL" clId="{428337BD-E7B8-4594-960C-07A549E3B3E3}" dt="2025-04-01T18:53:03.940" v="780" actId="1076"/>
          <ac:picMkLst>
            <pc:docMk/>
            <pc:sldMk cId="2152960682" sldId="298"/>
            <ac:picMk id="13" creationId="{A69BB831-8A04-8A42-A1F4-0C68DFCF913B}"/>
          </ac:picMkLst>
        </pc:picChg>
        <pc:picChg chg="del">
          <ac:chgData name="Dai, Shangze" userId="c5434f3e-c71a-4d9f-8f38-78a75fc4c5cf" providerId="ADAL" clId="{428337BD-E7B8-4594-960C-07A549E3B3E3}" dt="2025-04-01T18:40:38.093" v="166" actId="478"/>
          <ac:picMkLst>
            <pc:docMk/>
            <pc:sldMk cId="2152960682" sldId="298"/>
            <ac:picMk id="18" creationId="{8B144E8D-5677-BF0B-341A-BFF13BA79DED}"/>
          </ac:picMkLst>
        </pc:picChg>
        <pc:picChg chg="del">
          <ac:chgData name="Dai, Shangze" userId="c5434f3e-c71a-4d9f-8f38-78a75fc4c5cf" providerId="ADAL" clId="{428337BD-E7B8-4594-960C-07A549E3B3E3}" dt="2025-04-01T18:40:38.093" v="166" actId="478"/>
          <ac:picMkLst>
            <pc:docMk/>
            <pc:sldMk cId="2152960682" sldId="298"/>
            <ac:picMk id="22" creationId="{571D1014-6EB9-0D78-1BE1-134FCD23915B}"/>
          </ac:picMkLst>
        </pc:picChg>
        <pc:picChg chg="del">
          <ac:chgData name="Dai, Shangze" userId="c5434f3e-c71a-4d9f-8f38-78a75fc4c5cf" providerId="ADAL" clId="{428337BD-E7B8-4594-960C-07A549E3B3E3}" dt="2025-04-01T18:40:38.093" v="166" actId="478"/>
          <ac:picMkLst>
            <pc:docMk/>
            <pc:sldMk cId="2152960682" sldId="298"/>
            <ac:picMk id="25" creationId="{CFD4020E-7D37-3179-9AA0-911715214E40}"/>
          </ac:picMkLst>
        </pc:picChg>
        <pc:picChg chg="del">
          <ac:chgData name="Dai, Shangze" userId="c5434f3e-c71a-4d9f-8f38-78a75fc4c5cf" providerId="ADAL" clId="{428337BD-E7B8-4594-960C-07A549E3B3E3}" dt="2025-04-01T18:40:38.093" v="166" actId="478"/>
          <ac:picMkLst>
            <pc:docMk/>
            <pc:sldMk cId="2152960682" sldId="298"/>
            <ac:picMk id="27" creationId="{B08A7960-E04A-0857-6F33-CFD57698A0F5}"/>
          </ac:picMkLst>
        </pc:picChg>
        <pc:picChg chg="del">
          <ac:chgData name="Dai, Shangze" userId="c5434f3e-c71a-4d9f-8f38-78a75fc4c5cf" providerId="ADAL" clId="{428337BD-E7B8-4594-960C-07A549E3B3E3}" dt="2025-04-01T18:40:38.093" v="166" actId="478"/>
          <ac:picMkLst>
            <pc:docMk/>
            <pc:sldMk cId="2152960682" sldId="298"/>
            <ac:picMk id="29" creationId="{572AC2BC-BBB1-AED0-9368-FEE83D3162E7}"/>
          </ac:picMkLst>
        </pc:picChg>
        <pc:picChg chg="del">
          <ac:chgData name="Dai, Shangze" userId="c5434f3e-c71a-4d9f-8f38-78a75fc4c5cf" providerId="ADAL" clId="{428337BD-E7B8-4594-960C-07A549E3B3E3}" dt="2025-04-01T18:40:38.093" v="166" actId="478"/>
          <ac:picMkLst>
            <pc:docMk/>
            <pc:sldMk cId="2152960682" sldId="298"/>
            <ac:picMk id="31" creationId="{D1745EA9-CD9A-3ABC-F2CE-FB1A45247104}"/>
          </ac:picMkLst>
        </pc:picChg>
      </pc:sldChg>
      <pc:sldChg chg="new del">
        <pc:chgData name="Dai, Shangze" userId="c5434f3e-c71a-4d9f-8f38-78a75fc4c5cf" providerId="ADAL" clId="{428337BD-E7B8-4594-960C-07A549E3B3E3}" dt="2025-04-01T18:58:20.125" v="901" actId="47"/>
        <pc:sldMkLst>
          <pc:docMk/>
          <pc:sldMk cId="2801608061" sldId="299"/>
        </pc:sldMkLst>
      </pc:sldChg>
      <pc:sldChg chg="addSp delSp modSp add mod">
        <pc:chgData name="Dai, Shangze" userId="c5434f3e-c71a-4d9f-8f38-78a75fc4c5cf" providerId="ADAL" clId="{428337BD-E7B8-4594-960C-07A549E3B3E3}" dt="2025-04-01T19:03:35.060" v="1025" actId="20577"/>
        <pc:sldMkLst>
          <pc:docMk/>
          <pc:sldMk cId="2471773879" sldId="300"/>
        </pc:sldMkLst>
        <pc:spChg chg="add mod">
          <ac:chgData name="Dai, Shangze" userId="c5434f3e-c71a-4d9f-8f38-78a75fc4c5cf" providerId="ADAL" clId="{428337BD-E7B8-4594-960C-07A549E3B3E3}" dt="2025-04-01T19:01:46.459" v="954" actId="1076"/>
          <ac:spMkLst>
            <pc:docMk/>
            <pc:sldMk cId="2471773879" sldId="300"/>
            <ac:spMk id="4" creationId="{7559DB4A-EBAE-B989-E2AE-F5A3A8B5F081}"/>
          </ac:spMkLst>
        </pc:spChg>
        <pc:spChg chg="add mod">
          <ac:chgData name="Dai, Shangze" userId="c5434f3e-c71a-4d9f-8f38-78a75fc4c5cf" providerId="ADAL" clId="{428337BD-E7B8-4594-960C-07A549E3B3E3}" dt="2025-04-01T19:03:35.060" v="1025" actId="20577"/>
          <ac:spMkLst>
            <pc:docMk/>
            <pc:sldMk cId="2471773879" sldId="300"/>
            <ac:spMk id="5" creationId="{9753DD63-A56D-5B6B-6A09-D96EA3F9F7E6}"/>
          </ac:spMkLst>
        </pc:spChg>
        <pc:spChg chg="del">
          <ac:chgData name="Dai, Shangze" userId="c5434f3e-c71a-4d9f-8f38-78a75fc4c5cf" providerId="ADAL" clId="{428337BD-E7B8-4594-960C-07A549E3B3E3}" dt="2025-04-01T18:58:25.124" v="903" actId="478"/>
          <ac:spMkLst>
            <pc:docMk/>
            <pc:sldMk cId="2471773879" sldId="300"/>
            <ac:spMk id="10" creationId="{D6E56BEA-CE0C-61CB-2610-03E67926C918}"/>
          </ac:spMkLst>
        </pc:spChg>
        <pc:picChg chg="add mod">
          <ac:chgData name="Dai, Shangze" userId="c5434f3e-c71a-4d9f-8f38-78a75fc4c5cf" providerId="ADAL" clId="{428337BD-E7B8-4594-960C-07A549E3B3E3}" dt="2025-04-01T19:01:28.923" v="907" actId="1076"/>
          <ac:picMkLst>
            <pc:docMk/>
            <pc:sldMk cId="2471773879" sldId="300"/>
            <ac:picMk id="3" creationId="{98421D09-16BF-DB73-3A89-5D36BFC26BC8}"/>
          </ac:picMkLst>
        </pc:picChg>
        <pc:picChg chg="del">
          <ac:chgData name="Dai, Shangze" userId="c5434f3e-c71a-4d9f-8f38-78a75fc4c5cf" providerId="ADAL" clId="{428337BD-E7B8-4594-960C-07A549E3B3E3}" dt="2025-04-01T18:58:23.656" v="902" actId="478"/>
          <ac:picMkLst>
            <pc:docMk/>
            <pc:sldMk cId="2471773879" sldId="300"/>
            <ac:picMk id="8" creationId="{8CD784AB-3232-EC7E-CAF1-94573E25DF51}"/>
          </ac:picMkLst>
        </pc:picChg>
      </pc:sldChg>
      <pc:sldChg chg="addSp delSp modSp new mod">
        <pc:chgData name="Dai, Shangze" userId="c5434f3e-c71a-4d9f-8f38-78a75fc4c5cf" providerId="ADAL" clId="{428337BD-E7B8-4594-960C-07A549E3B3E3}" dt="2025-04-01T23:07:58.265" v="1422" actId="1076"/>
        <pc:sldMkLst>
          <pc:docMk/>
          <pc:sldMk cId="4079517286" sldId="301"/>
        </pc:sldMkLst>
        <pc:spChg chg="del">
          <ac:chgData name="Dai, Shangze" userId="c5434f3e-c71a-4d9f-8f38-78a75fc4c5cf" providerId="ADAL" clId="{428337BD-E7B8-4594-960C-07A549E3B3E3}" dt="2025-04-01T20:37:37.807" v="1160" actId="478"/>
          <ac:spMkLst>
            <pc:docMk/>
            <pc:sldMk cId="4079517286" sldId="301"/>
            <ac:spMk id="2" creationId="{9F3405EE-6656-1A22-1CBA-71263790A6F4}"/>
          </ac:spMkLst>
        </pc:spChg>
        <pc:spChg chg="del">
          <ac:chgData name="Dai, Shangze" userId="c5434f3e-c71a-4d9f-8f38-78a75fc4c5cf" providerId="ADAL" clId="{428337BD-E7B8-4594-960C-07A549E3B3E3}" dt="2025-04-01T19:02:52.037" v="1002"/>
          <ac:spMkLst>
            <pc:docMk/>
            <pc:sldMk cId="4079517286" sldId="301"/>
            <ac:spMk id="3" creationId="{668E55E6-E4BF-2149-48ED-36EC2EEE31BB}"/>
          </ac:spMkLst>
        </pc:spChg>
        <pc:spChg chg="del">
          <ac:chgData name="Dai, Shangze" userId="c5434f3e-c71a-4d9f-8f38-78a75fc4c5cf" providerId="ADAL" clId="{428337BD-E7B8-4594-960C-07A549E3B3E3}" dt="2025-04-01T20:37:39.474" v="1162" actId="478"/>
          <ac:spMkLst>
            <pc:docMk/>
            <pc:sldMk cId="4079517286" sldId="301"/>
            <ac:spMk id="4" creationId="{5D4AE193-09F4-670C-1478-66D5F47C2EE7}"/>
          </ac:spMkLst>
        </pc:spChg>
        <pc:spChg chg="add del mod">
          <ac:chgData name="Dai, Shangze" userId="c5434f3e-c71a-4d9f-8f38-78a75fc4c5cf" providerId="ADAL" clId="{428337BD-E7B8-4594-960C-07A549E3B3E3}" dt="2025-04-01T20:37:38.298" v="1161" actId="478"/>
          <ac:spMkLst>
            <pc:docMk/>
            <pc:sldMk cId="4079517286" sldId="301"/>
            <ac:spMk id="9" creationId="{8941B0F3-8961-99B3-B062-DE81732CBE7E}"/>
          </ac:spMkLst>
        </pc:spChg>
        <pc:picChg chg="add del mod">
          <ac:chgData name="Dai, Shangze" userId="c5434f3e-c71a-4d9f-8f38-78a75fc4c5cf" providerId="ADAL" clId="{428337BD-E7B8-4594-960C-07A549E3B3E3}" dt="2025-04-01T19:02:56.288" v="1005" actId="21"/>
          <ac:picMkLst>
            <pc:docMk/>
            <pc:sldMk cId="4079517286" sldId="301"/>
            <ac:picMk id="7" creationId="{D5D319FE-CCD8-9CF0-A2C8-E56B53716873}"/>
          </ac:picMkLst>
        </pc:picChg>
        <pc:picChg chg="add mod">
          <ac:chgData name="Dai, Shangze" userId="c5434f3e-c71a-4d9f-8f38-78a75fc4c5cf" providerId="ADAL" clId="{428337BD-E7B8-4594-960C-07A549E3B3E3}" dt="2025-04-01T22:43:42.505" v="1418" actId="1076"/>
          <ac:picMkLst>
            <pc:docMk/>
            <pc:sldMk cId="4079517286" sldId="301"/>
            <ac:picMk id="11" creationId="{8893C362-8205-E4D1-646C-65CA3462A8B0}"/>
          </ac:picMkLst>
        </pc:picChg>
        <pc:picChg chg="add mod">
          <ac:chgData name="Dai, Shangze" userId="c5434f3e-c71a-4d9f-8f38-78a75fc4c5cf" providerId="ADAL" clId="{428337BD-E7B8-4594-960C-07A549E3B3E3}" dt="2025-04-01T22:32:04.224" v="1397" actId="1076"/>
          <ac:picMkLst>
            <pc:docMk/>
            <pc:sldMk cId="4079517286" sldId="301"/>
            <ac:picMk id="12" creationId="{B763AF00-DBFF-C632-E364-F93620306CC5}"/>
          </ac:picMkLst>
        </pc:picChg>
        <pc:picChg chg="add mod">
          <ac:chgData name="Dai, Shangze" userId="c5434f3e-c71a-4d9f-8f38-78a75fc4c5cf" providerId="ADAL" clId="{428337BD-E7B8-4594-960C-07A549E3B3E3}" dt="2025-04-01T23:07:58.265" v="1422" actId="1076"/>
          <ac:picMkLst>
            <pc:docMk/>
            <pc:sldMk cId="4079517286" sldId="301"/>
            <ac:picMk id="14" creationId="{D9A71AF6-6FD1-E8DF-66FF-ACC1057B2437}"/>
          </ac:picMkLst>
        </pc:picChg>
      </pc:sldChg>
      <pc:sldChg chg="addSp delSp modSp add mod">
        <pc:chgData name="Dai, Shangze" userId="c5434f3e-c71a-4d9f-8f38-78a75fc4c5cf" providerId="ADAL" clId="{428337BD-E7B8-4594-960C-07A549E3B3E3}" dt="2025-04-01T19:24:52.180" v="1058" actId="113"/>
        <pc:sldMkLst>
          <pc:docMk/>
          <pc:sldMk cId="1213630759" sldId="302"/>
        </pc:sldMkLst>
        <pc:spChg chg="del">
          <ac:chgData name="Dai, Shangze" userId="c5434f3e-c71a-4d9f-8f38-78a75fc4c5cf" providerId="ADAL" clId="{428337BD-E7B8-4594-960C-07A549E3B3E3}" dt="2025-04-01T19:03:28.782" v="1014" actId="478"/>
          <ac:spMkLst>
            <pc:docMk/>
            <pc:sldMk cId="1213630759" sldId="302"/>
            <ac:spMk id="4" creationId="{3DB31338-EF62-B5C3-3166-7D6DA88887A7}"/>
          </ac:spMkLst>
        </pc:spChg>
        <pc:spChg chg="del">
          <ac:chgData name="Dai, Shangze" userId="c5434f3e-c71a-4d9f-8f38-78a75fc4c5cf" providerId="ADAL" clId="{428337BD-E7B8-4594-960C-07A549E3B3E3}" dt="2025-04-01T19:03:27.419" v="1013" actId="478"/>
          <ac:spMkLst>
            <pc:docMk/>
            <pc:sldMk cId="1213630759" sldId="302"/>
            <ac:spMk id="5" creationId="{6709E79E-4591-E3A5-E3E5-6562BD7C7090}"/>
          </ac:spMkLst>
        </pc:spChg>
        <pc:spChg chg="add mod">
          <ac:chgData name="Dai, Shangze" userId="c5434f3e-c71a-4d9f-8f38-78a75fc4c5cf" providerId="ADAL" clId="{428337BD-E7B8-4594-960C-07A549E3B3E3}" dt="2025-04-01T19:24:52.180" v="1058" actId="113"/>
          <ac:spMkLst>
            <pc:docMk/>
            <pc:sldMk cId="1213630759" sldId="302"/>
            <ac:spMk id="9" creationId="{495D8BBB-B5F3-FDDD-739E-219CA0BC7AC6}"/>
          </ac:spMkLst>
        </pc:spChg>
        <pc:picChg chg="del">
          <ac:chgData name="Dai, Shangze" userId="c5434f3e-c71a-4d9f-8f38-78a75fc4c5cf" providerId="ADAL" clId="{428337BD-E7B8-4594-960C-07A549E3B3E3}" dt="2025-04-01T19:02:58.158" v="1006" actId="478"/>
          <ac:picMkLst>
            <pc:docMk/>
            <pc:sldMk cId="1213630759" sldId="302"/>
            <ac:picMk id="3" creationId="{7CBF64B7-F1F8-B8AE-EF19-A405E0454818}"/>
          </ac:picMkLst>
        </pc:picChg>
        <pc:picChg chg="add mod">
          <ac:chgData name="Dai, Shangze" userId="c5434f3e-c71a-4d9f-8f38-78a75fc4c5cf" providerId="ADAL" clId="{428337BD-E7B8-4594-960C-07A549E3B3E3}" dt="2025-04-01T19:23:28.957" v="1051" actId="1076"/>
          <ac:picMkLst>
            <pc:docMk/>
            <pc:sldMk cId="1213630759" sldId="302"/>
            <ac:picMk id="7" creationId="{D5D319FE-CCD8-9CF0-A2C8-E56B53716873}"/>
          </ac:picMkLst>
        </pc:picChg>
        <pc:picChg chg="add mod">
          <ac:chgData name="Dai, Shangze" userId="c5434f3e-c71a-4d9f-8f38-78a75fc4c5cf" providerId="ADAL" clId="{428337BD-E7B8-4594-960C-07A549E3B3E3}" dt="2025-04-01T19:23:30.711" v="1052" actId="1076"/>
          <ac:picMkLst>
            <pc:docMk/>
            <pc:sldMk cId="1213630759" sldId="302"/>
            <ac:picMk id="8" creationId="{700C150A-272D-43DE-F6C0-8A5150C11E1D}"/>
          </ac:picMkLst>
        </pc:picChg>
      </pc:sldChg>
      <pc:sldChg chg="addSp delSp modSp add mod">
        <pc:chgData name="Dai, Shangze" userId="c5434f3e-c71a-4d9f-8f38-78a75fc4c5cf" providerId="ADAL" clId="{428337BD-E7B8-4594-960C-07A549E3B3E3}" dt="2025-04-01T22:18:28.092" v="1220" actId="21"/>
        <pc:sldMkLst>
          <pc:docMk/>
          <pc:sldMk cId="1314954061" sldId="303"/>
        </pc:sldMkLst>
        <pc:spChg chg="add del mod">
          <ac:chgData name="Dai, Shangze" userId="c5434f3e-c71a-4d9f-8f38-78a75fc4c5cf" providerId="ADAL" clId="{428337BD-E7B8-4594-960C-07A549E3B3E3}" dt="2025-04-01T19:04:32.052" v="1028" actId="478"/>
          <ac:spMkLst>
            <pc:docMk/>
            <pc:sldMk cId="1314954061" sldId="303"/>
            <ac:spMk id="3" creationId="{531113B6-1A3D-4E76-E31B-48D63A2BCBC7}"/>
          </ac:spMkLst>
        </pc:spChg>
        <pc:spChg chg="add mod">
          <ac:chgData name="Dai, Shangze" userId="c5434f3e-c71a-4d9f-8f38-78a75fc4c5cf" providerId="ADAL" clId="{428337BD-E7B8-4594-960C-07A549E3B3E3}" dt="2025-04-01T20:32:40.471" v="1158" actId="20577"/>
          <ac:spMkLst>
            <pc:docMk/>
            <pc:sldMk cId="1314954061" sldId="303"/>
            <ac:spMk id="11" creationId="{FC419EDB-3F89-DABE-D627-89B9E2C167FD}"/>
          </ac:spMkLst>
        </pc:spChg>
        <pc:spChg chg="add mod">
          <ac:chgData name="Dai, Shangze" userId="c5434f3e-c71a-4d9f-8f38-78a75fc4c5cf" providerId="ADAL" clId="{428337BD-E7B8-4594-960C-07A549E3B3E3}" dt="2025-04-01T22:11:15.246" v="1215" actId="1076"/>
          <ac:spMkLst>
            <pc:docMk/>
            <pc:sldMk cId="1314954061" sldId="303"/>
            <ac:spMk id="18" creationId="{0F3727EE-D93C-4B8B-F430-CEE8ABA7C80F}"/>
          </ac:spMkLst>
        </pc:spChg>
        <pc:picChg chg="add mod">
          <ac:chgData name="Dai, Shangze" userId="c5434f3e-c71a-4d9f-8f38-78a75fc4c5cf" providerId="ADAL" clId="{428337BD-E7B8-4594-960C-07A549E3B3E3}" dt="2025-04-01T19:25:25.659" v="1061" actId="1076"/>
          <ac:picMkLst>
            <pc:docMk/>
            <pc:sldMk cId="1314954061" sldId="303"/>
            <ac:picMk id="5" creationId="{97AFD983-59AB-E83F-54F3-415E9E510862}"/>
          </ac:picMkLst>
        </pc:picChg>
        <pc:picChg chg="del">
          <ac:chgData name="Dai, Shangze" userId="c5434f3e-c71a-4d9f-8f38-78a75fc4c5cf" providerId="ADAL" clId="{428337BD-E7B8-4594-960C-07A549E3B3E3}" dt="2025-04-01T19:24:58.008" v="1059" actId="478"/>
          <ac:picMkLst>
            <pc:docMk/>
            <pc:sldMk cId="1314954061" sldId="303"/>
            <ac:picMk id="6" creationId="{52275D7F-9FE9-E3CA-29CF-74EFA58631BC}"/>
          </ac:picMkLst>
        </pc:picChg>
        <pc:picChg chg="del">
          <ac:chgData name="Dai, Shangze" userId="c5434f3e-c71a-4d9f-8f38-78a75fc4c5cf" providerId="ADAL" clId="{428337BD-E7B8-4594-960C-07A549E3B3E3}" dt="2025-04-01T19:04:29.242" v="1027" actId="478"/>
          <ac:picMkLst>
            <pc:docMk/>
            <pc:sldMk cId="1314954061" sldId="303"/>
            <ac:picMk id="7" creationId="{632F6C76-6F79-1339-9A50-383A71A81934}"/>
          </ac:picMkLst>
        </pc:picChg>
        <pc:picChg chg="add mod modCrop">
          <ac:chgData name="Dai, Shangze" userId="c5434f3e-c71a-4d9f-8f38-78a75fc4c5cf" providerId="ADAL" clId="{428337BD-E7B8-4594-960C-07A549E3B3E3}" dt="2025-04-01T20:32:42.663" v="1159" actId="1076"/>
          <ac:picMkLst>
            <pc:docMk/>
            <pc:sldMk cId="1314954061" sldId="303"/>
            <ac:picMk id="9" creationId="{A987F54A-4093-9078-8D8F-C4F559C5261B}"/>
          </ac:picMkLst>
        </pc:picChg>
        <pc:picChg chg="add mod">
          <ac:chgData name="Dai, Shangze" userId="c5434f3e-c71a-4d9f-8f38-78a75fc4c5cf" providerId="ADAL" clId="{428337BD-E7B8-4594-960C-07A549E3B3E3}" dt="2025-04-01T22:09:13.022" v="1194" actId="1076"/>
          <ac:picMkLst>
            <pc:docMk/>
            <pc:sldMk cId="1314954061" sldId="303"/>
            <ac:picMk id="13" creationId="{7FB47E1F-A612-F7B2-EAB3-7E822EA7CA7E}"/>
          </ac:picMkLst>
        </pc:picChg>
        <pc:picChg chg="add mod">
          <ac:chgData name="Dai, Shangze" userId="c5434f3e-c71a-4d9f-8f38-78a75fc4c5cf" providerId="ADAL" clId="{428337BD-E7B8-4594-960C-07A549E3B3E3}" dt="2025-04-01T22:09:15.647" v="1195" actId="1076"/>
          <ac:picMkLst>
            <pc:docMk/>
            <pc:sldMk cId="1314954061" sldId="303"/>
            <ac:picMk id="15" creationId="{5A160C72-A908-FF93-D46D-74A1BADEC6A8}"/>
          </ac:picMkLst>
        </pc:picChg>
        <pc:picChg chg="add mod">
          <ac:chgData name="Dai, Shangze" userId="c5434f3e-c71a-4d9f-8f38-78a75fc4c5cf" providerId="ADAL" clId="{428337BD-E7B8-4594-960C-07A549E3B3E3}" dt="2025-04-01T22:09:17.127" v="1196" actId="1076"/>
          <ac:picMkLst>
            <pc:docMk/>
            <pc:sldMk cId="1314954061" sldId="303"/>
            <ac:picMk id="17" creationId="{8C5C7A51-85C0-5236-C172-E007568C0853}"/>
          </ac:picMkLst>
        </pc:picChg>
        <pc:picChg chg="add del mod">
          <ac:chgData name="Dai, Shangze" userId="c5434f3e-c71a-4d9f-8f38-78a75fc4c5cf" providerId="ADAL" clId="{428337BD-E7B8-4594-960C-07A549E3B3E3}" dt="2025-04-01T22:18:28.092" v="1220" actId="21"/>
          <ac:picMkLst>
            <pc:docMk/>
            <pc:sldMk cId="1314954061" sldId="303"/>
            <ac:picMk id="20" creationId="{1E8BF722-55D1-C699-D144-15003AFB901A}"/>
          </ac:picMkLst>
        </pc:picChg>
      </pc:sldChg>
      <pc:sldChg chg="addSp delSp modSp new mod">
        <pc:chgData name="Dai, Shangze" userId="c5434f3e-c71a-4d9f-8f38-78a75fc4c5cf" providerId="ADAL" clId="{428337BD-E7B8-4594-960C-07A549E3B3E3}" dt="2025-04-01T22:29:52.818" v="1394" actId="20577"/>
        <pc:sldMkLst>
          <pc:docMk/>
          <pc:sldMk cId="1889084616" sldId="304"/>
        </pc:sldMkLst>
        <pc:spChg chg="del">
          <ac:chgData name="Dai, Shangze" userId="c5434f3e-c71a-4d9f-8f38-78a75fc4c5cf" providerId="ADAL" clId="{428337BD-E7B8-4594-960C-07A549E3B3E3}" dt="2025-04-01T22:18:41.604" v="1224" actId="478"/>
          <ac:spMkLst>
            <pc:docMk/>
            <pc:sldMk cId="1889084616" sldId="304"/>
            <ac:spMk id="2" creationId="{C7C994DC-5377-A98F-18CB-6EA40C7801DA}"/>
          </ac:spMkLst>
        </pc:spChg>
        <pc:spChg chg="del">
          <ac:chgData name="Dai, Shangze" userId="c5434f3e-c71a-4d9f-8f38-78a75fc4c5cf" providerId="ADAL" clId="{428337BD-E7B8-4594-960C-07A549E3B3E3}" dt="2025-04-01T22:18:42.635" v="1225" actId="478"/>
          <ac:spMkLst>
            <pc:docMk/>
            <pc:sldMk cId="1889084616" sldId="304"/>
            <ac:spMk id="3" creationId="{7C4829D2-35CE-D910-B1B6-AFCCCB586F3B}"/>
          </ac:spMkLst>
        </pc:spChg>
        <pc:spChg chg="del">
          <ac:chgData name="Dai, Shangze" userId="c5434f3e-c71a-4d9f-8f38-78a75fc4c5cf" providerId="ADAL" clId="{428337BD-E7B8-4594-960C-07A549E3B3E3}" dt="2025-04-01T22:18:43.750" v="1226" actId="478"/>
          <ac:spMkLst>
            <pc:docMk/>
            <pc:sldMk cId="1889084616" sldId="304"/>
            <ac:spMk id="4" creationId="{12B57000-EB53-78D9-33F7-301E9A9A41FC}"/>
          </ac:spMkLst>
        </pc:spChg>
        <pc:spChg chg="add mod">
          <ac:chgData name="Dai, Shangze" userId="c5434f3e-c71a-4d9f-8f38-78a75fc4c5cf" providerId="ADAL" clId="{428337BD-E7B8-4594-960C-07A549E3B3E3}" dt="2025-04-01T22:19:08.448" v="1257" actId="1076"/>
          <ac:spMkLst>
            <pc:docMk/>
            <pc:sldMk cId="1889084616" sldId="304"/>
            <ac:spMk id="7" creationId="{52278C34-230D-ABCC-33BB-883058C1B575}"/>
          </ac:spMkLst>
        </pc:spChg>
        <pc:spChg chg="add mod">
          <ac:chgData name="Dai, Shangze" userId="c5434f3e-c71a-4d9f-8f38-78a75fc4c5cf" providerId="ADAL" clId="{428337BD-E7B8-4594-960C-07A549E3B3E3}" dt="2025-04-01T22:27:06.087" v="1369" actId="20577"/>
          <ac:spMkLst>
            <pc:docMk/>
            <pc:sldMk cId="1889084616" sldId="304"/>
            <ac:spMk id="10" creationId="{E0042562-1C4C-552F-FBDC-F534C2A0BFD9}"/>
          </ac:spMkLst>
        </pc:spChg>
        <pc:spChg chg="add mod">
          <ac:chgData name="Dai, Shangze" userId="c5434f3e-c71a-4d9f-8f38-78a75fc4c5cf" providerId="ADAL" clId="{428337BD-E7B8-4594-960C-07A549E3B3E3}" dt="2025-04-01T22:29:52.818" v="1394" actId="20577"/>
          <ac:spMkLst>
            <pc:docMk/>
            <pc:sldMk cId="1889084616" sldId="304"/>
            <ac:spMk id="11" creationId="{D6FA5951-4CDC-47D7-1131-CC213D25806A}"/>
          </ac:spMkLst>
        </pc:spChg>
        <pc:picChg chg="add mod">
          <ac:chgData name="Dai, Shangze" userId="c5434f3e-c71a-4d9f-8f38-78a75fc4c5cf" providerId="ADAL" clId="{428337BD-E7B8-4594-960C-07A549E3B3E3}" dt="2025-04-01T22:18:37.647" v="1223"/>
          <ac:picMkLst>
            <pc:docMk/>
            <pc:sldMk cId="1889084616" sldId="304"/>
            <ac:picMk id="6" creationId="{80C3F9AE-50A3-173B-AC4D-3AB52129B8C7}"/>
          </ac:picMkLst>
        </pc:picChg>
        <pc:picChg chg="add mod modCrop">
          <ac:chgData name="Dai, Shangze" userId="c5434f3e-c71a-4d9f-8f38-78a75fc4c5cf" providerId="ADAL" clId="{428337BD-E7B8-4594-960C-07A549E3B3E3}" dt="2025-04-01T22:26:34.506" v="1302" actId="732"/>
          <ac:picMkLst>
            <pc:docMk/>
            <pc:sldMk cId="1889084616" sldId="304"/>
            <ac:picMk id="9" creationId="{3FEF2FAB-8460-F56C-40AA-7FFB6D610805}"/>
          </ac:picMkLst>
        </pc:picChg>
        <pc:picChg chg="add mod">
          <ac:chgData name="Dai, Shangze" userId="c5434f3e-c71a-4d9f-8f38-78a75fc4c5cf" providerId="ADAL" clId="{428337BD-E7B8-4594-960C-07A549E3B3E3}" dt="2025-04-01T22:29:39.623" v="1374" actId="962"/>
          <ac:picMkLst>
            <pc:docMk/>
            <pc:sldMk cId="1889084616" sldId="304"/>
            <ac:picMk id="13" creationId="{CCBA8A86-980B-C391-6AE6-B8E424622625}"/>
          </ac:picMkLst>
        </pc:picChg>
        <pc:picChg chg="add mod">
          <ac:chgData name="Dai, Shangze" userId="c5434f3e-c71a-4d9f-8f38-78a75fc4c5cf" providerId="ADAL" clId="{428337BD-E7B8-4594-960C-07A549E3B3E3}" dt="2025-04-01T22:18:54.151" v="1229" actId="1076"/>
          <ac:picMkLst>
            <pc:docMk/>
            <pc:sldMk cId="1889084616" sldId="304"/>
            <ac:picMk id="20" creationId="{1E8BF722-55D1-C699-D144-15003AFB901A}"/>
          </ac:picMkLst>
        </pc:picChg>
      </pc:sldChg>
      <pc:sldChg chg="addSp delSp modSp add mod">
        <pc:chgData name="Dai, Shangze" userId="c5434f3e-c71a-4d9f-8f38-78a75fc4c5cf" providerId="ADAL" clId="{428337BD-E7B8-4594-960C-07A549E3B3E3}" dt="2025-04-01T22:41:07.649" v="1406" actId="1076"/>
        <pc:sldMkLst>
          <pc:docMk/>
          <pc:sldMk cId="1946930055" sldId="305"/>
        </pc:sldMkLst>
        <pc:spChg chg="add mod">
          <ac:chgData name="Dai, Shangze" userId="c5434f3e-c71a-4d9f-8f38-78a75fc4c5cf" providerId="ADAL" clId="{428337BD-E7B8-4594-960C-07A549E3B3E3}" dt="2025-04-01T22:41:06.180" v="1405"/>
          <ac:spMkLst>
            <pc:docMk/>
            <pc:sldMk cId="1946930055" sldId="305"/>
            <ac:spMk id="4" creationId="{00535CF7-95EE-F856-AE9A-2E3EDFB4F3CA}"/>
          </ac:spMkLst>
        </pc:spChg>
        <pc:spChg chg="del">
          <ac:chgData name="Dai, Shangze" userId="c5434f3e-c71a-4d9f-8f38-78a75fc4c5cf" providerId="ADAL" clId="{428337BD-E7B8-4594-960C-07A549E3B3E3}" dt="2025-04-01T22:32:13.777" v="1399" actId="478"/>
          <ac:spMkLst>
            <pc:docMk/>
            <pc:sldMk cId="1946930055" sldId="305"/>
            <ac:spMk id="5" creationId="{DCE49CD8-07A7-9F1E-16AA-F7C4B9367E43}"/>
          </ac:spMkLst>
        </pc:spChg>
        <pc:spChg chg="del">
          <ac:chgData name="Dai, Shangze" userId="c5434f3e-c71a-4d9f-8f38-78a75fc4c5cf" providerId="ADAL" clId="{428337BD-E7B8-4594-960C-07A549E3B3E3}" dt="2025-04-01T22:32:13.777" v="1399" actId="478"/>
          <ac:spMkLst>
            <pc:docMk/>
            <pc:sldMk cId="1946930055" sldId="305"/>
            <ac:spMk id="7" creationId="{594EF5E1-5FEC-AE40-23BE-B8C1639671CB}"/>
          </ac:spMkLst>
        </pc:spChg>
        <pc:spChg chg="del">
          <ac:chgData name="Dai, Shangze" userId="c5434f3e-c71a-4d9f-8f38-78a75fc4c5cf" providerId="ADAL" clId="{428337BD-E7B8-4594-960C-07A549E3B3E3}" dt="2025-04-01T22:32:13.777" v="1399" actId="478"/>
          <ac:spMkLst>
            <pc:docMk/>
            <pc:sldMk cId="1946930055" sldId="305"/>
            <ac:spMk id="10" creationId="{CE7F89BA-37EE-BA1D-5C71-37A75F713E53}"/>
          </ac:spMkLst>
        </pc:spChg>
        <pc:spChg chg="del">
          <ac:chgData name="Dai, Shangze" userId="c5434f3e-c71a-4d9f-8f38-78a75fc4c5cf" providerId="ADAL" clId="{428337BD-E7B8-4594-960C-07A549E3B3E3}" dt="2025-04-01T22:32:13.777" v="1399" actId="478"/>
          <ac:spMkLst>
            <pc:docMk/>
            <pc:sldMk cId="1946930055" sldId="305"/>
            <ac:spMk id="11" creationId="{C41B074A-EA3F-084C-F77E-E554237E02CE}"/>
          </ac:spMkLst>
        </pc:spChg>
        <pc:picChg chg="add mod">
          <ac:chgData name="Dai, Shangze" userId="c5434f3e-c71a-4d9f-8f38-78a75fc4c5cf" providerId="ADAL" clId="{428337BD-E7B8-4594-960C-07A549E3B3E3}" dt="2025-04-01T22:41:07.649" v="1406" actId="1076"/>
          <ac:picMkLst>
            <pc:docMk/>
            <pc:sldMk cId="1946930055" sldId="305"/>
            <ac:picMk id="3" creationId="{BEDFA2A6-FF16-4455-3025-D2633C89E392}"/>
          </ac:picMkLst>
        </pc:picChg>
        <pc:picChg chg="del">
          <ac:chgData name="Dai, Shangze" userId="c5434f3e-c71a-4d9f-8f38-78a75fc4c5cf" providerId="ADAL" clId="{428337BD-E7B8-4594-960C-07A549E3B3E3}" dt="2025-04-01T22:32:13.777" v="1399" actId="478"/>
          <ac:picMkLst>
            <pc:docMk/>
            <pc:sldMk cId="1946930055" sldId="305"/>
            <ac:picMk id="9" creationId="{ABA97B8C-AACE-7E89-78E3-D167343F0315}"/>
          </ac:picMkLst>
        </pc:picChg>
        <pc:picChg chg="del">
          <ac:chgData name="Dai, Shangze" userId="c5434f3e-c71a-4d9f-8f38-78a75fc4c5cf" providerId="ADAL" clId="{428337BD-E7B8-4594-960C-07A549E3B3E3}" dt="2025-04-01T22:32:13.777" v="1399" actId="478"/>
          <ac:picMkLst>
            <pc:docMk/>
            <pc:sldMk cId="1946930055" sldId="305"/>
            <ac:picMk id="13" creationId="{9E6371C9-E26D-FBD7-BD0A-1FD9A5076995}"/>
          </ac:picMkLst>
        </pc:picChg>
        <pc:picChg chg="del">
          <ac:chgData name="Dai, Shangze" userId="c5434f3e-c71a-4d9f-8f38-78a75fc4c5cf" providerId="ADAL" clId="{428337BD-E7B8-4594-960C-07A549E3B3E3}" dt="2025-04-01T22:32:13.777" v="1399" actId="478"/>
          <ac:picMkLst>
            <pc:docMk/>
            <pc:sldMk cId="1946930055" sldId="305"/>
            <ac:picMk id="20" creationId="{A92CC21D-88CA-D04E-0898-0AC9D07EF5BD}"/>
          </ac:picMkLst>
        </pc:picChg>
      </pc:sldChg>
      <pc:sldChg chg="addSp delSp modSp add mod">
        <pc:chgData name="Dai, Shangze" userId="c5434f3e-c71a-4d9f-8f38-78a75fc4c5cf" providerId="ADAL" clId="{428337BD-E7B8-4594-960C-07A549E3B3E3}" dt="2025-04-01T22:42:09.345" v="1417" actId="1076"/>
        <pc:sldMkLst>
          <pc:docMk/>
          <pc:sldMk cId="2040875286" sldId="306"/>
        </pc:sldMkLst>
        <pc:spChg chg="add del mod">
          <ac:chgData name="Dai, Shangze" userId="c5434f3e-c71a-4d9f-8f38-78a75fc4c5cf" providerId="ADAL" clId="{428337BD-E7B8-4594-960C-07A549E3B3E3}" dt="2025-04-01T22:42:06.803" v="1415" actId="478"/>
          <ac:spMkLst>
            <pc:docMk/>
            <pc:sldMk cId="2040875286" sldId="306"/>
            <ac:spMk id="2" creationId="{ADE81C66-AB84-7EA5-9B4E-0787F031B773}"/>
          </ac:spMkLst>
        </pc:spChg>
        <pc:spChg chg="del">
          <ac:chgData name="Dai, Shangze" userId="c5434f3e-c71a-4d9f-8f38-78a75fc4c5cf" providerId="ADAL" clId="{428337BD-E7B8-4594-960C-07A549E3B3E3}" dt="2025-04-01T22:41:50.068" v="1408" actId="478"/>
          <ac:spMkLst>
            <pc:docMk/>
            <pc:sldMk cId="2040875286" sldId="306"/>
            <ac:spMk id="4" creationId="{8BB50E7F-CAA5-E999-939D-1C9E5110FEEE}"/>
          </ac:spMkLst>
        </pc:spChg>
        <pc:spChg chg="add del mod">
          <ac:chgData name="Dai, Shangze" userId="c5434f3e-c71a-4d9f-8f38-78a75fc4c5cf" providerId="ADAL" clId="{428337BD-E7B8-4594-960C-07A549E3B3E3}" dt="2025-04-01T22:42:07.834" v="1416" actId="478"/>
          <ac:spMkLst>
            <pc:docMk/>
            <pc:sldMk cId="2040875286" sldId="306"/>
            <ac:spMk id="5" creationId="{AEBCCD20-D3DD-B0FB-6F0E-41D96D1B04EE}"/>
          </ac:spMkLst>
        </pc:spChg>
        <pc:picChg chg="del">
          <ac:chgData name="Dai, Shangze" userId="c5434f3e-c71a-4d9f-8f38-78a75fc4c5cf" providerId="ADAL" clId="{428337BD-E7B8-4594-960C-07A549E3B3E3}" dt="2025-04-01T22:41:51.974" v="1410" actId="478"/>
          <ac:picMkLst>
            <pc:docMk/>
            <pc:sldMk cId="2040875286" sldId="306"/>
            <ac:picMk id="3" creationId="{7B5C3049-0C46-78A5-9D0C-6FB2B873991A}"/>
          </ac:picMkLst>
        </pc:picChg>
        <pc:picChg chg="add mod">
          <ac:chgData name="Dai, Shangze" userId="c5434f3e-c71a-4d9f-8f38-78a75fc4c5cf" providerId="ADAL" clId="{428337BD-E7B8-4594-960C-07A549E3B3E3}" dt="2025-04-01T22:42:09.345" v="1417" actId="1076"/>
          <ac:picMkLst>
            <pc:docMk/>
            <pc:sldMk cId="2040875286" sldId="306"/>
            <ac:picMk id="8" creationId="{7A72E6DA-7DC9-679E-5B85-528818709D19}"/>
          </ac:picMkLst>
        </pc:picChg>
      </pc:sldChg>
      <pc:sldChg chg="addSp delSp modSp add mod">
        <pc:chgData name="Dai, Shangze" userId="c5434f3e-c71a-4d9f-8f38-78a75fc4c5cf" providerId="ADAL" clId="{428337BD-E7B8-4594-960C-07A549E3B3E3}" dt="2025-04-01T23:56:35.564" v="1540" actId="18131"/>
        <pc:sldMkLst>
          <pc:docMk/>
          <pc:sldMk cId="817019326" sldId="307"/>
        </pc:sldMkLst>
        <pc:spChg chg="add mod">
          <ac:chgData name="Dai, Shangze" userId="c5434f3e-c71a-4d9f-8f38-78a75fc4c5cf" providerId="ADAL" clId="{428337BD-E7B8-4594-960C-07A549E3B3E3}" dt="2025-04-01T23:55:33.505" v="1524" actId="1076"/>
          <ac:spMkLst>
            <pc:docMk/>
            <pc:sldMk cId="817019326" sldId="307"/>
            <ac:spMk id="4" creationId="{8FA0A014-A0B2-8095-342C-406DEFB7E1B7}"/>
          </ac:spMkLst>
        </pc:spChg>
        <pc:picChg chg="add mod">
          <ac:chgData name="Dai, Shangze" userId="c5434f3e-c71a-4d9f-8f38-78a75fc4c5cf" providerId="ADAL" clId="{428337BD-E7B8-4594-960C-07A549E3B3E3}" dt="2025-04-01T23:26:54.647" v="1437" actId="962"/>
          <ac:picMkLst>
            <pc:docMk/>
            <pc:sldMk cId="817019326" sldId="307"/>
            <ac:picMk id="3" creationId="{3396346B-1D81-7FF4-2194-C4059AF3DDE8}"/>
          </ac:picMkLst>
        </pc:picChg>
        <pc:picChg chg="add mod">
          <ac:chgData name="Dai, Shangze" userId="c5434f3e-c71a-4d9f-8f38-78a75fc4c5cf" providerId="ADAL" clId="{428337BD-E7B8-4594-960C-07A549E3B3E3}" dt="2025-04-01T23:55:49.970" v="1529"/>
          <ac:picMkLst>
            <pc:docMk/>
            <pc:sldMk cId="817019326" sldId="307"/>
            <ac:picMk id="5" creationId="{FBA98A29-7BF2-5C52-4139-EF753956F508}"/>
          </ac:picMkLst>
        </pc:picChg>
        <pc:picChg chg="add mod modCrop">
          <ac:chgData name="Dai, Shangze" userId="c5434f3e-c71a-4d9f-8f38-78a75fc4c5cf" providerId="ADAL" clId="{428337BD-E7B8-4594-960C-07A549E3B3E3}" dt="2025-04-01T23:56:35.564" v="1540" actId="18131"/>
          <ac:picMkLst>
            <pc:docMk/>
            <pc:sldMk cId="817019326" sldId="307"/>
            <ac:picMk id="7" creationId="{D84A4F67-7444-014A-D12F-7235B803D7DB}"/>
          </ac:picMkLst>
        </pc:picChg>
        <pc:picChg chg="add mod">
          <ac:chgData name="Dai, Shangze" userId="c5434f3e-c71a-4d9f-8f38-78a75fc4c5cf" providerId="ADAL" clId="{428337BD-E7B8-4594-960C-07A549E3B3E3}" dt="2025-04-01T23:56:15.724" v="1534" actId="1076"/>
          <ac:picMkLst>
            <pc:docMk/>
            <pc:sldMk cId="817019326" sldId="307"/>
            <ac:picMk id="8" creationId="{B2CFB35B-86FB-85FB-CCC4-AEE607C61981}"/>
          </ac:picMkLst>
        </pc:picChg>
        <pc:picChg chg="add mod">
          <ac:chgData name="Dai, Shangze" userId="c5434f3e-c71a-4d9f-8f38-78a75fc4c5cf" providerId="ADAL" clId="{428337BD-E7B8-4594-960C-07A549E3B3E3}" dt="2025-04-01T23:56:15.724" v="1534" actId="1076"/>
          <ac:picMkLst>
            <pc:docMk/>
            <pc:sldMk cId="817019326" sldId="307"/>
            <ac:picMk id="9" creationId="{8ACF0112-7613-0680-B2FC-DE664F022C35}"/>
          </ac:picMkLst>
        </pc:picChg>
        <pc:picChg chg="del">
          <ac:chgData name="Dai, Shangze" userId="c5434f3e-c71a-4d9f-8f38-78a75fc4c5cf" providerId="ADAL" clId="{428337BD-E7B8-4594-960C-07A549E3B3E3}" dt="2025-04-01T23:26:13.965" v="1433" actId="478"/>
          <ac:picMkLst>
            <pc:docMk/>
            <pc:sldMk cId="817019326" sldId="307"/>
            <ac:picMk id="11" creationId="{23BF1E46-4462-7999-5670-A2A1356BB6FB}"/>
          </ac:picMkLst>
        </pc:picChg>
        <pc:picChg chg="add mod">
          <ac:chgData name="Dai, Shangze" userId="c5434f3e-c71a-4d9f-8f38-78a75fc4c5cf" providerId="ADAL" clId="{428337BD-E7B8-4594-960C-07A549E3B3E3}" dt="2025-04-01T23:55:47.212" v="1528" actId="1076"/>
          <ac:picMkLst>
            <pc:docMk/>
            <pc:sldMk cId="817019326" sldId="307"/>
            <ac:picMk id="17" creationId="{1ECA63D6-1E65-5DA9-C4F8-73315280CEAB}"/>
          </ac:picMkLst>
        </pc:picChg>
      </pc:sldChg>
      <pc:sldChg chg="addSp delSp modSp add mod">
        <pc:chgData name="Dai, Shangze" userId="c5434f3e-c71a-4d9f-8f38-78a75fc4c5cf" providerId="ADAL" clId="{428337BD-E7B8-4594-960C-07A549E3B3E3}" dt="2025-04-02T00:37:15.554" v="1561" actId="1076"/>
        <pc:sldMkLst>
          <pc:docMk/>
          <pc:sldMk cId="81876925" sldId="308"/>
        </pc:sldMkLst>
        <pc:spChg chg="del">
          <ac:chgData name="Dai, Shangze" userId="c5434f3e-c71a-4d9f-8f38-78a75fc4c5cf" providerId="ADAL" clId="{428337BD-E7B8-4594-960C-07A549E3B3E3}" dt="2025-04-01T23:57:10.070" v="1541" actId="478"/>
          <ac:spMkLst>
            <pc:docMk/>
            <pc:sldMk cId="81876925" sldId="308"/>
            <ac:spMk id="4" creationId="{280C82C1-16C5-2F23-8251-DE2EE83CD810}"/>
          </ac:spMkLst>
        </pc:spChg>
        <pc:picChg chg="del">
          <ac:chgData name="Dai, Shangze" userId="c5434f3e-c71a-4d9f-8f38-78a75fc4c5cf" providerId="ADAL" clId="{428337BD-E7B8-4594-960C-07A549E3B3E3}" dt="2025-04-01T23:57:11.713" v="1542" actId="478"/>
          <ac:picMkLst>
            <pc:docMk/>
            <pc:sldMk cId="81876925" sldId="308"/>
            <ac:picMk id="3" creationId="{6523F6E0-86CE-07D8-2339-39B27A07D329}"/>
          </ac:picMkLst>
        </pc:picChg>
        <pc:picChg chg="add mod">
          <ac:chgData name="Dai, Shangze" userId="c5434f3e-c71a-4d9f-8f38-78a75fc4c5cf" providerId="ADAL" clId="{428337BD-E7B8-4594-960C-07A549E3B3E3}" dt="2025-04-01T23:57:15.090" v="1544" actId="1076"/>
          <ac:picMkLst>
            <pc:docMk/>
            <pc:sldMk cId="81876925" sldId="308"/>
            <ac:picMk id="5" creationId="{D6BD95CF-012A-750E-C6E7-BDE21B3D5DB5}"/>
          </ac:picMkLst>
        </pc:picChg>
        <pc:picChg chg="add del mod">
          <ac:chgData name="Dai, Shangze" userId="c5434f3e-c71a-4d9f-8f38-78a75fc4c5cf" providerId="ADAL" clId="{428337BD-E7B8-4594-960C-07A549E3B3E3}" dt="2025-04-02T00:37:00.489" v="1554" actId="478"/>
          <ac:picMkLst>
            <pc:docMk/>
            <pc:sldMk cId="81876925" sldId="308"/>
            <ac:picMk id="8" creationId="{2F4865E5-FCDF-8877-6AEC-84781A6E40CA}"/>
          </ac:picMkLst>
        </pc:picChg>
        <pc:picChg chg="add mod">
          <ac:chgData name="Dai, Shangze" userId="c5434f3e-c71a-4d9f-8f38-78a75fc4c5cf" providerId="ADAL" clId="{428337BD-E7B8-4594-960C-07A549E3B3E3}" dt="2025-04-02T00:34:54.496" v="1553" actId="1076"/>
          <ac:picMkLst>
            <pc:docMk/>
            <pc:sldMk cId="81876925" sldId="308"/>
            <ac:picMk id="9" creationId="{2D81A14A-3029-16E0-FB46-C903315DBAFF}"/>
          </ac:picMkLst>
        </pc:picChg>
        <pc:picChg chg="add mod modCrop">
          <ac:chgData name="Dai, Shangze" userId="c5434f3e-c71a-4d9f-8f38-78a75fc4c5cf" providerId="ADAL" clId="{428337BD-E7B8-4594-960C-07A549E3B3E3}" dt="2025-04-02T00:37:15.554" v="1561" actId="1076"/>
          <ac:picMkLst>
            <pc:docMk/>
            <pc:sldMk cId="81876925" sldId="308"/>
            <ac:picMk id="11" creationId="{0E8C0306-B1C1-838B-3328-E85F75C0615B}"/>
          </ac:picMkLst>
        </pc:picChg>
      </pc:sldChg>
      <pc:sldChg chg="addSp delSp modSp add mod">
        <pc:chgData name="Dai, Shangze" userId="c5434f3e-c71a-4d9f-8f38-78a75fc4c5cf" providerId="ADAL" clId="{428337BD-E7B8-4594-960C-07A549E3B3E3}" dt="2025-04-02T00:53:38.830" v="1708" actId="1076"/>
        <pc:sldMkLst>
          <pc:docMk/>
          <pc:sldMk cId="4026100478" sldId="309"/>
        </pc:sldMkLst>
        <pc:spChg chg="add mod">
          <ac:chgData name="Dai, Shangze" userId="c5434f3e-c71a-4d9f-8f38-78a75fc4c5cf" providerId="ADAL" clId="{428337BD-E7B8-4594-960C-07A549E3B3E3}" dt="2025-04-02T00:53:36.115" v="1707" actId="20577"/>
          <ac:spMkLst>
            <pc:docMk/>
            <pc:sldMk cId="4026100478" sldId="309"/>
            <ac:spMk id="4" creationId="{097CFBA3-F429-C44F-02BD-EE9E61FE09E9}"/>
          </ac:spMkLst>
        </pc:spChg>
        <pc:picChg chg="add mod">
          <ac:chgData name="Dai, Shangze" userId="c5434f3e-c71a-4d9f-8f38-78a75fc4c5cf" providerId="ADAL" clId="{428337BD-E7B8-4594-960C-07A549E3B3E3}" dt="2025-04-02T00:43:35.339" v="1571" actId="1076"/>
          <ac:picMkLst>
            <pc:docMk/>
            <pc:sldMk cId="4026100478" sldId="309"/>
            <ac:picMk id="3" creationId="{EDCEC282-FDAA-75C2-93FA-56444745C871}"/>
          </ac:picMkLst>
        </pc:picChg>
        <pc:picChg chg="del">
          <ac:chgData name="Dai, Shangze" userId="c5434f3e-c71a-4d9f-8f38-78a75fc4c5cf" providerId="ADAL" clId="{428337BD-E7B8-4594-960C-07A549E3B3E3}" dt="2025-04-02T00:43:30.871" v="1569" actId="478"/>
          <ac:picMkLst>
            <pc:docMk/>
            <pc:sldMk cId="4026100478" sldId="309"/>
            <ac:picMk id="5" creationId="{183B37C4-9F09-32E2-DB2E-2B291FD24AD9}"/>
          </ac:picMkLst>
        </pc:picChg>
        <pc:picChg chg="add mod">
          <ac:chgData name="Dai, Shangze" userId="c5434f3e-c71a-4d9f-8f38-78a75fc4c5cf" providerId="ADAL" clId="{428337BD-E7B8-4594-960C-07A549E3B3E3}" dt="2025-04-02T00:53:38.830" v="1708" actId="1076"/>
          <ac:picMkLst>
            <pc:docMk/>
            <pc:sldMk cId="4026100478" sldId="309"/>
            <ac:picMk id="8" creationId="{C68D88D6-A67A-5949-306F-EE9C06A27611}"/>
          </ac:picMkLst>
        </pc:picChg>
        <pc:picChg chg="mod ord">
          <ac:chgData name="Dai, Shangze" userId="c5434f3e-c71a-4d9f-8f38-78a75fc4c5cf" providerId="ADAL" clId="{428337BD-E7B8-4594-960C-07A549E3B3E3}" dt="2025-04-02T00:43:39.552" v="1573" actId="166"/>
          <ac:picMkLst>
            <pc:docMk/>
            <pc:sldMk cId="4026100478" sldId="309"/>
            <ac:picMk id="9" creationId="{EDA69485-9E73-BD3B-0B60-DC00063350BA}"/>
          </ac:picMkLst>
        </pc:picChg>
        <pc:picChg chg="del">
          <ac:chgData name="Dai, Shangze" userId="c5434f3e-c71a-4d9f-8f38-78a75fc4c5cf" providerId="ADAL" clId="{428337BD-E7B8-4594-960C-07A549E3B3E3}" dt="2025-04-02T00:37:36.877" v="1563" actId="478"/>
          <ac:picMkLst>
            <pc:docMk/>
            <pc:sldMk cId="4026100478" sldId="309"/>
            <ac:picMk id="11" creationId="{723D43ED-0D5B-08F9-89CC-53578C9B1FCF}"/>
          </ac:picMkLst>
        </pc:picChg>
      </pc:sldChg>
    </pc:docChg>
  </pc:docChgLst>
  <pc:docChgLst>
    <pc:chgData name="Dai, Shangze" userId="c5434f3e-c71a-4d9f-8f38-78a75fc4c5cf" providerId="ADAL" clId="{473B197C-E10A-446C-9584-7FC5B80D828E}"/>
    <pc:docChg chg="custSel addSld delSld modSld">
      <pc:chgData name="Dai, Shangze" userId="c5434f3e-c71a-4d9f-8f38-78a75fc4c5cf" providerId="ADAL" clId="{473B197C-E10A-446C-9584-7FC5B80D828E}" dt="2025-02-11T21:14:54.884" v="337" actId="1076"/>
      <pc:docMkLst>
        <pc:docMk/>
      </pc:docMkLst>
      <pc:sldChg chg="del">
        <pc:chgData name="Dai, Shangze" userId="c5434f3e-c71a-4d9f-8f38-78a75fc4c5cf" providerId="ADAL" clId="{473B197C-E10A-446C-9584-7FC5B80D828E}" dt="2025-02-11T21:07:58.266" v="262" actId="47"/>
        <pc:sldMkLst>
          <pc:docMk/>
          <pc:sldMk cId="1713219598" sldId="257"/>
        </pc:sldMkLst>
      </pc:sldChg>
      <pc:sldChg chg="addSp delSp del mod">
        <pc:chgData name="Dai, Shangze" userId="c5434f3e-c71a-4d9f-8f38-78a75fc4c5cf" providerId="ADAL" clId="{473B197C-E10A-446C-9584-7FC5B80D828E}" dt="2025-02-11T21:07:57.414" v="261" actId="47"/>
        <pc:sldMkLst>
          <pc:docMk/>
          <pc:sldMk cId="3571516367" sldId="258"/>
        </pc:sldMkLst>
      </pc:sldChg>
      <pc:sldChg chg="del">
        <pc:chgData name="Dai, Shangze" userId="c5434f3e-c71a-4d9f-8f38-78a75fc4c5cf" providerId="ADAL" clId="{473B197C-E10A-446C-9584-7FC5B80D828E}" dt="2025-02-11T21:08:01.994" v="268" actId="47"/>
        <pc:sldMkLst>
          <pc:docMk/>
          <pc:sldMk cId="1742861620" sldId="266"/>
        </pc:sldMkLst>
      </pc:sldChg>
      <pc:sldChg chg="delSp modSp mod">
        <pc:chgData name="Dai, Shangze" userId="c5434f3e-c71a-4d9f-8f38-78a75fc4c5cf" providerId="ADAL" clId="{473B197C-E10A-446C-9584-7FC5B80D828E}" dt="2025-02-11T21:08:09.959" v="272" actId="478"/>
        <pc:sldMkLst>
          <pc:docMk/>
          <pc:sldMk cId="1969787568" sldId="271"/>
        </pc:sldMkLst>
      </pc:sldChg>
      <pc:sldChg chg="del">
        <pc:chgData name="Dai, Shangze" userId="c5434f3e-c71a-4d9f-8f38-78a75fc4c5cf" providerId="ADAL" clId="{473B197C-E10A-446C-9584-7FC5B80D828E}" dt="2025-02-11T21:07:58.693" v="263" actId="47"/>
        <pc:sldMkLst>
          <pc:docMk/>
          <pc:sldMk cId="608796113" sldId="278"/>
        </pc:sldMkLst>
      </pc:sldChg>
      <pc:sldChg chg="del">
        <pc:chgData name="Dai, Shangze" userId="c5434f3e-c71a-4d9f-8f38-78a75fc4c5cf" providerId="ADAL" clId="{473B197C-E10A-446C-9584-7FC5B80D828E}" dt="2025-02-11T21:07:59.119" v="264" actId="47"/>
        <pc:sldMkLst>
          <pc:docMk/>
          <pc:sldMk cId="2241459136" sldId="279"/>
        </pc:sldMkLst>
      </pc:sldChg>
      <pc:sldChg chg="del">
        <pc:chgData name="Dai, Shangze" userId="c5434f3e-c71a-4d9f-8f38-78a75fc4c5cf" providerId="ADAL" clId="{473B197C-E10A-446C-9584-7FC5B80D828E}" dt="2025-02-11T21:07:59.916" v="265" actId="47"/>
        <pc:sldMkLst>
          <pc:docMk/>
          <pc:sldMk cId="334696707" sldId="280"/>
        </pc:sldMkLst>
      </pc:sldChg>
      <pc:sldChg chg="del">
        <pc:chgData name="Dai, Shangze" userId="c5434f3e-c71a-4d9f-8f38-78a75fc4c5cf" providerId="ADAL" clId="{473B197C-E10A-446C-9584-7FC5B80D828E}" dt="2025-02-11T21:08:00.340" v="266" actId="47"/>
        <pc:sldMkLst>
          <pc:docMk/>
          <pc:sldMk cId="103458723" sldId="281"/>
        </pc:sldMkLst>
      </pc:sldChg>
      <pc:sldChg chg="del">
        <pc:chgData name="Dai, Shangze" userId="c5434f3e-c71a-4d9f-8f38-78a75fc4c5cf" providerId="ADAL" clId="{473B197C-E10A-446C-9584-7FC5B80D828E}" dt="2025-02-11T21:08:01.077" v="267" actId="47"/>
        <pc:sldMkLst>
          <pc:docMk/>
          <pc:sldMk cId="636929804" sldId="282"/>
        </pc:sldMkLst>
      </pc:sldChg>
      <pc:sldChg chg="del">
        <pc:chgData name="Dai, Shangze" userId="c5434f3e-c71a-4d9f-8f38-78a75fc4c5cf" providerId="ADAL" clId="{473B197C-E10A-446C-9584-7FC5B80D828E}" dt="2025-02-11T21:08:02.877" v="269" actId="47"/>
        <pc:sldMkLst>
          <pc:docMk/>
          <pc:sldMk cId="2403577982" sldId="284"/>
        </pc:sldMkLst>
      </pc:sldChg>
      <pc:sldChg chg="del">
        <pc:chgData name="Dai, Shangze" userId="c5434f3e-c71a-4d9f-8f38-78a75fc4c5cf" providerId="ADAL" clId="{473B197C-E10A-446C-9584-7FC5B80D828E}" dt="2025-02-11T21:08:03.738" v="270" actId="47"/>
        <pc:sldMkLst>
          <pc:docMk/>
          <pc:sldMk cId="2791821786" sldId="285"/>
        </pc:sldMkLst>
      </pc:sldChg>
      <pc:sldChg chg="modSp mod">
        <pc:chgData name="Dai, Shangze" userId="c5434f3e-c71a-4d9f-8f38-78a75fc4c5cf" providerId="ADAL" clId="{473B197C-E10A-446C-9584-7FC5B80D828E}" dt="2025-02-11T19:29:02.584" v="5" actId="1076"/>
        <pc:sldMkLst>
          <pc:docMk/>
          <pc:sldMk cId="1006286677" sldId="286"/>
        </pc:sldMkLst>
      </pc:sldChg>
      <pc:sldChg chg="addSp delSp modSp add mod">
        <pc:chgData name="Dai, Shangze" userId="c5434f3e-c71a-4d9f-8f38-78a75fc4c5cf" providerId="ADAL" clId="{473B197C-E10A-446C-9584-7FC5B80D828E}" dt="2025-02-11T19:33:57.898" v="22" actId="20577"/>
        <pc:sldMkLst>
          <pc:docMk/>
          <pc:sldMk cId="2476641850" sldId="287"/>
        </pc:sldMkLst>
      </pc:sldChg>
      <pc:sldChg chg="addSp delSp modSp new mod">
        <pc:chgData name="Dai, Shangze" userId="c5434f3e-c71a-4d9f-8f38-78a75fc4c5cf" providerId="ADAL" clId="{473B197C-E10A-446C-9584-7FC5B80D828E}" dt="2025-02-11T19:47:56.102" v="33" actId="1076"/>
        <pc:sldMkLst>
          <pc:docMk/>
          <pc:sldMk cId="1723745906" sldId="288"/>
        </pc:sldMkLst>
      </pc:sldChg>
      <pc:sldChg chg="addSp delSp modSp add mod">
        <pc:chgData name="Dai, Shangze" userId="c5434f3e-c71a-4d9f-8f38-78a75fc4c5cf" providerId="ADAL" clId="{473B197C-E10A-446C-9584-7FC5B80D828E}" dt="2025-02-11T20:15:16.089" v="76" actId="14100"/>
        <pc:sldMkLst>
          <pc:docMk/>
          <pc:sldMk cId="2070645865" sldId="289"/>
        </pc:sldMkLst>
      </pc:sldChg>
      <pc:sldChg chg="addSp delSp modSp add mod">
        <pc:chgData name="Dai, Shangze" userId="c5434f3e-c71a-4d9f-8f38-78a75fc4c5cf" providerId="ADAL" clId="{473B197C-E10A-446C-9584-7FC5B80D828E}" dt="2025-02-11T20:15:48.286" v="80" actId="1076"/>
        <pc:sldMkLst>
          <pc:docMk/>
          <pc:sldMk cId="1275080457" sldId="290"/>
        </pc:sldMkLst>
      </pc:sldChg>
      <pc:sldChg chg="addSp delSp modSp add mod">
        <pc:chgData name="Dai, Shangze" userId="c5434f3e-c71a-4d9f-8f38-78a75fc4c5cf" providerId="ADAL" clId="{473B197C-E10A-446C-9584-7FC5B80D828E}" dt="2025-02-11T20:19:16.710" v="93" actId="14100"/>
        <pc:sldMkLst>
          <pc:docMk/>
          <pc:sldMk cId="3257470354" sldId="291"/>
        </pc:sldMkLst>
      </pc:sldChg>
      <pc:sldChg chg="addSp delSp modSp add mod">
        <pc:chgData name="Dai, Shangze" userId="c5434f3e-c71a-4d9f-8f38-78a75fc4c5cf" providerId="ADAL" clId="{473B197C-E10A-446C-9584-7FC5B80D828E}" dt="2025-02-11T20:27:07.085" v="145" actId="14100"/>
        <pc:sldMkLst>
          <pc:docMk/>
          <pc:sldMk cId="3502346692" sldId="292"/>
        </pc:sldMkLst>
      </pc:sldChg>
      <pc:sldChg chg="new del">
        <pc:chgData name="Dai, Shangze" userId="c5434f3e-c71a-4d9f-8f38-78a75fc4c5cf" providerId="ADAL" clId="{473B197C-E10A-446C-9584-7FC5B80D828E}" dt="2025-02-11T20:27:19.184" v="148" actId="47"/>
        <pc:sldMkLst>
          <pc:docMk/>
          <pc:sldMk cId="1717095525" sldId="293"/>
        </pc:sldMkLst>
      </pc:sldChg>
      <pc:sldChg chg="addSp delSp modSp add mod">
        <pc:chgData name="Dai, Shangze" userId="c5434f3e-c71a-4d9f-8f38-78a75fc4c5cf" providerId="ADAL" clId="{473B197C-E10A-446C-9584-7FC5B80D828E}" dt="2025-02-11T20:35:01.450" v="210" actId="20577"/>
        <pc:sldMkLst>
          <pc:docMk/>
          <pc:sldMk cId="2513214082" sldId="294"/>
        </pc:sldMkLst>
      </pc:sldChg>
      <pc:sldChg chg="addSp delSp modSp add mod">
        <pc:chgData name="Dai, Shangze" userId="c5434f3e-c71a-4d9f-8f38-78a75fc4c5cf" providerId="ADAL" clId="{473B197C-E10A-446C-9584-7FC5B80D828E}" dt="2025-02-11T21:09:17.572" v="279" actId="14100"/>
        <pc:sldMkLst>
          <pc:docMk/>
          <pc:sldMk cId="2256394296" sldId="295"/>
        </pc:sldMkLst>
      </pc:sldChg>
      <pc:sldChg chg="addSp delSp modSp add mod">
        <pc:chgData name="Dai, Shangze" userId="c5434f3e-c71a-4d9f-8f38-78a75fc4c5cf" providerId="ADAL" clId="{473B197C-E10A-446C-9584-7FC5B80D828E}" dt="2025-02-11T21:10:07.797" v="284" actId="1076"/>
        <pc:sldMkLst>
          <pc:docMk/>
          <pc:sldMk cId="1744298488" sldId="296"/>
        </pc:sldMkLst>
      </pc:sldChg>
      <pc:sldChg chg="addSp delSp modSp new mod">
        <pc:chgData name="Dai, Shangze" userId="c5434f3e-c71a-4d9f-8f38-78a75fc4c5cf" providerId="ADAL" clId="{473B197C-E10A-446C-9584-7FC5B80D828E}" dt="2025-02-11T21:14:54.884" v="337" actId="1076"/>
        <pc:sldMkLst>
          <pc:docMk/>
          <pc:sldMk cId="3361637249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A60A-8254-5EE6-4D3E-4FC5C9C6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A2F88-C48F-6176-DA56-32F73055B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C8261-4640-42DE-C484-4CE3AECB6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242A4-795A-5C0E-874C-2FD4398A4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6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88413-6A8B-06A2-E2D4-95B56B44F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09E98C-1D85-3847-D9B5-7B446AECF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C8C3E-E63A-B5AD-F606-72C9A001D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D8DA5-365C-C3BF-DB2A-24317172B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80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D99F2-4D27-0776-433D-5F3150AAE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027B5-78D0-AF27-90A4-012A76E58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9C25F3-5836-7EF2-01B0-D2C9330E1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CC7C1-34F2-EFA9-E71B-55129FF5A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43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0D4C-206E-9CCE-0FD9-67A5B4AD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B4229-4F37-33D0-46E1-EE62F9985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1C7FCC-6BCC-9C84-5A95-7FD57A91D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2BA12-77DD-3E4E-01F4-B6EDD1CE5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5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52F8-3670-1001-24E6-54EB6C43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D5CE1-71CE-BE7D-6BCA-DAB53952C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63FFE-60D7-BC94-498C-E8359C161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E8C97-8C85-2489-5C0E-DEA97CA10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7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Computational economics HW2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Shangze Dai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0C0DF-9B6F-3E95-C7BE-A9B4EE764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DC4B68-7D99-F01B-A0E9-78740A80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03" y="781024"/>
            <a:ext cx="9838273" cy="602032"/>
          </a:xfrm>
          <a:prstGeom prst="rect">
            <a:avLst/>
          </a:prstGeom>
        </p:spPr>
      </p:pic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7A72E6DA-7DC9-679E-5B85-528818709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20" y="1332508"/>
            <a:ext cx="8321761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7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3485-A4B8-DE31-353F-43334910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8893C362-8205-E4D1-646C-65CA3462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3" y="1203470"/>
            <a:ext cx="8702794" cy="5654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63AF00-DBFF-C632-E364-F9362030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53" y="601438"/>
            <a:ext cx="9838273" cy="6020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A71AF6-6FD1-E8DF-66FF-ACC1057B2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838" y="3025131"/>
            <a:ext cx="2386473" cy="50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1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549C3-48AB-7ED6-DD97-388996B1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4D2B6F-3319-4466-16C6-921A7458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608306"/>
            <a:ext cx="9754445" cy="541067"/>
          </a:xfrm>
          <a:prstGeom prst="rect">
            <a:avLst/>
          </a:prstGeom>
        </p:spPr>
      </p:pic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396346B-1D81-7FF4-2194-C4059AF3D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22" y="1484582"/>
            <a:ext cx="8497036" cy="1104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0A014-A0B2-8095-342C-406DEFB7E1B7}"/>
              </a:ext>
            </a:extLst>
          </p:cNvPr>
          <p:cNvSpPr txBox="1"/>
          <p:nvPr/>
        </p:nvSpPr>
        <p:spPr>
          <a:xfrm>
            <a:off x="1430922" y="2589578"/>
            <a:ext cx="516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policy and value function in 1.01 and 0.99</a:t>
            </a:r>
          </a:p>
        </p:txBody>
      </p:sp>
      <p:pic>
        <p:nvPicPr>
          <p:cNvPr id="7" name="Picture 6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D84A4F67-7444-014A-D12F-7235B803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83" t="21097" r="8270" b="-7924"/>
          <a:stretch/>
        </p:blipFill>
        <p:spPr>
          <a:xfrm>
            <a:off x="9255760" y="2221746"/>
            <a:ext cx="2043531" cy="1104997"/>
          </a:xfrm>
          <a:prstGeom prst="rect">
            <a:avLst/>
          </a:prstGeom>
        </p:spPr>
      </p:pic>
      <p:pic>
        <p:nvPicPr>
          <p:cNvPr id="8" name="Picture 7" descr="A graph with blue lines and a red line&#10;&#10;AI-generated content may be incorrect.">
            <a:extLst>
              <a:ext uri="{FF2B5EF4-FFF2-40B4-BE49-F238E27FC236}">
                <a16:creationId xmlns:a16="http://schemas.microsoft.com/office/drawing/2014/main" id="{B2CFB35B-86FB-85FB-CCC4-AEE607C61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6477" y="3037826"/>
            <a:ext cx="6110557" cy="3711124"/>
          </a:xfrm>
          <a:prstGeom prst="rect">
            <a:avLst/>
          </a:prstGeom>
        </p:spPr>
      </p:pic>
      <p:pic>
        <p:nvPicPr>
          <p:cNvPr id="9" name="Picture 8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8ACF0112-7613-0680-B2FC-DE664F022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535" y="3112894"/>
            <a:ext cx="6494585" cy="38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9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B23E3-D172-A5D6-A207-56DB0577C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92C3D6-682C-A362-B632-18941E0A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608306"/>
            <a:ext cx="9754445" cy="541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BD95CF-012A-750E-C6E7-BDE21B3D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340" y="1302989"/>
            <a:ext cx="8070279" cy="716342"/>
          </a:xfrm>
          <a:prstGeom prst="rect">
            <a:avLst/>
          </a:prstGeom>
        </p:spPr>
      </p:pic>
      <p:pic>
        <p:nvPicPr>
          <p:cNvPr id="9" name="Picture 8" descr="A number with white numbers and white dots&#10;&#10;AI-generated content may be incorrect.">
            <a:extLst>
              <a:ext uri="{FF2B5EF4-FFF2-40B4-BE49-F238E27FC236}">
                <a16:creationId xmlns:a16="http://schemas.microsoft.com/office/drawing/2014/main" id="{2D81A14A-3029-16E0-FB46-C903315DB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358" y="2823920"/>
            <a:ext cx="3955123" cy="678239"/>
          </a:xfrm>
          <a:prstGeom prst="rect">
            <a:avLst/>
          </a:prstGeom>
        </p:spPr>
      </p:pic>
      <p:pic>
        <p:nvPicPr>
          <p:cNvPr id="11" name="Picture 10" descr="A graph with a line graph&#10;&#10;AI-generated content may be incorrect.">
            <a:extLst>
              <a:ext uri="{FF2B5EF4-FFF2-40B4-BE49-F238E27FC236}">
                <a16:creationId xmlns:a16="http://schemas.microsoft.com/office/drawing/2014/main" id="{0E8C0306-B1C1-838B-3328-E85F75C061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68"/>
          <a:stretch/>
        </p:blipFill>
        <p:spPr>
          <a:xfrm>
            <a:off x="207438" y="2159746"/>
            <a:ext cx="7495369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E6E01-43E6-1A5C-D841-FF8FF4D73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DD2833-CD12-3CF9-E906-D2DAD6C7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608306"/>
            <a:ext cx="9754445" cy="541067"/>
          </a:xfrm>
          <a:prstGeom prst="rect">
            <a:avLst/>
          </a:prstGeom>
        </p:spPr>
      </p:pic>
      <p:pic>
        <p:nvPicPr>
          <p:cNvPr id="3" name="Picture 2" descr="A graph of a graph showing the value of a number of different numbers&#10;&#10;AI-generated content may be incorrect.">
            <a:extLst>
              <a:ext uri="{FF2B5EF4-FFF2-40B4-BE49-F238E27FC236}">
                <a16:creationId xmlns:a16="http://schemas.microsoft.com/office/drawing/2014/main" id="{EDCEC282-FDAA-75C2-93FA-56444745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644" y="1442719"/>
            <a:ext cx="8764555" cy="5120863"/>
          </a:xfrm>
          <a:prstGeom prst="rect">
            <a:avLst/>
          </a:prstGeom>
        </p:spPr>
      </p:pic>
      <p:pic>
        <p:nvPicPr>
          <p:cNvPr id="9" name="Picture 8" descr="A number with white numbers and white dots&#10;&#10;AI-generated content may be incorrect.">
            <a:extLst>
              <a:ext uri="{FF2B5EF4-FFF2-40B4-BE49-F238E27FC236}">
                <a16:creationId xmlns:a16="http://schemas.microsoft.com/office/drawing/2014/main" id="{EDA69485-9E73-BD3B-0B60-DC0006335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877" y="1828240"/>
            <a:ext cx="3955123" cy="6782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CFBA3-F429-C44F-02BD-EE9E61FE09E9}"/>
              </a:ext>
            </a:extLst>
          </p:cNvPr>
          <p:cNvSpPr txBox="1"/>
          <p:nvPr/>
        </p:nvSpPr>
        <p:spPr>
          <a:xfrm>
            <a:off x="8685911" y="2707640"/>
            <a:ext cx="3272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fast and picture like that? </a:t>
            </a:r>
            <a:r>
              <a:rPr lang="en-US" altLang="zh-CN" dirty="0"/>
              <a:t>Because the path for K has been set already</a:t>
            </a:r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68D88D6-A67A-5949-306F-EE9C06A27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445" y="4021425"/>
            <a:ext cx="3609986" cy="139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0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1" y="519430"/>
            <a:ext cx="1722119" cy="1055370"/>
          </a:xfrm>
        </p:spPr>
        <p:txBody>
          <a:bodyPr>
            <a:normAutofit/>
          </a:bodyPr>
          <a:lstStyle/>
          <a:p>
            <a:r>
              <a:rPr lang="en-US" dirty="0"/>
              <a:t>Question</a:t>
            </a:r>
            <a:br>
              <a:rPr lang="en-US" dirty="0"/>
            </a:br>
            <a:r>
              <a:rPr lang="en-US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DE335-2BAF-A258-A648-49271F57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9" y="715951"/>
            <a:ext cx="8619730" cy="662328"/>
          </a:xfrm>
          <a:prstGeom prst="rect">
            <a:avLst/>
          </a:prstGeom>
        </p:spPr>
      </p:pic>
      <p:pic>
        <p:nvPicPr>
          <p:cNvPr id="18" name="Picture 17" descr="A number and a symbol&#10;&#10;AI-generated content may be incorrect.">
            <a:extLst>
              <a:ext uri="{FF2B5EF4-FFF2-40B4-BE49-F238E27FC236}">
                <a16:creationId xmlns:a16="http://schemas.microsoft.com/office/drawing/2014/main" id="{1447F863-68BB-3F5E-F932-744C097E6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89" y="3637590"/>
            <a:ext cx="2667231" cy="533446"/>
          </a:xfrm>
          <a:prstGeom prst="rect">
            <a:avLst/>
          </a:prstGeom>
        </p:spPr>
      </p:pic>
      <p:pic>
        <p:nvPicPr>
          <p:cNvPr id="22" name="Picture 21" descr="A black and white text&#10;&#10;AI-generated content may be incorrect.">
            <a:extLst>
              <a:ext uri="{FF2B5EF4-FFF2-40B4-BE49-F238E27FC236}">
                <a16:creationId xmlns:a16="http://schemas.microsoft.com/office/drawing/2014/main" id="{E97F6BEF-D49C-670D-0E64-6CF5403EF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420" y="3706176"/>
            <a:ext cx="2293819" cy="464860"/>
          </a:xfrm>
          <a:prstGeom prst="rect">
            <a:avLst/>
          </a:prstGeom>
        </p:spPr>
      </p:pic>
      <p:pic>
        <p:nvPicPr>
          <p:cNvPr id="25" name="Picture 2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B6061AA3-F4BE-DFB9-5B35-B36F6805E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09" y="1519394"/>
            <a:ext cx="6874811" cy="2173602"/>
          </a:xfrm>
          <a:prstGeom prst="rect">
            <a:avLst/>
          </a:prstGeom>
        </p:spPr>
      </p:pic>
      <p:pic>
        <p:nvPicPr>
          <p:cNvPr id="27" name="Picture 26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015145D0-5D88-6E75-3DE1-4BA316B205E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13" t="4083" r="43567" b="-4083"/>
          <a:stretch/>
        </p:blipFill>
        <p:spPr>
          <a:xfrm>
            <a:off x="7819666" y="1816351"/>
            <a:ext cx="1103469" cy="1821239"/>
          </a:xfrm>
          <a:prstGeom prst="rect">
            <a:avLst/>
          </a:prstGeom>
        </p:spPr>
      </p:pic>
      <p:pic>
        <p:nvPicPr>
          <p:cNvPr id="29" name="Picture 28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2C3B6996-BB14-6626-2E15-A812A354BD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7623" y="3580319"/>
            <a:ext cx="1295512" cy="495343"/>
          </a:xfrm>
          <a:prstGeom prst="rect">
            <a:avLst/>
          </a:prstGeom>
        </p:spPr>
      </p:pic>
      <p:pic>
        <p:nvPicPr>
          <p:cNvPr id="31" name="Picture 30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0267EA54-F33D-7B1E-F1F8-E7583AE9E7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3135" y="3580319"/>
            <a:ext cx="1026997" cy="52397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3F749D7-6C85-DC3A-97D5-DC3F1618D317}"/>
              </a:ext>
            </a:extLst>
          </p:cNvPr>
          <p:cNvSpPr txBox="1"/>
          <p:nvPr/>
        </p:nvSpPr>
        <p:spPr>
          <a:xfrm>
            <a:off x="9174480" y="2540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bad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653265-E877-9495-31F0-4B04143DC365}"/>
              </a:ext>
            </a:extLst>
          </p:cNvPr>
          <p:cNvSpPr txBox="1"/>
          <p:nvPr/>
        </p:nvSpPr>
        <p:spPr>
          <a:xfrm>
            <a:off x="431801" y="436662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Assumption: let labor normalized to 1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3615D5B-C8EB-FCA7-C58B-67C05150BC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6996" y="4184216"/>
            <a:ext cx="7895004" cy="25453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517CB47-B51E-2F9A-3EA3-BCDF94896921}"/>
              </a:ext>
            </a:extLst>
          </p:cNvPr>
          <p:cNvSpPr txBox="1"/>
          <p:nvPr/>
        </p:nvSpPr>
        <p:spPr>
          <a:xfrm>
            <a:off x="1983740" y="5261254"/>
            <a:ext cx="26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from QuantEcon.org: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8D28B-026D-3DFD-BC37-18D69AFB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D7F143-54AB-7E58-A893-9F5273D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1" y="519430"/>
            <a:ext cx="1722119" cy="1055370"/>
          </a:xfrm>
        </p:spPr>
        <p:txBody>
          <a:bodyPr>
            <a:normAutofit/>
          </a:bodyPr>
          <a:lstStyle/>
          <a:p>
            <a:r>
              <a:rPr lang="en-US" dirty="0"/>
              <a:t>Question</a:t>
            </a:r>
            <a:br>
              <a:rPr lang="en-US" dirty="0"/>
            </a:br>
            <a:r>
              <a:rPr lang="en-US" dirty="0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D6879-23DE-A01F-E84E-EB572D9B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9" y="715951"/>
            <a:ext cx="8619730" cy="66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FF119C-1D1F-8210-9574-94C34D3978DE}"/>
              </a:ext>
            </a:extLst>
          </p:cNvPr>
          <p:cNvSpPr txBox="1"/>
          <p:nvPr/>
        </p:nvSpPr>
        <p:spPr>
          <a:xfrm>
            <a:off x="721360" y="177132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equilibrium, we: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equilibrium K using iteration. (initial guess: 20)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 and w through production function.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can have everything we need for iteration and solve for equilibrium.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(1) To discrete the possible wealth;   (2) To define a Markov chain for the dynamic between employed and unemployed.  </a:t>
            </a:r>
          </a:p>
          <a:p>
            <a:pPr marL="342900" indent="-342900"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number with black text&#10;&#10;AI-generated content may be incorrect.">
            <a:extLst>
              <a:ext uri="{FF2B5EF4-FFF2-40B4-BE49-F238E27FC236}">
                <a16:creationId xmlns:a16="http://schemas.microsoft.com/office/drawing/2014/main" id="{A03184B5-4816-552B-85CC-C52E7CEE5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22" y="4226399"/>
            <a:ext cx="2522439" cy="487722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39EE702-2340-C63F-8369-143076F82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69" y="4910642"/>
            <a:ext cx="3337035" cy="1642172"/>
          </a:xfrm>
          <a:prstGeom prst="rect">
            <a:avLst/>
          </a:prstGeom>
        </p:spPr>
      </p:pic>
      <p:pic>
        <p:nvPicPr>
          <p:cNvPr id="11" name="Picture 10" descr="A black background with white text and green text&#10;&#10;AI-generated content may be incorrect.">
            <a:extLst>
              <a:ext uri="{FF2B5EF4-FFF2-40B4-BE49-F238E27FC236}">
                <a16:creationId xmlns:a16="http://schemas.microsoft.com/office/drawing/2014/main" id="{00A96DB0-B261-12C7-A1A7-F289CB03E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7360" y="3250085"/>
            <a:ext cx="2570911" cy="1483783"/>
          </a:xfrm>
          <a:prstGeom prst="rect">
            <a:avLst/>
          </a:prstGeom>
        </p:spPr>
      </p:pic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69BB831-8A04-8A42-A1F4-0C68DFCF9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0160" y="2112796"/>
            <a:ext cx="5740400" cy="9302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4ABB46-D5A1-EECA-DE0B-2D881D86EC4F}"/>
              </a:ext>
            </a:extLst>
          </p:cNvPr>
          <p:cNvSpPr txBox="1"/>
          <p:nvPr/>
        </p:nvSpPr>
        <p:spPr>
          <a:xfrm>
            <a:off x="137162" y="4282054"/>
            <a:ext cx="226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handout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6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73D24-EB72-6C45-1BC9-FEDCABDC3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D67220-37D9-DDFD-93F9-825059DC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9" y="715951"/>
            <a:ext cx="8619730" cy="662328"/>
          </a:xfrm>
          <a:prstGeom prst="rect">
            <a:avLst/>
          </a:prstGeom>
        </p:spPr>
      </p:pic>
      <p:pic>
        <p:nvPicPr>
          <p:cNvPr id="8" name="Picture 7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1C20D052-7A45-20AD-29B9-ECDC071ED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776" y="1535205"/>
            <a:ext cx="7011008" cy="518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6998FC-D287-5C10-FFA9-0043D26D4854}"/>
              </a:ext>
            </a:extLst>
          </p:cNvPr>
          <p:cNvSpPr txBox="1"/>
          <p:nvPr/>
        </p:nvSpPr>
        <p:spPr>
          <a:xfrm>
            <a:off x="1076960" y="2695694"/>
            <a:ext cx="172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and PV of Utility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58B4C-FAD9-714C-943A-C7B62CAC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D69E4E-2103-7C62-C734-AF536F360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9" y="715951"/>
            <a:ext cx="8619730" cy="662328"/>
          </a:xfrm>
          <a:prstGeom prst="rect">
            <a:avLst/>
          </a:prstGeom>
        </p:spPr>
      </p:pic>
      <p:pic>
        <p:nvPicPr>
          <p:cNvPr id="3" name="Picture 2" descr="A graph of a graph with a line&#10;&#10;AI-generated content may be incorrect.">
            <a:extLst>
              <a:ext uri="{FF2B5EF4-FFF2-40B4-BE49-F238E27FC236}">
                <a16:creationId xmlns:a16="http://schemas.microsoft.com/office/drawing/2014/main" id="{98421D09-16BF-DB73-3A89-5D36BFC2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601" y="1602525"/>
            <a:ext cx="6850974" cy="495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59DB4A-EBAE-B989-E2AE-F5A3A8B5F081}"/>
              </a:ext>
            </a:extLst>
          </p:cNvPr>
          <p:cNvSpPr txBox="1"/>
          <p:nvPr/>
        </p:nvSpPr>
        <p:spPr>
          <a:xfrm>
            <a:off x="1117600" y="1872734"/>
            <a:ext cx="172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 today and money tomorrow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3DD63-A56D-5B6B-6A09-D96EA3F9F7E6}"/>
              </a:ext>
            </a:extLst>
          </p:cNvPr>
          <p:cNvSpPr txBox="1"/>
          <p:nvPr/>
        </p:nvSpPr>
        <p:spPr>
          <a:xfrm>
            <a:off x="1117600" y="3617574"/>
            <a:ext cx="172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equilibrium, 45 should be hold.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unchange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7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60901-FFEF-89F2-8300-148C6305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C7FEC9-1865-2169-F1B1-7A738B78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9" y="715951"/>
            <a:ext cx="8619730" cy="662328"/>
          </a:xfrm>
          <a:prstGeom prst="rect">
            <a:avLst/>
          </a:prstGeom>
        </p:spPr>
      </p:pic>
      <p:pic>
        <p:nvPicPr>
          <p:cNvPr id="7" name="Content Placeholder 6" descr="A graph of wealth and wealth&#10;&#10;AI-generated content may be incorrect.">
            <a:extLst>
              <a:ext uri="{FF2B5EF4-FFF2-40B4-BE49-F238E27FC236}">
                <a16:creationId xmlns:a16="http://schemas.microsoft.com/office/drawing/2014/main" id="{D5D319FE-CCD8-9CF0-A2C8-E56B53716873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4"/>
          <a:stretch>
            <a:fillRect/>
          </a:stretch>
        </p:blipFill>
        <p:spPr>
          <a:xfrm>
            <a:off x="574039" y="1490039"/>
            <a:ext cx="6502477" cy="5115480"/>
          </a:xfr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00C150A-272D-43DE-F6C0-8A5150C11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759" y="1742440"/>
            <a:ext cx="4138562" cy="100076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95D8BBB-B5F3-FDDD-739E-219CA0BC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080" y="3187394"/>
            <a:ext cx="494792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Parallelization can sometimes slow down the code due to overheads like thread creation, synchronization, or inefficient memory access patterns. In this case, the slowdown likely occurs because: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Small Grid Size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: With 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a_size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=200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, each parallel task is too lightweight, making thread management overhead dominate the actual computation.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Shared Memory Contention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: Multiple threads writing to 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var(--ds-font-family-code)"/>
                <a:cs typeface="Times New Roman" panose="02020603050405020304" pitchFamily="18" charset="0"/>
              </a:rPr>
              <a:t>V_new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 may cause cache conflicts or false sharing.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Compiler Optimizations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: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Numba’s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 serial code might benefit more from aggressive vectorization, while parallelization can inhibit these optimizations.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1A248-2D87-5239-CD00-24E8523B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FD983-59AB-E83F-54F3-415E9E51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03" y="781024"/>
            <a:ext cx="9838273" cy="602032"/>
          </a:xfrm>
          <a:prstGeom prst="rect">
            <a:avLst/>
          </a:prstGeom>
        </p:spPr>
      </p:pic>
      <p:pic>
        <p:nvPicPr>
          <p:cNvPr id="9" name="Picture 8" descr="A math equations with numbers and lines&#10;&#10;AI-generated content may be incorrect.">
            <a:extLst>
              <a:ext uri="{FF2B5EF4-FFF2-40B4-BE49-F238E27FC236}">
                <a16:creationId xmlns:a16="http://schemas.microsoft.com/office/drawing/2014/main" id="{A987F54A-4093-9078-8D8F-C4F559C526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088"/>
          <a:stretch/>
        </p:blipFill>
        <p:spPr>
          <a:xfrm>
            <a:off x="357553" y="1985088"/>
            <a:ext cx="2038511" cy="2574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419EDB-3F89-DABE-D627-89B9E2C167FD}"/>
              </a:ext>
            </a:extLst>
          </p:cNvPr>
          <p:cNvSpPr txBox="1"/>
          <p:nvPr/>
        </p:nvSpPr>
        <p:spPr>
          <a:xfrm>
            <a:off x="430369" y="13830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DeepSeek-CJK-patch"/>
                <a:cs typeface="Times New Roman" panose="02020603050405020304" pitchFamily="18" charset="0"/>
              </a:rPr>
              <a:t>Now we have both good and bad cases:</a:t>
            </a:r>
            <a:endParaRPr lang="en-US" dirty="0"/>
          </a:p>
        </p:txBody>
      </p:sp>
      <p:pic>
        <p:nvPicPr>
          <p:cNvPr id="13" name="Picture 12" descr="A close-up of a text&#10;&#10;AI-generated content may be incorrect.">
            <a:extLst>
              <a:ext uri="{FF2B5EF4-FFF2-40B4-BE49-F238E27FC236}">
                <a16:creationId xmlns:a16="http://schemas.microsoft.com/office/drawing/2014/main" id="{7FB47E1F-A612-F7B2-EAB3-7E822EA7C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605" y="1272458"/>
            <a:ext cx="7093305" cy="1425260"/>
          </a:xfrm>
          <a:prstGeom prst="rect">
            <a:avLst/>
          </a:prstGeom>
        </p:spPr>
      </p:pic>
      <p:pic>
        <p:nvPicPr>
          <p:cNvPr id="15" name="Picture 1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5A160C72-A908-FF93-D46D-74A1BADEC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197" y="2590351"/>
            <a:ext cx="4960346" cy="909846"/>
          </a:xfrm>
          <a:prstGeom prst="rect">
            <a:avLst/>
          </a:prstGeom>
        </p:spPr>
      </p:pic>
      <p:pic>
        <p:nvPicPr>
          <p:cNvPr id="17" name="Picture 16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8C5C7A51-85C0-5236-C172-E007568C0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5037" y="3426071"/>
            <a:ext cx="5253057" cy="34319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3727EE-D93C-4B8B-F430-CEE8ABA7C80F}"/>
              </a:ext>
            </a:extLst>
          </p:cNvPr>
          <p:cNvSpPr txBox="1"/>
          <p:nvPr/>
        </p:nvSpPr>
        <p:spPr>
          <a:xfrm>
            <a:off x="357553" y="479223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is changing.</a:t>
            </a:r>
          </a:p>
        </p:txBody>
      </p:sp>
    </p:spTree>
    <p:extLst>
      <p:ext uri="{BB962C8B-B14F-4D97-AF65-F5344CB8AC3E}">
        <p14:creationId xmlns:p14="http://schemas.microsoft.com/office/powerpoint/2010/main" val="131495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34B6E-E7E4-694D-2EF3-497741A9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" name="Picture 1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E8BF722-55D1-C699-D144-15003AFB9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80" y="1383056"/>
            <a:ext cx="5768840" cy="3010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C3F9AE-50A3-173B-AC4D-3AB52129B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03" y="781024"/>
            <a:ext cx="9838273" cy="602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278C34-230D-ABCC-33BB-883058C1B575}"/>
              </a:ext>
            </a:extLst>
          </p:cNvPr>
          <p:cNvSpPr txBox="1"/>
          <p:nvPr/>
        </p:nvSpPr>
        <p:spPr>
          <a:xfrm>
            <a:off x="325120" y="1767840"/>
            <a:ext cx="1555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Transforming </a:t>
            </a:r>
          </a:p>
          <a:p>
            <a:r>
              <a:rPr lang="en-US" altLang="zh-CN" dirty="0"/>
              <a:t>Matrix</a:t>
            </a:r>
            <a:endParaRPr lang="en-US" dirty="0"/>
          </a:p>
        </p:txBody>
      </p:sp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FEF2FAB-8460-F56C-40AA-7FFB6D6108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6944"/>
          <a:stretch/>
        </p:blipFill>
        <p:spPr>
          <a:xfrm>
            <a:off x="1980843" y="4571943"/>
            <a:ext cx="4954484" cy="1310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042562-1C4C-552F-FBDC-F534C2A0BFD9}"/>
              </a:ext>
            </a:extLst>
          </p:cNvPr>
          <p:cNvSpPr txBox="1"/>
          <p:nvPr/>
        </p:nvSpPr>
        <p:spPr>
          <a:xfrm>
            <a:off x="325120" y="4704080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 Guess</a:t>
            </a:r>
          </a:p>
          <a:p>
            <a:r>
              <a:rPr lang="en-US" dirty="0"/>
              <a:t>Value function</a:t>
            </a:r>
          </a:p>
          <a:p>
            <a:r>
              <a:rPr lang="en-US" dirty="0"/>
              <a:t>Policy function:</a:t>
            </a:r>
          </a:p>
          <a:p>
            <a:r>
              <a:rPr lang="en-US" dirty="0"/>
              <a:t>No saving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A5951-4CDC-47D7-1131-CC213D25806A}"/>
              </a:ext>
            </a:extLst>
          </p:cNvPr>
          <p:cNvSpPr txBox="1"/>
          <p:nvPr/>
        </p:nvSpPr>
        <p:spPr>
          <a:xfrm>
            <a:off x="8891445" y="1721673"/>
            <a:ext cx="2073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 Capital: 40</a:t>
            </a:r>
          </a:p>
          <a:p>
            <a:endParaRPr lang="en-US" dirty="0"/>
          </a:p>
          <a:p>
            <a:r>
              <a:rPr lang="en-US" dirty="0"/>
              <a:t>Why 40: larger R^2</a:t>
            </a:r>
          </a:p>
        </p:txBody>
      </p:sp>
      <p:pic>
        <p:nvPicPr>
          <p:cNvPr id="13" name="Picture 12" descr="A number with white numbers and white dots&#10;&#10;AI-generated content may be incorrect.">
            <a:extLst>
              <a:ext uri="{FF2B5EF4-FFF2-40B4-BE49-F238E27FC236}">
                <a16:creationId xmlns:a16="http://schemas.microsoft.com/office/drawing/2014/main" id="{CCBA8A86-980B-C391-6AE6-B8E424622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518" y="2988280"/>
            <a:ext cx="3955123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9848F-434C-E193-4423-61706E327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96245F-F6E9-3C1A-A3B8-963F1D8D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03" y="781024"/>
            <a:ext cx="9838273" cy="602032"/>
          </a:xfrm>
          <a:prstGeom prst="rect">
            <a:avLst/>
          </a:prstGeom>
        </p:spPr>
      </p:pic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BEDFA2A6-FF16-4455-3025-D2633C89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106" y="1383056"/>
            <a:ext cx="8390347" cy="5136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535CF7-95EE-F856-AE9A-2E3EDFB4F3CA}"/>
              </a:ext>
            </a:extLst>
          </p:cNvPr>
          <p:cNvSpPr txBox="1"/>
          <p:nvPr/>
        </p:nvSpPr>
        <p:spPr>
          <a:xfrm>
            <a:off x="1076960" y="2695694"/>
            <a:ext cx="172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and PV of Utility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300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{D6FE3900-F013-4C04-BCC3-91C6D6457999}tf67328976_win32</Template>
  <TotalTime>538</TotalTime>
  <Words>299</Words>
  <Application>Microsoft Office PowerPoint</Application>
  <PresentationFormat>Widescreen</PresentationFormat>
  <Paragraphs>47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Times New Roman</vt:lpstr>
      <vt:lpstr>Custom</vt:lpstr>
      <vt:lpstr>Computational economics HW2  Shangze Dai</vt:lpstr>
      <vt:lpstr>Question 1</vt:lpstr>
      <vt:lpstr>Question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Dai, Shangze</dc:creator>
  <cp:lastModifiedBy>Dai, Shangze</cp:lastModifiedBy>
  <cp:revision>1</cp:revision>
  <dcterms:created xsi:type="dcterms:W3CDTF">2025-02-11T19:02:40Z</dcterms:created>
  <dcterms:modified xsi:type="dcterms:W3CDTF">2025-04-02T00:53:46Z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