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328" r:id="rId2"/>
    <p:sldId id="362" r:id="rId3"/>
    <p:sldId id="329" r:id="rId4"/>
    <p:sldId id="330" r:id="rId5"/>
    <p:sldId id="331" r:id="rId6"/>
    <p:sldId id="332" r:id="rId7"/>
    <p:sldId id="333" r:id="rId8"/>
    <p:sldId id="334" r:id="rId9"/>
    <p:sldId id="337" r:id="rId10"/>
    <p:sldId id="339" r:id="rId11"/>
    <p:sldId id="354" r:id="rId12"/>
    <p:sldId id="355" r:id="rId13"/>
    <p:sldId id="356" r:id="rId14"/>
    <p:sldId id="305" r:id="rId15"/>
    <p:sldId id="307" r:id="rId16"/>
    <p:sldId id="343" r:id="rId17"/>
    <p:sldId id="358" r:id="rId18"/>
    <p:sldId id="359" r:id="rId19"/>
    <p:sldId id="361" r:id="rId20"/>
    <p:sldId id="312" r:id="rId21"/>
    <p:sldId id="266" r:id="rId22"/>
    <p:sldId id="313" r:id="rId23"/>
    <p:sldId id="314" r:id="rId24"/>
    <p:sldId id="318" r:id="rId25"/>
    <p:sldId id="346" r:id="rId26"/>
    <p:sldId id="353" r:id="rId27"/>
  </p:sldIdLst>
  <p:sldSz cx="12192000" cy="6858000"/>
  <p:notesSz cx="6858000" cy="9144000"/>
  <p:embeddedFontLst>
    <p:embeddedFont>
      <p:font typeface="等线" panose="02010600030101010101" pitchFamily="2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封 江浩" initials="封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1E5"/>
    <a:srgbClr val="FEF0C1"/>
    <a:srgbClr val="1C75CE"/>
    <a:srgbClr val="FDD6C5"/>
    <a:srgbClr val="E79A92"/>
    <a:srgbClr val="EEBE6C"/>
    <a:srgbClr val="5A504F"/>
    <a:srgbClr val="CED5E1"/>
    <a:srgbClr val="446596"/>
    <a:srgbClr val="FEE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576" y="-365"/>
      </p:cViewPr>
      <p:guideLst>
        <p:guide orient="horz" pos="2160"/>
        <p:guide pos="39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04T16:19:03.143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15604-1E8A-40DB-B042-76EA9B172AD3}" type="doc">
      <dgm:prSet loTypeId="urn:microsoft.com/office/officeart/2005/8/layout/hProcess6" loCatId="process" qsTypeId="urn:microsoft.com/office/officeart/2005/8/quickstyle/simple1#10" qsCatId="simple" csTypeId="urn:microsoft.com/office/officeart/2005/8/colors/colorful5#2" csCatId="colorful" phldr="1"/>
      <dgm:spPr/>
      <dgm:t>
        <a:bodyPr/>
        <a:lstStyle/>
        <a:p>
          <a:endParaRPr lang="zh-CN" altLang="en-US"/>
        </a:p>
      </dgm:t>
    </dgm:pt>
    <dgm:pt modelId="{B02BEAD5-C0B2-4838-9F7C-6B9512E2319C}">
      <dgm:prSet custT="1"/>
      <dgm:spPr/>
      <dgm:t>
        <a:bodyPr/>
        <a:lstStyle/>
        <a:p>
          <a:r>
            <a:rPr kumimoji="0" lang="zh-CN" altLang="en-US" sz="2000" b="0" i="0" u="none" strike="noStrike" cap="none" spc="0" normalizeH="0" baseline="0" noProof="0" dirty="0"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rPr>
            <a:t>删除用户</a:t>
          </a:r>
        </a:p>
      </dgm:t>
    </dgm:pt>
    <dgm:pt modelId="{7DAD7F96-15A6-4E6D-9AD1-9E7D8CF52B4A}" type="parTrans" cxnId="{8800C53C-D756-4ACA-A9F0-A92E473B1994}">
      <dgm:prSet/>
      <dgm:spPr/>
      <dgm:t>
        <a:bodyPr/>
        <a:lstStyle/>
        <a:p>
          <a:endParaRPr lang="zh-CN" altLang="en-US"/>
        </a:p>
      </dgm:t>
    </dgm:pt>
    <dgm:pt modelId="{BFD5CE09-6D69-4F29-B0A0-9D4DF05F3662}" type="sibTrans" cxnId="{8800C53C-D756-4ACA-A9F0-A92E473B1994}">
      <dgm:prSet/>
      <dgm:spPr/>
      <dgm:t>
        <a:bodyPr/>
        <a:lstStyle/>
        <a:p>
          <a:endParaRPr lang="zh-CN" altLang="en-US"/>
        </a:p>
      </dgm:t>
    </dgm:pt>
    <dgm:pt modelId="{DE623D21-DE9F-4413-8C97-BB0F8818D198}">
      <dgm:prSet/>
      <dgm:spPr/>
      <dgm:t>
        <a:bodyPr/>
        <a:lstStyle/>
        <a:p>
          <a:endParaRPr kumimoji="0" lang="zh-CN" altLang="zh-CN" b="0" i="0" u="none" strike="noStrike" cap="none" spc="0" normalizeH="0" baseline="0" noProof="0" dirty="0">
            <a:effectLst/>
            <a:uLnTx/>
            <a:uFillTx/>
            <a:latin typeface="等线" panose="02010600030101010101" pitchFamily="2" charset="-122"/>
            <a:ea typeface="等线" panose="02010600030101010101" pitchFamily="2" charset="-122"/>
            <a:cs typeface="Times New Roman" panose="02020603050405020304" pitchFamily="18" charset="0"/>
          </a:endParaRPr>
        </a:p>
      </dgm:t>
    </dgm:pt>
    <dgm:pt modelId="{C7471F46-1BB6-4C8B-A378-A60FF4B6AE07}" type="parTrans" cxnId="{F4078A9E-471F-4B54-B85F-678C9F9AD3B1}">
      <dgm:prSet/>
      <dgm:spPr/>
      <dgm:t>
        <a:bodyPr/>
        <a:lstStyle/>
        <a:p>
          <a:endParaRPr lang="zh-CN" altLang="en-US"/>
        </a:p>
      </dgm:t>
    </dgm:pt>
    <dgm:pt modelId="{C511E61A-A7D7-473A-952A-89B14A42543A}" type="sibTrans" cxnId="{F4078A9E-471F-4B54-B85F-678C9F9AD3B1}">
      <dgm:prSet/>
      <dgm:spPr/>
      <dgm:t>
        <a:bodyPr/>
        <a:lstStyle/>
        <a:p>
          <a:endParaRPr lang="zh-CN" altLang="en-US"/>
        </a:p>
      </dgm:t>
    </dgm:pt>
    <dgm:pt modelId="{372DB876-9461-4712-ACAA-35C263CE99E8}" type="pres">
      <dgm:prSet presAssocID="{9B215604-1E8A-40DB-B042-76EA9B172AD3}" presName="theList" presStyleCnt="0">
        <dgm:presLayoutVars>
          <dgm:dir/>
          <dgm:animLvl val="lvl"/>
          <dgm:resizeHandles val="exact"/>
        </dgm:presLayoutVars>
      </dgm:prSet>
      <dgm:spPr/>
    </dgm:pt>
    <dgm:pt modelId="{CBF1339B-BB00-45FF-8460-1B42D8BDA08B}" type="pres">
      <dgm:prSet presAssocID="{B02BEAD5-C0B2-4838-9F7C-6B9512E2319C}" presName="compNode" presStyleCnt="0"/>
      <dgm:spPr/>
    </dgm:pt>
    <dgm:pt modelId="{42D0F1A0-3E8C-41DB-BD77-ECBB612DA2AE}" type="pres">
      <dgm:prSet presAssocID="{B02BEAD5-C0B2-4838-9F7C-6B9512E2319C}" presName="noGeometry" presStyleCnt="0"/>
      <dgm:spPr/>
    </dgm:pt>
    <dgm:pt modelId="{3AB5B746-31D9-447B-8326-F0E1C22D57AC}" type="pres">
      <dgm:prSet presAssocID="{B02BEAD5-C0B2-4838-9F7C-6B9512E2319C}" presName="childTextVisible" presStyleLbl="bgAccFollowNode1" presStyleIdx="0" presStyleCnt="1">
        <dgm:presLayoutVars>
          <dgm:bulletEnabled val="1"/>
        </dgm:presLayoutVars>
      </dgm:prSet>
      <dgm:spPr/>
    </dgm:pt>
    <dgm:pt modelId="{F86F0BDB-91A6-4B64-AF4A-4C81B82774F4}" type="pres">
      <dgm:prSet presAssocID="{B02BEAD5-C0B2-4838-9F7C-6B9512E2319C}" presName="childTextHidden" presStyleLbl="bgAccFollowNode1" presStyleIdx="0" presStyleCnt="1"/>
      <dgm:spPr/>
    </dgm:pt>
    <dgm:pt modelId="{560D9675-7C4B-4EA5-B59F-E558921C7A43}" type="pres">
      <dgm:prSet presAssocID="{B02BEAD5-C0B2-4838-9F7C-6B9512E2319C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8800C53C-D756-4ACA-A9F0-A92E473B1994}" srcId="{9B215604-1E8A-40DB-B042-76EA9B172AD3}" destId="{B02BEAD5-C0B2-4838-9F7C-6B9512E2319C}" srcOrd="0" destOrd="0" parTransId="{7DAD7F96-15A6-4E6D-9AD1-9E7D8CF52B4A}" sibTransId="{BFD5CE09-6D69-4F29-B0A0-9D4DF05F3662}"/>
    <dgm:cxn modelId="{2633C85B-84AC-4231-89DF-DD0A723ECDEF}" type="presOf" srcId="{DE623D21-DE9F-4413-8C97-BB0F8818D198}" destId="{3AB5B746-31D9-447B-8326-F0E1C22D57AC}" srcOrd="0" destOrd="0" presId="urn:microsoft.com/office/officeart/2005/8/layout/hProcess6"/>
    <dgm:cxn modelId="{0AD6E38B-7D2A-4614-A5E1-0E8505CC28ED}" type="presOf" srcId="{9B215604-1E8A-40DB-B042-76EA9B172AD3}" destId="{372DB876-9461-4712-ACAA-35C263CE99E8}" srcOrd="0" destOrd="0" presId="urn:microsoft.com/office/officeart/2005/8/layout/hProcess6"/>
    <dgm:cxn modelId="{EFA0759B-3165-42DD-B34A-7F688E0B4BA5}" type="presOf" srcId="{DE623D21-DE9F-4413-8C97-BB0F8818D198}" destId="{F86F0BDB-91A6-4B64-AF4A-4C81B82774F4}" srcOrd="1" destOrd="0" presId="urn:microsoft.com/office/officeart/2005/8/layout/hProcess6"/>
    <dgm:cxn modelId="{F4078A9E-471F-4B54-B85F-678C9F9AD3B1}" srcId="{B02BEAD5-C0B2-4838-9F7C-6B9512E2319C}" destId="{DE623D21-DE9F-4413-8C97-BB0F8818D198}" srcOrd="0" destOrd="0" parTransId="{C7471F46-1BB6-4C8B-A378-A60FF4B6AE07}" sibTransId="{C511E61A-A7D7-473A-952A-89B14A42543A}"/>
    <dgm:cxn modelId="{C1506BBD-CBD6-4BC7-8836-3AF3C966BE17}" type="presOf" srcId="{B02BEAD5-C0B2-4838-9F7C-6B9512E2319C}" destId="{560D9675-7C4B-4EA5-B59F-E558921C7A43}" srcOrd="0" destOrd="0" presId="urn:microsoft.com/office/officeart/2005/8/layout/hProcess6"/>
    <dgm:cxn modelId="{B46C4CB3-52D9-45A4-B973-2C69D98FD206}" type="presParOf" srcId="{372DB876-9461-4712-ACAA-35C263CE99E8}" destId="{CBF1339B-BB00-45FF-8460-1B42D8BDA08B}" srcOrd="0" destOrd="0" presId="urn:microsoft.com/office/officeart/2005/8/layout/hProcess6"/>
    <dgm:cxn modelId="{4A981E4E-869D-42BD-9A29-80837644C1A7}" type="presParOf" srcId="{CBF1339B-BB00-45FF-8460-1B42D8BDA08B}" destId="{42D0F1A0-3E8C-41DB-BD77-ECBB612DA2AE}" srcOrd="0" destOrd="0" presId="urn:microsoft.com/office/officeart/2005/8/layout/hProcess6"/>
    <dgm:cxn modelId="{C17CB8FF-53B3-4E1B-B4B4-9B1FA58C2807}" type="presParOf" srcId="{CBF1339B-BB00-45FF-8460-1B42D8BDA08B}" destId="{3AB5B746-31D9-447B-8326-F0E1C22D57AC}" srcOrd="1" destOrd="0" presId="urn:microsoft.com/office/officeart/2005/8/layout/hProcess6"/>
    <dgm:cxn modelId="{CA075801-A2D0-4DC5-BD18-845E7C29BDDB}" type="presParOf" srcId="{CBF1339B-BB00-45FF-8460-1B42D8BDA08B}" destId="{F86F0BDB-91A6-4B64-AF4A-4C81B82774F4}" srcOrd="2" destOrd="0" presId="urn:microsoft.com/office/officeart/2005/8/layout/hProcess6"/>
    <dgm:cxn modelId="{B29D2D28-5D7F-42B7-9EBE-F49E5801728B}" type="presParOf" srcId="{CBF1339B-BB00-45FF-8460-1B42D8BDA08B}" destId="{560D9675-7C4B-4EA5-B59F-E558921C7A4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215604-1E8A-40DB-B042-76EA9B172AD3}" type="doc">
      <dgm:prSet loTypeId="urn:microsoft.com/office/officeart/2005/8/layout/hProcess6" loCatId="process" qsTypeId="urn:microsoft.com/office/officeart/2005/8/quickstyle/simple1#10" qsCatId="simple" csTypeId="urn:microsoft.com/office/officeart/2005/8/colors/colorful5#2" csCatId="colorful" phldr="1"/>
      <dgm:spPr/>
      <dgm:t>
        <a:bodyPr/>
        <a:lstStyle/>
        <a:p>
          <a:endParaRPr lang="zh-CN" altLang="en-US"/>
        </a:p>
      </dgm:t>
    </dgm:pt>
    <dgm:pt modelId="{E97955A3-9724-4A9B-990D-EEB9688094DD}">
      <dgm:prSet phldrT="[文本]" custT="1"/>
      <dgm:spPr>
        <a:solidFill>
          <a:schemeClr val="accent6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zh-CN" altLang="en-US" sz="1800" b="0" i="0" u="none" strike="noStrike" cap="none" spc="0" normalizeH="0" baseline="0" noProof="0" dirty="0"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rPr>
            <a:t>修改用户权限</a:t>
          </a:r>
          <a:endParaRPr lang="zh-CN" altLang="en-US" sz="1800" dirty="0"/>
        </a:p>
      </dgm:t>
    </dgm:pt>
    <dgm:pt modelId="{4F7C6CD9-32E7-45E4-B20E-9CFC7FA123F0}" type="parTrans" cxnId="{6A2E6DFC-D803-4BCA-BA8E-B6E65F9A0224}">
      <dgm:prSet/>
      <dgm:spPr/>
      <dgm:t>
        <a:bodyPr/>
        <a:lstStyle/>
        <a:p>
          <a:endParaRPr lang="zh-CN" altLang="en-US"/>
        </a:p>
      </dgm:t>
    </dgm:pt>
    <dgm:pt modelId="{26554B61-E990-4A29-B08D-B3DA58DB8A33}" type="sibTrans" cxnId="{6A2E6DFC-D803-4BCA-BA8E-B6E65F9A0224}">
      <dgm:prSet/>
      <dgm:spPr/>
      <dgm:t>
        <a:bodyPr/>
        <a:lstStyle/>
        <a:p>
          <a:endParaRPr lang="zh-CN" altLang="en-US"/>
        </a:p>
      </dgm:t>
    </dgm:pt>
    <dgm:pt modelId="{1DBABB83-D00B-44B9-B1DD-EE6A7A1E7C41}">
      <dgm:prSet phldrT="[文本]"/>
      <dgm:spPr>
        <a:solidFill>
          <a:schemeClr val="accent6">
            <a:lumMod val="60000"/>
            <a:lumOff val="40000"/>
            <a:alpha val="90000"/>
          </a:schemeClr>
        </a:solidFill>
        <a:ln>
          <a:solidFill>
            <a:schemeClr val="accent6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endParaRPr lang="zh-CN" altLang="en-US" dirty="0"/>
        </a:p>
      </dgm:t>
    </dgm:pt>
    <dgm:pt modelId="{3A533B41-E946-4579-8652-B3E495E6B3B8}" type="parTrans" cxnId="{ACDF29F8-4366-4F2D-8170-855F4A8BA29B}">
      <dgm:prSet/>
      <dgm:spPr/>
      <dgm:t>
        <a:bodyPr/>
        <a:lstStyle/>
        <a:p>
          <a:endParaRPr lang="zh-CN" altLang="en-US"/>
        </a:p>
      </dgm:t>
    </dgm:pt>
    <dgm:pt modelId="{DE21BF1A-7E1A-4E2C-81F3-0862FF22B878}" type="sibTrans" cxnId="{ACDF29F8-4366-4F2D-8170-855F4A8BA29B}">
      <dgm:prSet/>
      <dgm:spPr/>
      <dgm:t>
        <a:bodyPr/>
        <a:lstStyle/>
        <a:p>
          <a:endParaRPr lang="zh-CN" altLang="en-US"/>
        </a:p>
      </dgm:t>
    </dgm:pt>
    <dgm:pt modelId="{372DB876-9461-4712-ACAA-35C263CE99E8}" type="pres">
      <dgm:prSet presAssocID="{9B215604-1E8A-40DB-B042-76EA9B172AD3}" presName="theList" presStyleCnt="0">
        <dgm:presLayoutVars>
          <dgm:dir/>
          <dgm:animLvl val="lvl"/>
          <dgm:resizeHandles val="exact"/>
        </dgm:presLayoutVars>
      </dgm:prSet>
      <dgm:spPr/>
    </dgm:pt>
    <dgm:pt modelId="{95E46A8A-0D3B-4EBA-BABB-FBA30E914AF3}" type="pres">
      <dgm:prSet presAssocID="{E97955A3-9724-4A9B-990D-EEB9688094DD}" presName="compNode" presStyleCnt="0"/>
      <dgm:spPr/>
    </dgm:pt>
    <dgm:pt modelId="{4388B300-EF15-4C96-B79C-87AD120DEF4A}" type="pres">
      <dgm:prSet presAssocID="{E97955A3-9724-4A9B-990D-EEB9688094DD}" presName="noGeometry" presStyleCnt="0"/>
      <dgm:spPr/>
    </dgm:pt>
    <dgm:pt modelId="{E038D7C6-7E68-4C3F-B019-343BAEDE8C28}" type="pres">
      <dgm:prSet presAssocID="{E97955A3-9724-4A9B-990D-EEB9688094DD}" presName="childTextVisible" presStyleLbl="bgAccFollowNode1" presStyleIdx="0" presStyleCnt="1">
        <dgm:presLayoutVars>
          <dgm:bulletEnabled val="1"/>
        </dgm:presLayoutVars>
      </dgm:prSet>
      <dgm:spPr/>
    </dgm:pt>
    <dgm:pt modelId="{7EABDFEC-278D-4F64-BD81-0AFC277A20B0}" type="pres">
      <dgm:prSet presAssocID="{E97955A3-9724-4A9B-990D-EEB9688094DD}" presName="childTextHidden" presStyleLbl="bgAccFollowNode1" presStyleIdx="0" presStyleCnt="1"/>
      <dgm:spPr/>
    </dgm:pt>
    <dgm:pt modelId="{EE29DFA6-5C98-4873-9873-DA87843C90A5}" type="pres">
      <dgm:prSet presAssocID="{E97955A3-9724-4A9B-990D-EEB9688094D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9D1EE67-6C2B-413A-9F87-FC36A6A945E5}" type="presOf" srcId="{1DBABB83-D00B-44B9-B1DD-EE6A7A1E7C41}" destId="{7EABDFEC-278D-4F64-BD81-0AFC277A20B0}" srcOrd="1" destOrd="0" presId="urn:microsoft.com/office/officeart/2005/8/layout/hProcess6"/>
    <dgm:cxn modelId="{A4D55388-4D67-4467-B83C-3BD414BFAFC8}" type="presOf" srcId="{E97955A3-9724-4A9B-990D-EEB9688094DD}" destId="{EE29DFA6-5C98-4873-9873-DA87843C90A5}" srcOrd="0" destOrd="0" presId="urn:microsoft.com/office/officeart/2005/8/layout/hProcess6"/>
    <dgm:cxn modelId="{0AD6E38B-7D2A-4614-A5E1-0E8505CC28ED}" type="presOf" srcId="{9B215604-1E8A-40DB-B042-76EA9B172AD3}" destId="{372DB876-9461-4712-ACAA-35C263CE99E8}" srcOrd="0" destOrd="0" presId="urn:microsoft.com/office/officeart/2005/8/layout/hProcess6"/>
    <dgm:cxn modelId="{018E9DBE-234F-450C-BFDC-4E3B7CB6CC1E}" type="presOf" srcId="{1DBABB83-D00B-44B9-B1DD-EE6A7A1E7C41}" destId="{E038D7C6-7E68-4C3F-B019-343BAEDE8C28}" srcOrd="0" destOrd="0" presId="urn:microsoft.com/office/officeart/2005/8/layout/hProcess6"/>
    <dgm:cxn modelId="{ACDF29F8-4366-4F2D-8170-855F4A8BA29B}" srcId="{E97955A3-9724-4A9B-990D-EEB9688094DD}" destId="{1DBABB83-D00B-44B9-B1DD-EE6A7A1E7C41}" srcOrd="0" destOrd="0" parTransId="{3A533B41-E946-4579-8652-B3E495E6B3B8}" sibTransId="{DE21BF1A-7E1A-4E2C-81F3-0862FF22B878}"/>
    <dgm:cxn modelId="{6A2E6DFC-D803-4BCA-BA8E-B6E65F9A0224}" srcId="{9B215604-1E8A-40DB-B042-76EA9B172AD3}" destId="{E97955A3-9724-4A9B-990D-EEB9688094DD}" srcOrd="0" destOrd="0" parTransId="{4F7C6CD9-32E7-45E4-B20E-9CFC7FA123F0}" sibTransId="{26554B61-E990-4A29-B08D-B3DA58DB8A33}"/>
    <dgm:cxn modelId="{4FDC782C-88F8-4D32-81FB-AF35CB04FB6E}" type="presParOf" srcId="{372DB876-9461-4712-ACAA-35C263CE99E8}" destId="{95E46A8A-0D3B-4EBA-BABB-FBA30E914AF3}" srcOrd="0" destOrd="0" presId="urn:microsoft.com/office/officeart/2005/8/layout/hProcess6"/>
    <dgm:cxn modelId="{68E427EC-5CA3-4051-81C9-378DC05F197E}" type="presParOf" srcId="{95E46A8A-0D3B-4EBA-BABB-FBA30E914AF3}" destId="{4388B300-EF15-4C96-B79C-87AD120DEF4A}" srcOrd="0" destOrd="0" presId="urn:microsoft.com/office/officeart/2005/8/layout/hProcess6"/>
    <dgm:cxn modelId="{62BDEDAA-2C3E-4C92-919A-078D3C14814C}" type="presParOf" srcId="{95E46A8A-0D3B-4EBA-BABB-FBA30E914AF3}" destId="{E038D7C6-7E68-4C3F-B019-343BAEDE8C28}" srcOrd="1" destOrd="0" presId="urn:microsoft.com/office/officeart/2005/8/layout/hProcess6"/>
    <dgm:cxn modelId="{CBD0B553-C431-4584-9204-D13E74D552C6}" type="presParOf" srcId="{95E46A8A-0D3B-4EBA-BABB-FBA30E914AF3}" destId="{7EABDFEC-278D-4F64-BD81-0AFC277A20B0}" srcOrd="2" destOrd="0" presId="urn:microsoft.com/office/officeart/2005/8/layout/hProcess6"/>
    <dgm:cxn modelId="{4AEFCD7D-0BB2-4062-BD5C-E0EA2632F7C9}" type="presParOf" srcId="{95E46A8A-0D3B-4EBA-BABB-FBA30E914AF3}" destId="{EE29DFA6-5C98-4873-9873-DA87843C90A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5B746-31D9-447B-8326-F0E1C22D57AC}">
      <dsp:nvSpPr>
        <dsp:cNvPr id="0" name=""/>
        <dsp:cNvSpPr/>
      </dsp:nvSpPr>
      <dsp:spPr>
        <a:xfrm>
          <a:off x="3782483" y="0"/>
          <a:ext cx="3243296" cy="28350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zh-CN" altLang="zh-CN" sz="6500" b="0" i="0" u="none" strike="noStrike" kern="1200" cap="none" spc="0" normalizeH="0" baseline="0" noProof="0" dirty="0">
            <a:effectLst/>
            <a:uLnTx/>
            <a:uFillTx/>
            <a:latin typeface="等线" panose="02010600030101010101" pitchFamily="2" charset="-122"/>
            <a:ea typeface="等线" panose="02010600030101010101" pitchFamily="2" charset="-122"/>
            <a:cs typeface="Times New Roman" panose="02020603050405020304" pitchFamily="18" charset="0"/>
          </a:endParaRPr>
        </a:p>
      </dsp:txBody>
      <dsp:txXfrm>
        <a:off x="4593307" y="425257"/>
        <a:ext cx="1581107" cy="1984535"/>
      </dsp:txXfrm>
    </dsp:sp>
    <dsp:sp modelId="{560D9675-7C4B-4EA5-B59F-E558921C7A43}">
      <dsp:nvSpPr>
        <dsp:cNvPr id="0" name=""/>
        <dsp:cNvSpPr/>
      </dsp:nvSpPr>
      <dsp:spPr>
        <a:xfrm>
          <a:off x="2971659" y="606700"/>
          <a:ext cx="1621648" cy="16216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2000" b="0" i="0" u="none" strike="noStrike" kern="1200" cap="none" spc="0" normalizeH="0" baseline="0" noProof="0" dirty="0"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rPr>
            <a:t>删除用户</a:t>
          </a:r>
        </a:p>
      </dsp:txBody>
      <dsp:txXfrm>
        <a:off x="3209144" y="844185"/>
        <a:ext cx="1146678" cy="1146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8D7C6-7E68-4C3F-B019-343BAEDE8C28}">
      <dsp:nvSpPr>
        <dsp:cNvPr id="0" name=""/>
        <dsp:cNvSpPr/>
      </dsp:nvSpPr>
      <dsp:spPr>
        <a:xfrm>
          <a:off x="3782483" y="0"/>
          <a:ext cx="3243296" cy="28350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6">
              <a:lumMod val="60000"/>
              <a:lumOff val="4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zh-CN" altLang="en-US" sz="6500" kern="1200" dirty="0"/>
        </a:p>
      </dsp:txBody>
      <dsp:txXfrm>
        <a:off x="4593307" y="425257"/>
        <a:ext cx="1581107" cy="1984535"/>
      </dsp:txXfrm>
    </dsp:sp>
    <dsp:sp modelId="{EE29DFA6-5C98-4873-9873-DA87843C90A5}">
      <dsp:nvSpPr>
        <dsp:cNvPr id="0" name=""/>
        <dsp:cNvSpPr/>
      </dsp:nvSpPr>
      <dsp:spPr>
        <a:xfrm>
          <a:off x="2971659" y="606700"/>
          <a:ext cx="1621648" cy="1621648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zh-CN" altLang="en-US" sz="1800" b="0" i="0" u="none" strike="noStrike" kern="1200" cap="none" spc="0" normalizeH="0" baseline="0" noProof="0" dirty="0"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rPr>
            <a:t>修改用户权限</a:t>
          </a:r>
          <a:endParaRPr lang="zh-CN" altLang="en-US" sz="1800" kern="1200" dirty="0"/>
        </a:p>
      </dsp:txBody>
      <dsp:txXfrm>
        <a:off x="3209144" y="844185"/>
        <a:ext cx="1146678" cy="114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70B2A-2477-4816-93BE-A59A192B0147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0FB4A-AEA6-4A40-93B1-42F123E08D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0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91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烘培食品与休闲食品的其他细分品类比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4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46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60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0FB4A-AEA6-4A40-93B1-42F123E08D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2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A0FB4A-AEA6-4A40-93B1-42F123E08D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据2019年《“新国货”消费趋势报告》显示，2017年中国品牌商品的下单金额同比增幅高出国际品牌3%，2018年中国品牌商品的下单金额同比增幅高出国际品牌14%。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烘培食品与休闲食品的其他细分品类比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rgbClr val="5A504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A504F"/>
                </a:solidFill>
                <a:cs typeface="+mn-ea"/>
                <a:sym typeface="+mn-lt"/>
              </a:rPr>
              <a:t>1. .</a:t>
            </a:r>
            <a:r>
              <a:rPr lang="zh-CN" altLang="en-US" dirty="0">
                <a:solidFill>
                  <a:srgbClr val="5A504F"/>
                </a:solidFill>
                <a:cs typeface="+mn-ea"/>
                <a:sym typeface="+mn-lt"/>
              </a:rPr>
              <a:t>调查对象</a:t>
            </a:r>
            <a:endParaRPr lang="en-US" altLang="zh-CN" dirty="0">
              <a:solidFill>
                <a:srgbClr val="5A504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A504F"/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rgbClr val="5A504F"/>
                </a:solidFill>
                <a:cs typeface="+mn-ea"/>
                <a:sym typeface="+mn-lt"/>
              </a:rPr>
              <a:t>调查方式与方法</a:t>
            </a:r>
            <a:endParaRPr lang="en-US" altLang="zh-CN" dirty="0">
              <a:solidFill>
                <a:srgbClr val="5A504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A504F"/>
                </a:solidFill>
                <a:cs typeface="+mn-ea"/>
                <a:sym typeface="+mn-lt"/>
              </a:rPr>
              <a:t>3.</a:t>
            </a:r>
            <a:r>
              <a:rPr lang="zh-CN" altLang="en-US" dirty="0">
                <a:solidFill>
                  <a:srgbClr val="5A504F"/>
                </a:solidFill>
                <a:cs typeface="+mn-ea"/>
                <a:sym typeface="+mn-lt"/>
              </a:rPr>
              <a:t>抽样方案</a:t>
            </a:r>
            <a:endParaRPr lang="en-US" altLang="zh-CN" dirty="0">
              <a:solidFill>
                <a:srgbClr val="5A504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A504F"/>
                </a:solidFill>
                <a:cs typeface="+mn-ea"/>
                <a:sym typeface="+mn-lt"/>
              </a:rPr>
              <a:t>4.</a:t>
            </a:r>
            <a:r>
              <a:rPr lang="zh-CN" altLang="en-US" dirty="0">
                <a:solidFill>
                  <a:srgbClr val="5A504F"/>
                </a:solidFill>
                <a:cs typeface="+mn-ea"/>
                <a:sym typeface="+mn-lt"/>
              </a:rPr>
              <a:t>调查问卷设计</a:t>
            </a:r>
            <a:endParaRPr lang="en-US" altLang="zh-CN" dirty="0">
              <a:solidFill>
                <a:srgbClr val="5A504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A504F"/>
                </a:solidFill>
                <a:cs typeface="+mn-ea"/>
                <a:sym typeface="+mn-lt"/>
              </a:rPr>
              <a:t>5.</a:t>
            </a:r>
            <a:r>
              <a:rPr lang="zh-CN" altLang="en-US" dirty="0">
                <a:solidFill>
                  <a:srgbClr val="5A504F"/>
                </a:solidFill>
                <a:cs typeface="+mn-ea"/>
                <a:sym typeface="+mn-lt"/>
              </a:rPr>
              <a:t>调查进度安排</a:t>
            </a:r>
            <a:endParaRPr lang="en-US" altLang="zh-CN" dirty="0">
              <a:solidFill>
                <a:srgbClr val="5A504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A504F"/>
                </a:solidFill>
                <a:cs typeface="+mn-ea"/>
                <a:sym typeface="+mn-lt"/>
              </a:rPr>
              <a:t>6.</a:t>
            </a:r>
            <a:r>
              <a:rPr lang="zh-CN" altLang="en-US" dirty="0">
                <a:solidFill>
                  <a:srgbClr val="5A504F"/>
                </a:solidFill>
                <a:cs typeface="+mn-ea"/>
                <a:sym typeface="+mn-lt"/>
              </a:rPr>
              <a:t>调查质量控制</a:t>
            </a:r>
            <a:endParaRPr lang="en-US" altLang="zh-CN" dirty="0">
              <a:solidFill>
                <a:srgbClr val="5A504F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A504F"/>
                </a:solidFill>
                <a:cs typeface="+mn-ea"/>
                <a:sym typeface="+mn-lt"/>
              </a:rPr>
              <a:t>7.</a:t>
            </a:r>
            <a:r>
              <a:rPr lang="zh-CN" altLang="en-US" dirty="0">
                <a:solidFill>
                  <a:srgbClr val="5A504F"/>
                </a:solidFill>
                <a:cs typeface="+mn-ea"/>
                <a:sym typeface="+mn-lt"/>
              </a:rPr>
              <a:t>调查信度和效度检验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0FB4A-AEA6-4A40-93B1-42F123E08DF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642C-EC1A-4EE3-BBC5-265AA1A0554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142C-12F5-4C3C-A93A-2123C94862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C1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642C-EC1A-4EE3-BBC5-265AA1A0554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142C-12F5-4C3C-A93A-2123C94862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952892" y="-1011012"/>
            <a:ext cx="2837674" cy="3011262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38275" y="1689213"/>
            <a:ext cx="1073852" cy="1045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952892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915576" y="3707269"/>
            <a:ext cx="2357337" cy="2309518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8626482" y="2741588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531647" y="2799088"/>
            <a:ext cx="710680" cy="710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87924" y="4834255"/>
            <a:ext cx="29276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5A504F"/>
                </a:solidFill>
                <a:cs typeface="+mn-ea"/>
                <a:sym typeface="+mn-lt"/>
              </a:rPr>
              <a:t>团队：代武君和封江浩团队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18235" y="2300808"/>
            <a:ext cx="9535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A504F"/>
                </a:solidFill>
                <a:cs typeface="+mn-ea"/>
                <a:sym typeface="+mn-lt"/>
              </a:rPr>
              <a:t>电子阅读中心 </a:t>
            </a:r>
            <a:endParaRPr lang="en-US" altLang="zh-CN" sz="6000" dirty="0">
              <a:solidFill>
                <a:srgbClr val="5A504F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000" dirty="0">
                <a:solidFill>
                  <a:srgbClr val="5A504F"/>
                </a:solidFill>
                <a:cs typeface="+mn-ea"/>
                <a:sym typeface="+mn-lt"/>
              </a:rPr>
              <a:t>              </a:t>
            </a:r>
            <a:r>
              <a:rPr lang="en-US" altLang="zh-CN" sz="4000" dirty="0" err="1">
                <a:solidFill>
                  <a:srgbClr val="5A504F"/>
                </a:solidFill>
                <a:cs typeface="+mn-ea"/>
                <a:sym typeface="+mn-lt"/>
              </a:rPr>
              <a:t>elibraryHub</a:t>
            </a:r>
            <a:endParaRPr lang="zh-CN" altLang="en-US" sz="4000" dirty="0">
              <a:solidFill>
                <a:srgbClr val="5A504F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21780" y="3837518"/>
            <a:ext cx="8243889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id-ID" sz="1600" dirty="0">
                <a:solidFill>
                  <a:srgbClr val="5A504F"/>
                </a:solidFill>
                <a:cs typeface="+mn-ea"/>
                <a:sym typeface="+mn-lt"/>
              </a:rPr>
              <a:t>      </a:t>
            </a:r>
            <a:r>
              <a:rPr lang="en-US" altLang="id-ID" sz="2400" dirty="0">
                <a:solidFill>
                  <a:srgbClr val="5A504F"/>
                </a:solidFill>
                <a:cs typeface="+mn-ea"/>
                <a:sym typeface="+mn-lt"/>
              </a:rPr>
              <a:t> ——</a:t>
            </a:r>
            <a:r>
              <a:rPr lang="zh-CN" altLang="en-US" sz="2400" dirty="0">
                <a:solidFill>
                  <a:srgbClr val="5A504F"/>
                </a:solidFill>
                <a:cs typeface="+mn-ea"/>
                <a:sym typeface="+mn-lt"/>
              </a:rPr>
              <a:t>提供线上图书阅读和交流社区的</a:t>
            </a:r>
            <a:r>
              <a:rPr lang="en-US" altLang="zh-CN" sz="2400" dirty="0">
                <a:solidFill>
                  <a:srgbClr val="5A504F"/>
                </a:solidFill>
                <a:cs typeface="+mn-ea"/>
                <a:sym typeface="+mn-lt"/>
              </a:rPr>
              <a:t>web</a:t>
            </a:r>
            <a:r>
              <a:rPr lang="zh-CN" altLang="en-US" sz="2400" dirty="0">
                <a:solidFill>
                  <a:srgbClr val="5A504F"/>
                </a:solidFill>
                <a:cs typeface="+mn-ea"/>
                <a:sym typeface="+mn-lt"/>
              </a:rPr>
              <a:t>服务系统</a:t>
            </a:r>
            <a:endParaRPr lang="en-US" altLang="id-ID" sz="2400" dirty="0">
              <a:solidFill>
                <a:srgbClr val="5A504F"/>
              </a:solidFill>
              <a:cs typeface="+mn-ea"/>
              <a:sym typeface="+mn-lt"/>
            </a:endParaRPr>
          </a:p>
        </p:txBody>
      </p:sp>
      <p:sp>
        <p:nvSpPr>
          <p:cNvPr id="19" name="流程图: 终止 18"/>
          <p:cNvSpPr/>
          <p:nvPr/>
        </p:nvSpPr>
        <p:spPr>
          <a:xfrm rot="20649951">
            <a:off x="10673671" y="1433618"/>
            <a:ext cx="731633" cy="241439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/>
          <p:cNvSpPr/>
          <p:nvPr/>
        </p:nvSpPr>
        <p:spPr>
          <a:xfrm rot="20649951">
            <a:off x="10945340" y="1751801"/>
            <a:ext cx="731633" cy="241439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/>
          <p:cNvSpPr/>
          <p:nvPr/>
        </p:nvSpPr>
        <p:spPr>
          <a:xfrm rot="20649951">
            <a:off x="11217009" y="2079476"/>
            <a:ext cx="731633" cy="241439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934" y="6115159"/>
            <a:ext cx="785133" cy="742841"/>
          </a:xfrm>
          <a:prstGeom prst="ellipse">
            <a:avLst/>
          </a:prstGeom>
          <a:solidFill>
            <a:srgbClr val="E7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8016" y="378668"/>
            <a:ext cx="170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5A504F"/>
                </a:solidFill>
              </a:rPr>
              <a:t>1.</a:t>
            </a:r>
            <a:r>
              <a:rPr lang="zh-CN" altLang="en-US" sz="2400" dirty="0">
                <a:solidFill>
                  <a:srgbClr val="5A504F"/>
                </a:solidFill>
              </a:rPr>
              <a:t>前端设计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02204" y="86633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4891" y="2859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546745" y="405189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Group 143"/>
          <p:cNvGrpSpPr/>
          <p:nvPr/>
        </p:nvGrpSpPr>
        <p:grpSpPr>
          <a:xfrm>
            <a:off x="2140365" y="2242069"/>
            <a:ext cx="1912048" cy="2060691"/>
            <a:chOff x="5763553" y="2373392"/>
            <a:chExt cx="611486" cy="659025"/>
          </a:xfrm>
          <a:solidFill>
            <a:srgbClr val="FDD6C5"/>
          </a:solidFill>
        </p:grpSpPr>
        <p:grpSp>
          <p:nvGrpSpPr>
            <p:cNvPr id="11" name="Group 101"/>
            <p:cNvGrpSpPr>
              <a:grpSpLocks noChangeAspect="1"/>
            </p:cNvGrpSpPr>
            <p:nvPr/>
          </p:nvGrpSpPr>
          <p:grpSpPr bwMode="auto">
            <a:xfrm>
              <a:off x="6170021" y="2373392"/>
              <a:ext cx="168965" cy="166239"/>
              <a:chOff x="3947" y="1925"/>
              <a:chExt cx="124" cy="122"/>
            </a:xfrm>
            <a:grpFill/>
          </p:grpSpPr>
          <p:sp>
            <p:nvSpPr>
              <p:cNvPr id="16" name="Freeform 102"/>
              <p:cNvSpPr/>
              <p:nvPr/>
            </p:nvSpPr>
            <p:spPr bwMode="auto">
              <a:xfrm>
                <a:off x="3962" y="1925"/>
                <a:ext cx="109" cy="109"/>
              </a:xfrm>
              <a:custGeom>
                <a:avLst/>
                <a:gdLst>
                  <a:gd name="T0" fmla="*/ 42 w 46"/>
                  <a:gd name="T1" fmla="*/ 46 h 46"/>
                  <a:gd name="T2" fmla="*/ 38 w 46"/>
                  <a:gd name="T3" fmla="*/ 42 h 46"/>
                  <a:gd name="T4" fmla="*/ 3 w 46"/>
                  <a:gd name="T5" fmla="*/ 8 h 46"/>
                  <a:gd name="T6" fmla="*/ 0 w 46"/>
                  <a:gd name="T7" fmla="*/ 4 h 46"/>
                  <a:gd name="T8" fmla="*/ 4 w 46"/>
                  <a:gd name="T9" fmla="*/ 0 h 46"/>
                  <a:gd name="T10" fmla="*/ 46 w 46"/>
                  <a:gd name="T11" fmla="*/ 42 h 46"/>
                  <a:gd name="T12" fmla="*/ 42 w 46"/>
                  <a:gd name="T13" fmla="*/ 46 h 46"/>
                  <a:gd name="T14" fmla="*/ 42 w 46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6">
                    <a:moveTo>
                      <a:pt x="42" y="46"/>
                    </a:moveTo>
                    <a:cubicBezTo>
                      <a:pt x="40" y="46"/>
                      <a:pt x="38" y="44"/>
                      <a:pt x="38" y="42"/>
                    </a:cubicBezTo>
                    <a:cubicBezTo>
                      <a:pt x="35" y="9"/>
                      <a:pt x="5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4" y="0"/>
                      <a:pt x="42" y="1"/>
                      <a:pt x="46" y="42"/>
                    </a:cubicBezTo>
                    <a:cubicBezTo>
                      <a:pt x="46" y="44"/>
                      <a:pt x="44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lose/>
                  </a:path>
                </a:pathLst>
              </a:custGeom>
              <a:grpFill/>
              <a:ln w="9525">
                <a:solidFill>
                  <a:srgbClr val="FDD6C5"/>
                </a:solidFill>
                <a:round/>
              </a:ln>
            </p:spPr>
            <p:txBody>
              <a:bodyPr vert="horz" wrap="square" lIns="93239" tIns="46619" rIns="93239" bIns="46619" numCol="1" anchor="t" anchorCtr="0" compatLnSpc="1"/>
              <a:lstStyle>
                <a:defPPr>
                  <a:defRPr lang="en-US"/>
                </a:defPPr>
                <a:lvl1pPr marL="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499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81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90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62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18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43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03"/>
              <p:cNvSpPr/>
              <p:nvPr/>
            </p:nvSpPr>
            <p:spPr bwMode="auto">
              <a:xfrm>
                <a:off x="3954" y="1955"/>
                <a:ext cx="85" cy="85"/>
              </a:xfrm>
              <a:custGeom>
                <a:avLst/>
                <a:gdLst>
                  <a:gd name="T0" fmla="*/ 32 w 36"/>
                  <a:gd name="T1" fmla="*/ 36 h 36"/>
                  <a:gd name="T2" fmla="*/ 28 w 36"/>
                  <a:gd name="T3" fmla="*/ 32 h 36"/>
                  <a:gd name="T4" fmla="*/ 4 w 36"/>
                  <a:gd name="T5" fmla="*/ 8 h 36"/>
                  <a:gd name="T6" fmla="*/ 1 w 36"/>
                  <a:gd name="T7" fmla="*/ 4 h 36"/>
                  <a:gd name="T8" fmla="*/ 5 w 36"/>
                  <a:gd name="T9" fmla="*/ 0 h 36"/>
                  <a:gd name="T10" fmla="*/ 36 w 36"/>
                  <a:gd name="T11" fmla="*/ 32 h 36"/>
                  <a:gd name="T12" fmla="*/ 33 w 36"/>
                  <a:gd name="T13" fmla="*/ 36 h 36"/>
                  <a:gd name="T14" fmla="*/ 32 w 36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6">
                    <a:moveTo>
                      <a:pt x="32" y="36"/>
                    </a:moveTo>
                    <a:cubicBezTo>
                      <a:pt x="30" y="36"/>
                      <a:pt x="28" y="34"/>
                      <a:pt x="28" y="32"/>
                    </a:cubicBezTo>
                    <a:cubicBezTo>
                      <a:pt x="26" y="9"/>
                      <a:pt x="5" y="8"/>
                      <a:pt x="4" y="8"/>
                    </a:cubicBezTo>
                    <a:cubicBezTo>
                      <a:pt x="2" y="8"/>
                      <a:pt x="0" y="6"/>
                      <a:pt x="1" y="4"/>
                    </a:cubicBezTo>
                    <a:cubicBezTo>
                      <a:pt x="1" y="2"/>
                      <a:pt x="2" y="0"/>
                      <a:pt x="5" y="0"/>
                    </a:cubicBezTo>
                    <a:cubicBezTo>
                      <a:pt x="13" y="1"/>
                      <a:pt x="34" y="6"/>
                      <a:pt x="36" y="32"/>
                    </a:cubicBezTo>
                    <a:cubicBezTo>
                      <a:pt x="36" y="34"/>
                      <a:pt x="35" y="36"/>
                      <a:pt x="33" y="36"/>
                    </a:cubicBezTo>
                    <a:cubicBezTo>
                      <a:pt x="32" y="36"/>
                      <a:pt x="32" y="36"/>
                      <a:pt x="32" y="36"/>
                    </a:cubicBezTo>
                    <a:close/>
                  </a:path>
                </a:pathLst>
              </a:custGeom>
              <a:grpFill/>
              <a:ln w="9525">
                <a:solidFill>
                  <a:srgbClr val="FDD6C5"/>
                </a:solidFill>
                <a:round/>
              </a:ln>
            </p:spPr>
            <p:txBody>
              <a:bodyPr vert="horz" wrap="square" lIns="93239" tIns="46619" rIns="93239" bIns="46619" numCol="1" anchor="t" anchorCtr="0" compatLnSpc="1"/>
              <a:lstStyle>
                <a:defPPr>
                  <a:defRPr lang="en-US"/>
                </a:defPPr>
                <a:lvl1pPr marL="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499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81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90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62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18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43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04"/>
              <p:cNvSpPr/>
              <p:nvPr/>
            </p:nvSpPr>
            <p:spPr bwMode="auto">
              <a:xfrm>
                <a:off x="3947" y="1987"/>
                <a:ext cx="62" cy="60"/>
              </a:xfrm>
              <a:custGeom>
                <a:avLst/>
                <a:gdLst>
                  <a:gd name="T0" fmla="*/ 21 w 26"/>
                  <a:gd name="T1" fmla="*/ 25 h 25"/>
                  <a:gd name="T2" fmla="*/ 17 w 26"/>
                  <a:gd name="T3" fmla="*/ 22 h 25"/>
                  <a:gd name="T4" fmla="*/ 4 w 26"/>
                  <a:gd name="T5" fmla="*/ 8 h 25"/>
                  <a:gd name="T6" fmla="*/ 0 w 26"/>
                  <a:gd name="T7" fmla="*/ 4 h 25"/>
                  <a:gd name="T8" fmla="*/ 4 w 26"/>
                  <a:gd name="T9" fmla="*/ 0 h 25"/>
                  <a:gd name="T10" fmla="*/ 25 w 26"/>
                  <a:gd name="T11" fmla="*/ 21 h 25"/>
                  <a:gd name="T12" fmla="*/ 22 w 26"/>
                  <a:gd name="T13" fmla="*/ 25 h 25"/>
                  <a:gd name="T14" fmla="*/ 21 w 26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5">
                    <a:moveTo>
                      <a:pt x="21" y="25"/>
                    </a:moveTo>
                    <a:cubicBezTo>
                      <a:pt x="19" y="25"/>
                      <a:pt x="18" y="24"/>
                      <a:pt x="17" y="22"/>
                    </a:cubicBezTo>
                    <a:cubicBezTo>
                      <a:pt x="16" y="9"/>
                      <a:pt x="5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" y="0"/>
                      <a:pt x="24" y="4"/>
                      <a:pt x="25" y="21"/>
                    </a:cubicBezTo>
                    <a:cubicBezTo>
                      <a:pt x="26" y="23"/>
                      <a:pt x="24" y="25"/>
                      <a:pt x="22" y="25"/>
                    </a:cubicBezTo>
                    <a:cubicBezTo>
                      <a:pt x="22" y="25"/>
                      <a:pt x="21" y="25"/>
                      <a:pt x="21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FDD6C5"/>
                </a:solidFill>
                <a:round/>
              </a:ln>
            </p:spPr>
            <p:txBody>
              <a:bodyPr vert="horz" wrap="square" lIns="93239" tIns="46619" rIns="93239" bIns="46619" numCol="1" anchor="t" anchorCtr="0" compatLnSpc="1"/>
              <a:lstStyle>
                <a:defPPr>
                  <a:defRPr lang="en-US"/>
                </a:defPPr>
                <a:lvl1pPr marL="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499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81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90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62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18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43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Freeform 27"/>
            <p:cNvSpPr>
              <a:spLocks noEditPoints="1"/>
            </p:cNvSpPr>
            <p:nvPr/>
          </p:nvSpPr>
          <p:spPr bwMode="auto">
            <a:xfrm flipH="1">
              <a:off x="6091087" y="2748465"/>
              <a:ext cx="166409" cy="165089"/>
            </a:xfrm>
            <a:custGeom>
              <a:avLst/>
              <a:gdLst>
                <a:gd name="T0" fmla="*/ 27 w 53"/>
                <a:gd name="T1" fmla="*/ 0 h 53"/>
                <a:gd name="T2" fmla="*/ 0 w 53"/>
                <a:gd name="T3" fmla="*/ 26 h 53"/>
                <a:gd name="T4" fmla="*/ 27 w 53"/>
                <a:gd name="T5" fmla="*/ 53 h 53"/>
                <a:gd name="T6" fmla="*/ 53 w 53"/>
                <a:gd name="T7" fmla="*/ 26 h 53"/>
                <a:gd name="T8" fmla="*/ 27 w 53"/>
                <a:gd name="T9" fmla="*/ 0 h 53"/>
                <a:gd name="T10" fmla="*/ 27 w 53"/>
                <a:gd name="T11" fmla="*/ 45 h 53"/>
                <a:gd name="T12" fmla="*/ 8 w 53"/>
                <a:gd name="T13" fmla="*/ 26 h 53"/>
                <a:gd name="T14" fmla="*/ 27 w 53"/>
                <a:gd name="T15" fmla="*/ 8 h 53"/>
                <a:gd name="T16" fmla="*/ 45 w 53"/>
                <a:gd name="T17" fmla="*/ 26 h 53"/>
                <a:gd name="T18" fmla="*/ 27 w 53"/>
                <a:gd name="T19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1" y="53"/>
                    <a:pt x="53" y="41"/>
                    <a:pt x="53" y="26"/>
                  </a:cubicBezTo>
                  <a:cubicBezTo>
                    <a:pt x="53" y="12"/>
                    <a:pt x="41" y="0"/>
                    <a:pt x="27" y="0"/>
                  </a:cubicBezTo>
                  <a:close/>
                  <a:moveTo>
                    <a:pt x="27" y="45"/>
                  </a:moveTo>
                  <a:cubicBezTo>
                    <a:pt x="16" y="45"/>
                    <a:pt x="8" y="36"/>
                    <a:pt x="8" y="26"/>
                  </a:cubicBezTo>
                  <a:cubicBezTo>
                    <a:pt x="8" y="16"/>
                    <a:pt x="16" y="8"/>
                    <a:pt x="27" y="8"/>
                  </a:cubicBezTo>
                  <a:cubicBezTo>
                    <a:pt x="37" y="8"/>
                    <a:pt x="45" y="16"/>
                    <a:pt x="45" y="26"/>
                  </a:cubicBezTo>
                  <a:cubicBezTo>
                    <a:pt x="45" y="36"/>
                    <a:pt x="37" y="45"/>
                    <a:pt x="27" y="45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 flipH="1">
              <a:off x="5972224" y="2625639"/>
              <a:ext cx="402815" cy="406778"/>
            </a:xfrm>
            <a:custGeom>
              <a:avLst/>
              <a:gdLst>
                <a:gd name="T0" fmla="*/ 111 w 129"/>
                <a:gd name="T1" fmla="*/ 51 h 130"/>
                <a:gd name="T2" fmla="*/ 116 w 129"/>
                <a:gd name="T3" fmla="*/ 31 h 130"/>
                <a:gd name="T4" fmla="*/ 104 w 129"/>
                <a:gd name="T5" fmla="*/ 14 h 130"/>
                <a:gd name="T6" fmla="*/ 88 w 129"/>
                <a:gd name="T7" fmla="*/ 22 h 130"/>
                <a:gd name="T8" fmla="*/ 77 w 129"/>
                <a:gd name="T9" fmla="*/ 5 h 130"/>
                <a:gd name="T10" fmla="*/ 56 w 129"/>
                <a:gd name="T11" fmla="*/ 1 h 130"/>
                <a:gd name="T12" fmla="*/ 51 w 129"/>
                <a:gd name="T13" fmla="*/ 18 h 130"/>
                <a:gd name="T14" fmla="*/ 30 w 129"/>
                <a:gd name="T15" fmla="*/ 14 h 130"/>
                <a:gd name="T16" fmla="*/ 19 w 129"/>
                <a:gd name="T17" fmla="*/ 19 h 130"/>
                <a:gd name="T18" fmla="*/ 13 w 129"/>
                <a:gd name="T19" fmla="*/ 26 h 130"/>
                <a:gd name="T20" fmla="*/ 22 w 129"/>
                <a:gd name="T21" fmla="*/ 42 h 130"/>
                <a:gd name="T22" fmla="*/ 4 w 129"/>
                <a:gd name="T23" fmla="*/ 53 h 130"/>
                <a:gd name="T24" fmla="*/ 0 w 129"/>
                <a:gd name="T25" fmla="*/ 64 h 130"/>
                <a:gd name="T26" fmla="*/ 1 w 129"/>
                <a:gd name="T27" fmla="*/ 74 h 130"/>
                <a:gd name="T28" fmla="*/ 18 w 129"/>
                <a:gd name="T29" fmla="*/ 79 h 130"/>
                <a:gd name="T30" fmla="*/ 13 w 129"/>
                <a:gd name="T31" fmla="*/ 99 h 130"/>
                <a:gd name="T32" fmla="*/ 18 w 129"/>
                <a:gd name="T33" fmla="*/ 110 h 130"/>
                <a:gd name="T34" fmla="*/ 26 w 129"/>
                <a:gd name="T35" fmla="*/ 117 h 130"/>
                <a:gd name="T36" fmla="*/ 42 w 129"/>
                <a:gd name="T37" fmla="*/ 108 h 130"/>
                <a:gd name="T38" fmla="*/ 52 w 129"/>
                <a:gd name="T39" fmla="*/ 126 h 130"/>
                <a:gd name="T40" fmla="*/ 65 w 129"/>
                <a:gd name="T41" fmla="*/ 130 h 130"/>
                <a:gd name="T42" fmla="*/ 77 w 129"/>
                <a:gd name="T43" fmla="*/ 126 h 130"/>
                <a:gd name="T44" fmla="*/ 88 w 129"/>
                <a:gd name="T45" fmla="*/ 108 h 130"/>
                <a:gd name="T46" fmla="*/ 104 w 129"/>
                <a:gd name="T47" fmla="*/ 117 h 130"/>
                <a:gd name="T48" fmla="*/ 116 w 129"/>
                <a:gd name="T49" fmla="*/ 99 h 130"/>
                <a:gd name="T50" fmla="*/ 111 w 129"/>
                <a:gd name="T51" fmla="*/ 79 h 130"/>
                <a:gd name="T52" fmla="*/ 129 w 129"/>
                <a:gd name="T53" fmla="*/ 74 h 130"/>
                <a:gd name="T54" fmla="*/ 129 w 129"/>
                <a:gd name="T55" fmla="*/ 56 h 130"/>
                <a:gd name="T56" fmla="*/ 121 w 129"/>
                <a:gd name="T57" fmla="*/ 70 h 130"/>
                <a:gd name="T58" fmla="*/ 104 w 129"/>
                <a:gd name="T59" fmla="*/ 75 h 130"/>
                <a:gd name="T60" fmla="*/ 100 w 129"/>
                <a:gd name="T61" fmla="*/ 91 h 130"/>
                <a:gd name="T62" fmla="*/ 101 w 129"/>
                <a:gd name="T63" fmla="*/ 109 h 130"/>
                <a:gd name="T64" fmla="*/ 86 w 129"/>
                <a:gd name="T65" fmla="*/ 100 h 130"/>
                <a:gd name="T66" fmla="*/ 71 w 129"/>
                <a:gd name="T67" fmla="*/ 108 h 130"/>
                <a:gd name="T68" fmla="*/ 60 w 129"/>
                <a:gd name="T69" fmla="*/ 122 h 130"/>
                <a:gd name="T70" fmla="*/ 55 w 129"/>
                <a:gd name="T71" fmla="*/ 105 h 130"/>
                <a:gd name="T72" fmla="*/ 39 w 129"/>
                <a:gd name="T73" fmla="*/ 100 h 130"/>
                <a:gd name="T74" fmla="*/ 25 w 129"/>
                <a:gd name="T75" fmla="*/ 106 h 130"/>
                <a:gd name="T76" fmla="*/ 21 w 129"/>
                <a:gd name="T77" fmla="*/ 102 h 130"/>
                <a:gd name="T78" fmla="*/ 30 w 129"/>
                <a:gd name="T79" fmla="*/ 87 h 130"/>
                <a:gd name="T80" fmla="*/ 21 w 129"/>
                <a:gd name="T81" fmla="*/ 72 h 130"/>
                <a:gd name="T82" fmla="*/ 8 w 129"/>
                <a:gd name="T83" fmla="*/ 66 h 130"/>
                <a:gd name="T84" fmla="*/ 8 w 129"/>
                <a:gd name="T85" fmla="*/ 60 h 130"/>
                <a:gd name="T86" fmla="*/ 25 w 129"/>
                <a:gd name="T87" fmla="*/ 56 h 130"/>
                <a:gd name="T88" fmla="*/ 29 w 129"/>
                <a:gd name="T89" fmla="*/ 39 h 130"/>
                <a:gd name="T90" fmla="*/ 24 w 129"/>
                <a:gd name="T91" fmla="*/ 26 h 130"/>
                <a:gd name="T92" fmla="*/ 28 w 129"/>
                <a:gd name="T93" fmla="*/ 22 h 130"/>
                <a:gd name="T94" fmla="*/ 43 w 129"/>
                <a:gd name="T95" fmla="*/ 30 h 130"/>
                <a:gd name="T96" fmla="*/ 58 w 129"/>
                <a:gd name="T97" fmla="*/ 22 h 130"/>
                <a:gd name="T98" fmla="*/ 70 w 129"/>
                <a:gd name="T99" fmla="*/ 9 h 130"/>
                <a:gd name="T100" fmla="*/ 74 w 129"/>
                <a:gd name="T101" fmla="*/ 25 h 130"/>
                <a:gd name="T102" fmla="*/ 91 w 129"/>
                <a:gd name="T103" fmla="*/ 30 h 130"/>
                <a:gd name="T104" fmla="*/ 108 w 129"/>
                <a:gd name="T105" fmla="*/ 29 h 130"/>
                <a:gd name="T106" fmla="*/ 100 w 129"/>
                <a:gd name="T107" fmla="*/ 44 h 130"/>
                <a:gd name="T108" fmla="*/ 108 w 129"/>
                <a:gd name="T109" fmla="*/ 59 h 130"/>
                <a:gd name="T110" fmla="*/ 121 w 129"/>
                <a:gd name="T1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9" h="130">
                  <a:moveTo>
                    <a:pt x="125" y="53"/>
                  </a:moveTo>
                  <a:cubicBezTo>
                    <a:pt x="111" y="51"/>
                    <a:pt x="111" y="51"/>
                    <a:pt x="111" y="51"/>
                  </a:cubicBezTo>
                  <a:cubicBezTo>
                    <a:pt x="111" y="48"/>
                    <a:pt x="109" y="45"/>
                    <a:pt x="108" y="4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30"/>
                    <a:pt x="117" y="28"/>
                    <a:pt x="116" y="26"/>
                  </a:cubicBezTo>
                  <a:cubicBezTo>
                    <a:pt x="113" y="21"/>
                    <a:pt x="108" y="17"/>
                    <a:pt x="104" y="14"/>
                  </a:cubicBezTo>
                  <a:cubicBezTo>
                    <a:pt x="102" y="12"/>
                    <a:pt x="100" y="12"/>
                    <a:pt x="99" y="14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5" y="21"/>
                    <a:pt x="82" y="19"/>
                    <a:pt x="79" y="18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3"/>
                    <a:pt x="75" y="1"/>
                    <a:pt x="74" y="1"/>
                  </a:cubicBezTo>
                  <a:cubicBezTo>
                    <a:pt x="68" y="0"/>
                    <a:pt x="62" y="0"/>
                    <a:pt x="56" y="1"/>
                  </a:cubicBezTo>
                  <a:cubicBezTo>
                    <a:pt x="54" y="1"/>
                    <a:pt x="53" y="3"/>
                    <a:pt x="52" y="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7" y="19"/>
                    <a:pt x="44" y="21"/>
                    <a:pt x="42" y="22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2"/>
                    <a:pt x="27" y="12"/>
                    <a:pt x="26" y="14"/>
                  </a:cubicBezTo>
                  <a:cubicBezTo>
                    <a:pt x="24" y="15"/>
                    <a:pt x="21" y="17"/>
                    <a:pt x="19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2"/>
                    <a:pt x="15" y="24"/>
                    <a:pt x="13" y="26"/>
                  </a:cubicBezTo>
                  <a:cubicBezTo>
                    <a:pt x="12" y="28"/>
                    <a:pt x="12" y="30"/>
                    <a:pt x="13" y="3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0" y="45"/>
                    <a:pt x="19" y="48"/>
                    <a:pt x="18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2" y="53"/>
                    <a:pt x="1" y="54"/>
                    <a:pt x="1" y="56"/>
                  </a:cubicBezTo>
                  <a:cubicBezTo>
                    <a:pt x="0" y="59"/>
                    <a:pt x="0" y="62"/>
                    <a:pt x="0" y="6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0" y="71"/>
                    <a:pt x="1" y="74"/>
                  </a:cubicBezTo>
                  <a:cubicBezTo>
                    <a:pt x="1" y="76"/>
                    <a:pt x="2" y="77"/>
                    <a:pt x="4" y="77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9" y="82"/>
                    <a:pt x="20" y="85"/>
                    <a:pt x="22" y="88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2" y="101"/>
                    <a:pt x="12" y="103"/>
                    <a:pt x="13" y="104"/>
                  </a:cubicBezTo>
                  <a:cubicBezTo>
                    <a:pt x="15" y="106"/>
                    <a:pt x="17" y="108"/>
                    <a:pt x="18" y="110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1" y="113"/>
                    <a:pt x="24" y="115"/>
                    <a:pt x="26" y="117"/>
                  </a:cubicBezTo>
                  <a:cubicBezTo>
                    <a:pt x="27" y="118"/>
                    <a:pt x="29" y="118"/>
                    <a:pt x="30" y="117"/>
                  </a:cubicBezTo>
                  <a:cubicBezTo>
                    <a:pt x="42" y="108"/>
                    <a:pt x="42" y="108"/>
                    <a:pt x="42" y="108"/>
                  </a:cubicBezTo>
                  <a:cubicBezTo>
                    <a:pt x="44" y="110"/>
                    <a:pt x="47" y="111"/>
                    <a:pt x="51" y="112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3" y="128"/>
                    <a:pt x="54" y="129"/>
                    <a:pt x="56" y="129"/>
                  </a:cubicBezTo>
                  <a:cubicBezTo>
                    <a:pt x="59" y="130"/>
                    <a:pt x="62" y="130"/>
                    <a:pt x="65" y="130"/>
                  </a:cubicBezTo>
                  <a:cubicBezTo>
                    <a:pt x="68" y="130"/>
                    <a:pt x="71" y="130"/>
                    <a:pt x="74" y="129"/>
                  </a:cubicBezTo>
                  <a:cubicBezTo>
                    <a:pt x="75" y="129"/>
                    <a:pt x="77" y="128"/>
                    <a:pt x="77" y="126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2" y="111"/>
                    <a:pt x="85" y="110"/>
                    <a:pt x="88" y="108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100" y="118"/>
                    <a:pt x="102" y="118"/>
                    <a:pt x="104" y="117"/>
                  </a:cubicBezTo>
                  <a:cubicBezTo>
                    <a:pt x="108" y="113"/>
                    <a:pt x="113" y="109"/>
                    <a:pt x="116" y="104"/>
                  </a:cubicBezTo>
                  <a:cubicBezTo>
                    <a:pt x="117" y="103"/>
                    <a:pt x="117" y="101"/>
                    <a:pt x="116" y="99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9" y="85"/>
                    <a:pt x="111" y="82"/>
                    <a:pt x="111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7" y="77"/>
                    <a:pt x="128" y="76"/>
                    <a:pt x="129" y="74"/>
                  </a:cubicBezTo>
                  <a:cubicBezTo>
                    <a:pt x="129" y="71"/>
                    <a:pt x="129" y="68"/>
                    <a:pt x="129" y="65"/>
                  </a:cubicBezTo>
                  <a:cubicBezTo>
                    <a:pt x="129" y="62"/>
                    <a:pt x="129" y="59"/>
                    <a:pt x="129" y="56"/>
                  </a:cubicBezTo>
                  <a:cubicBezTo>
                    <a:pt x="128" y="54"/>
                    <a:pt x="127" y="53"/>
                    <a:pt x="125" y="53"/>
                  </a:cubicBezTo>
                  <a:close/>
                  <a:moveTo>
                    <a:pt x="121" y="70"/>
                  </a:moveTo>
                  <a:cubicBezTo>
                    <a:pt x="108" y="72"/>
                    <a:pt x="108" y="72"/>
                    <a:pt x="108" y="72"/>
                  </a:cubicBezTo>
                  <a:cubicBezTo>
                    <a:pt x="106" y="72"/>
                    <a:pt x="105" y="73"/>
                    <a:pt x="104" y="75"/>
                  </a:cubicBezTo>
                  <a:cubicBezTo>
                    <a:pt x="103" y="79"/>
                    <a:pt x="102" y="83"/>
                    <a:pt x="100" y="87"/>
                  </a:cubicBezTo>
                  <a:cubicBezTo>
                    <a:pt x="99" y="88"/>
                    <a:pt x="99" y="90"/>
                    <a:pt x="100" y="91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6" y="104"/>
                    <a:pt x="104" y="106"/>
                    <a:pt x="101" y="109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89" y="99"/>
                    <a:pt x="87" y="99"/>
                    <a:pt x="86" y="100"/>
                  </a:cubicBezTo>
                  <a:cubicBezTo>
                    <a:pt x="82" y="102"/>
                    <a:pt x="78" y="104"/>
                    <a:pt x="74" y="105"/>
                  </a:cubicBezTo>
                  <a:cubicBezTo>
                    <a:pt x="73" y="105"/>
                    <a:pt x="72" y="107"/>
                    <a:pt x="71" y="108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66" y="122"/>
                    <a:pt x="63" y="122"/>
                    <a:pt x="60" y="122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7"/>
                    <a:pt x="57" y="105"/>
                    <a:pt x="55" y="105"/>
                  </a:cubicBezTo>
                  <a:cubicBezTo>
                    <a:pt x="51" y="104"/>
                    <a:pt x="47" y="102"/>
                    <a:pt x="43" y="100"/>
                  </a:cubicBezTo>
                  <a:cubicBezTo>
                    <a:pt x="42" y="99"/>
                    <a:pt x="40" y="99"/>
                    <a:pt x="39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7" y="108"/>
                    <a:pt x="26" y="107"/>
                    <a:pt x="25" y="106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4"/>
                    <a:pt x="22" y="103"/>
                    <a:pt x="21" y="102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30" y="90"/>
                    <a:pt x="31" y="88"/>
                    <a:pt x="30" y="87"/>
                  </a:cubicBezTo>
                  <a:cubicBezTo>
                    <a:pt x="27" y="83"/>
                    <a:pt x="26" y="79"/>
                    <a:pt x="25" y="75"/>
                  </a:cubicBezTo>
                  <a:cubicBezTo>
                    <a:pt x="24" y="73"/>
                    <a:pt x="23" y="72"/>
                    <a:pt x="21" y="72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69"/>
                    <a:pt x="8" y="67"/>
                    <a:pt x="8" y="6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3"/>
                    <a:pt x="8" y="62"/>
                    <a:pt x="8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8"/>
                    <a:pt x="24" y="57"/>
                    <a:pt x="25" y="56"/>
                  </a:cubicBezTo>
                  <a:cubicBezTo>
                    <a:pt x="26" y="51"/>
                    <a:pt x="27" y="47"/>
                    <a:pt x="30" y="44"/>
                  </a:cubicBezTo>
                  <a:cubicBezTo>
                    <a:pt x="31" y="42"/>
                    <a:pt x="30" y="41"/>
                    <a:pt x="29" y="3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4"/>
                    <a:pt x="27" y="23"/>
                    <a:pt x="28" y="22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1"/>
                    <a:pt x="42" y="31"/>
                    <a:pt x="43" y="30"/>
                  </a:cubicBezTo>
                  <a:cubicBezTo>
                    <a:pt x="47" y="28"/>
                    <a:pt x="51" y="26"/>
                    <a:pt x="55" y="25"/>
                  </a:cubicBezTo>
                  <a:cubicBezTo>
                    <a:pt x="57" y="25"/>
                    <a:pt x="58" y="24"/>
                    <a:pt x="58" y="22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3" y="8"/>
                    <a:pt x="66" y="8"/>
                    <a:pt x="70" y="9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4"/>
                    <a:pt x="73" y="25"/>
                    <a:pt x="74" y="25"/>
                  </a:cubicBezTo>
                  <a:cubicBezTo>
                    <a:pt x="78" y="26"/>
                    <a:pt x="82" y="28"/>
                    <a:pt x="86" y="30"/>
                  </a:cubicBezTo>
                  <a:cubicBezTo>
                    <a:pt x="87" y="31"/>
                    <a:pt x="89" y="31"/>
                    <a:pt x="91" y="30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4" y="24"/>
                    <a:pt x="106" y="26"/>
                    <a:pt x="108" y="2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99" y="41"/>
                    <a:pt x="99" y="42"/>
                    <a:pt x="100" y="44"/>
                  </a:cubicBezTo>
                  <a:cubicBezTo>
                    <a:pt x="102" y="47"/>
                    <a:pt x="103" y="51"/>
                    <a:pt x="104" y="56"/>
                  </a:cubicBezTo>
                  <a:cubicBezTo>
                    <a:pt x="105" y="57"/>
                    <a:pt x="106" y="58"/>
                    <a:pt x="108" y="59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21" y="62"/>
                    <a:pt x="121" y="64"/>
                    <a:pt x="121" y="65"/>
                  </a:cubicBezTo>
                  <a:cubicBezTo>
                    <a:pt x="121" y="67"/>
                    <a:pt x="121" y="68"/>
                    <a:pt x="121" y="70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" name="Freeform 29"/>
            <p:cNvSpPr>
              <a:spLocks noEditPoints="1"/>
            </p:cNvSpPr>
            <p:nvPr/>
          </p:nvSpPr>
          <p:spPr bwMode="auto">
            <a:xfrm flipH="1">
              <a:off x="5848078" y="2504135"/>
              <a:ext cx="121505" cy="116222"/>
            </a:xfrm>
            <a:custGeom>
              <a:avLst/>
              <a:gdLst>
                <a:gd name="T0" fmla="*/ 26 w 39"/>
                <a:gd name="T1" fmla="*/ 2 h 37"/>
                <a:gd name="T2" fmla="*/ 19 w 39"/>
                <a:gd name="T3" fmla="*/ 0 h 37"/>
                <a:gd name="T4" fmla="*/ 2 w 39"/>
                <a:gd name="T5" fmla="*/ 12 h 37"/>
                <a:gd name="T6" fmla="*/ 2 w 39"/>
                <a:gd name="T7" fmla="*/ 26 h 37"/>
                <a:gd name="T8" fmla="*/ 12 w 39"/>
                <a:gd name="T9" fmla="*/ 36 h 37"/>
                <a:gd name="T10" fmla="*/ 19 w 39"/>
                <a:gd name="T11" fmla="*/ 37 h 37"/>
                <a:gd name="T12" fmla="*/ 37 w 39"/>
                <a:gd name="T13" fmla="*/ 26 h 37"/>
                <a:gd name="T14" fmla="*/ 37 w 39"/>
                <a:gd name="T15" fmla="*/ 12 h 37"/>
                <a:gd name="T16" fmla="*/ 26 w 39"/>
                <a:gd name="T17" fmla="*/ 2 h 37"/>
                <a:gd name="T18" fmla="*/ 29 w 39"/>
                <a:gd name="T19" fmla="*/ 23 h 37"/>
                <a:gd name="T20" fmla="*/ 19 w 39"/>
                <a:gd name="T21" fmla="*/ 29 h 37"/>
                <a:gd name="T22" fmla="*/ 15 w 39"/>
                <a:gd name="T23" fmla="*/ 29 h 37"/>
                <a:gd name="T24" fmla="*/ 10 w 39"/>
                <a:gd name="T25" fmla="*/ 23 h 37"/>
                <a:gd name="T26" fmla="*/ 10 w 39"/>
                <a:gd name="T27" fmla="*/ 15 h 37"/>
                <a:gd name="T28" fmla="*/ 19 w 39"/>
                <a:gd name="T29" fmla="*/ 8 h 37"/>
                <a:gd name="T30" fmla="*/ 23 w 39"/>
                <a:gd name="T31" fmla="*/ 9 h 37"/>
                <a:gd name="T32" fmla="*/ 29 w 39"/>
                <a:gd name="T33" fmla="*/ 15 h 37"/>
                <a:gd name="T34" fmla="*/ 29 w 39"/>
                <a:gd name="T35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7">
                  <a:moveTo>
                    <a:pt x="26" y="2"/>
                  </a:moveTo>
                  <a:cubicBezTo>
                    <a:pt x="24" y="1"/>
                    <a:pt x="22" y="0"/>
                    <a:pt x="19" y="0"/>
                  </a:cubicBezTo>
                  <a:cubicBezTo>
                    <a:pt x="12" y="0"/>
                    <a:pt x="5" y="5"/>
                    <a:pt x="2" y="12"/>
                  </a:cubicBezTo>
                  <a:cubicBezTo>
                    <a:pt x="0" y="16"/>
                    <a:pt x="0" y="21"/>
                    <a:pt x="2" y="26"/>
                  </a:cubicBezTo>
                  <a:cubicBezTo>
                    <a:pt x="4" y="30"/>
                    <a:pt x="8" y="34"/>
                    <a:pt x="12" y="36"/>
                  </a:cubicBezTo>
                  <a:cubicBezTo>
                    <a:pt x="15" y="37"/>
                    <a:pt x="17" y="37"/>
                    <a:pt x="19" y="37"/>
                  </a:cubicBezTo>
                  <a:cubicBezTo>
                    <a:pt x="27" y="37"/>
                    <a:pt x="34" y="33"/>
                    <a:pt x="37" y="26"/>
                  </a:cubicBezTo>
                  <a:cubicBezTo>
                    <a:pt x="39" y="21"/>
                    <a:pt x="38" y="16"/>
                    <a:pt x="37" y="12"/>
                  </a:cubicBezTo>
                  <a:cubicBezTo>
                    <a:pt x="35" y="7"/>
                    <a:pt x="31" y="3"/>
                    <a:pt x="26" y="2"/>
                  </a:cubicBezTo>
                  <a:close/>
                  <a:moveTo>
                    <a:pt x="29" y="23"/>
                  </a:moveTo>
                  <a:cubicBezTo>
                    <a:pt x="28" y="27"/>
                    <a:pt x="24" y="29"/>
                    <a:pt x="19" y="29"/>
                  </a:cubicBezTo>
                  <a:cubicBezTo>
                    <a:pt x="18" y="29"/>
                    <a:pt x="17" y="29"/>
                    <a:pt x="15" y="29"/>
                  </a:cubicBezTo>
                  <a:cubicBezTo>
                    <a:pt x="13" y="27"/>
                    <a:pt x="11" y="25"/>
                    <a:pt x="10" y="23"/>
                  </a:cubicBezTo>
                  <a:cubicBezTo>
                    <a:pt x="9" y="20"/>
                    <a:pt x="9" y="17"/>
                    <a:pt x="10" y="15"/>
                  </a:cubicBezTo>
                  <a:cubicBezTo>
                    <a:pt x="11" y="11"/>
                    <a:pt x="15" y="8"/>
                    <a:pt x="19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6" y="10"/>
                    <a:pt x="28" y="12"/>
                    <a:pt x="29" y="15"/>
                  </a:cubicBezTo>
                  <a:cubicBezTo>
                    <a:pt x="30" y="17"/>
                    <a:pt x="30" y="20"/>
                    <a:pt x="29" y="23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 flipH="1">
              <a:off x="5763553" y="2416968"/>
              <a:ext cx="290555" cy="290555"/>
            </a:xfrm>
            <a:custGeom>
              <a:avLst/>
              <a:gdLst>
                <a:gd name="T0" fmla="*/ 83 w 93"/>
                <a:gd name="T1" fmla="*/ 49 h 93"/>
                <a:gd name="T2" fmla="*/ 91 w 93"/>
                <a:gd name="T3" fmla="*/ 39 h 93"/>
                <a:gd name="T4" fmla="*/ 88 w 93"/>
                <a:gd name="T5" fmla="*/ 22 h 93"/>
                <a:gd name="T6" fmla="*/ 74 w 93"/>
                <a:gd name="T7" fmla="*/ 23 h 93"/>
                <a:gd name="T8" fmla="*/ 72 w 93"/>
                <a:gd name="T9" fmla="*/ 10 h 93"/>
                <a:gd name="T10" fmla="*/ 65 w 93"/>
                <a:gd name="T11" fmla="*/ 2 h 93"/>
                <a:gd name="T12" fmla="*/ 54 w 93"/>
                <a:gd name="T13" fmla="*/ 2 h 93"/>
                <a:gd name="T14" fmla="*/ 43 w 93"/>
                <a:gd name="T15" fmla="*/ 10 h 93"/>
                <a:gd name="T16" fmla="*/ 34 w 93"/>
                <a:gd name="T17" fmla="*/ 0 h 93"/>
                <a:gd name="T18" fmla="*/ 28 w 93"/>
                <a:gd name="T19" fmla="*/ 3 h 93"/>
                <a:gd name="T20" fmla="*/ 20 w 93"/>
                <a:gd name="T21" fmla="*/ 10 h 93"/>
                <a:gd name="T22" fmla="*/ 19 w 93"/>
                <a:gd name="T23" fmla="*/ 23 h 93"/>
                <a:gd name="T24" fmla="*/ 5 w 93"/>
                <a:gd name="T25" fmla="*/ 23 h 93"/>
                <a:gd name="T26" fmla="*/ 2 w 93"/>
                <a:gd name="T27" fmla="*/ 29 h 93"/>
                <a:gd name="T28" fmla="*/ 2 w 93"/>
                <a:gd name="T29" fmla="*/ 39 h 93"/>
                <a:gd name="T30" fmla="*/ 10 w 93"/>
                <a:gd name="T31" fmla="*/ 50 h 93"/>
                <a:gd name="T32" fmla="*/ 0 w 93"/>
                <a:gd name="T33" fmla="*/ 59 h 93"/>
                <a:gd name="T34" fmla="*/ 3 w 93"/>
                <a:gd name="T35" fmla="*/ 66 h 93"/>
                <a:gd name="T36" fmla="*/ 10 w 93"/>
                <a:gd name="T37" fmla="*/ 73 h 93"/>
                <a:gd name="T38" fmla="*/ 23 w 93"/>
                <a:gd name="T39" fmla="*/ 75 h 93"/>
                <a:gd name="T40" fmla="*/ 22 w 93"/>
                <a:gd name="T41" fmla="*/ 88 h 93"/>
                <a:gd name="T42" fmla="*/ 35 w 93"/>
                <a:gd name="T43" fmla="*/ 93 h 93"/>
                <a:gd name="T44" fmla="*/ 39 w 93"/>
                <a:gd name="T45" fmla="*/ 91 h 93"/>
                <a:gd name="T46" fmla="*/ 50 w 93"/>
                <a:gd name="T47" fmla="*/ 83 h 93"/>
                <a:gd name="T48" fmla="*/ 59 w 93"/>
                <a:gd name="T49" fmla="*/ 93 h 93"/>
                <a:gd name="T50" fmla="*/ 73 w 93"/>
                <a:gd name="T51" fmla="*/ 83 h 93"/>
                <a:gd name="T52" fmla="*/ 74 w 93"/>
                <a:gd name="T53" fmla="*/ 70 h 93"/>
                <a:gd name="T54" fmla="*/ 88 w 93"/>
                <a:gd name="T55" fmla="*/ 71 h 93"/>
                <a:gd name="T56" fmla="*/ 93 w 93"/>
                <a:gd name="T57" fmla="*/ 59 h 93"/>
                <a:gd name="T58" fmla="*/ 83 w 93"/>
                <a:gd name="T59" fmla="*/ 62 h 93"/>
                <a:gd name="T60" fmla="*/ 74 w 93"/>
                <a:gd name="T61" fmla="*/ 62 h 93"/>
                <a:gd name="T62" fmla="*/ 63 w 93"/>
                <a:gd name="T63" fmla="*/ 70 h 93"/>
                <a:gd name="T64" fmla="*/ 64 w 93"/>
                <a:gd name="T65" fmla="*/ 82 h 93"/>
                <a:gd name="T66" fmla="*/ 55 w 93"/>
                <a:gd name="T67" fmla="*/ 77 h 93"/>
                <a:gd name="T68" fmla="*/ 42 w 93"/>
                <a:gd name="T69" fmla="*/ 75 h 93"/>
                <a:gd name="T70" fmla="*/ 34 w 93"/>
                <a:gd name="T71" fmla="*/ 84 h 93"/>
                <a:gd name="T72" fmla="*/ 29 w 93"/>
                <a:gd name="T73" fmla="*/ 83 h 93"/>
                <a:gd name="T74" fmla="*/ 30 w 93"/>
                <a:gd name="T75" fmla="*/ 70 h 93"/>
                <a:gd name="T76" fmla="*/ 19 w 93"/>
                <a:gd name="T77" fmla="*/ 62 h 93"/>
                <a:gd name="T78" fmla="*/ 10 w 93"/>
                <a:gd name="T79" fmla="*/ 63 h 93"/>
                <a:gd name="T80" fmla="*/ 9 w 93"/>
                <a:gd name="T81" fmla="*/ 60 h 93"/>
                <a:gd name="T82" fmla="*/ 18 w 93"/>
                <a:gd name="T83" fmla="*/ 51 h 93"/>
                <a:gd name="T84" fmla="*/ 16 w 93"/>
                <a:gd name="T85" fmla="*/ 38 h 93"/>
                <a:gd name="T86" fmla="*/ 9 w 93"/>
                <a:gd name="T87" fmla="*/ 32 h 93"/>
                <a:gd name="T88" fmla="*/ 11 w 93"/>
                <a:gd name="T89" fmla="*/ 29 h 93"/>
                <a:gd name="T90" fmla="*/ 23 w 93"/>
                <a:gd name="T91" fmla="*/ 30 h 93"/>
                <a:gd name="T92" fmla="*/ 31 w 93"/>
                <a:gd name="T93" fmla="*/ 20 h 93"/>
                <a:gd name="T94" fmla="*/ 31 w 93"/>
                <a:gd name="T95" fmla="*/ 10 h 93"/>
                <a:gd name="T96" fmla="*/ 33 w 93"/>
                <a:gd name="T97" fmla="*/ 9 h 93"/>
                <a:gd name="T98" fmla="*/ 42 w 93"/>
                <a:gd name="T99" fmla="*/ 19 h 93"/>
                <a:gd name="T100" fmla="*/ 55 w 93"/>
                <a:gd name="T101" fmla="*/ 17 h 93"/>
                <a:gd name="T102" fmla="*/ 62 w 93"/>
                <a:gd name="T103" fmla="*/ 10 h 93"/>
                <a:gd name="T104" fmla="*/ 62 w 93"/>
                <a:gd name="T105" fmla="*/ 19 h 93"/>
                <a:gd name="T106" fmla="*/ 69 w 93"/>
                <a:gd name="T107" fmla="*/ 30 h 93"/>
                <a:gd name="T108" fmla="*/ 82 w 93"/>
                <a:gd name="T109" fmla="*/ 29 h 93"/>
                <a:gd name="T110" fmla="*/ 76 w 93"/>
                <a:gd name="T111" fmla="*/ 38 h 93"/>
                <a:gd name="T112" fmla="*/ 75 w 93"/>
                <a:gd name="T113" fmla="*/ 51 h 93"/>
                <a:gd name="T114" fmla="*/ 84 w 93"/>
                <a:gd name="T115" fmla="*/ 5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" h="93">
                  <a:moveTo>
                    <a:pt x="91" y="54"/>
                  </a:moveTo>
                  <a:cubicBezTo>
                    <a:pt x="83" y="49"/>
                    <a:pt x="83" y="49"/>
                    <a:pt x="83" y="49"/>
                  </a:cubicBezTo>
                  <a:cubicBezTo>
                    <a:pt x="83" y="48"/>
                    <a:pt x="83" y="46"/>
                    <a:pt x="83" y="44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2" y="38"/>
                    <a:pt x="93" y="36"/>
                    <a:pt x="93" y="34"/>
                  </a:cubicBezTo>
                  <a:cubicBezTo>
                    <a:pt x="92" y="30"/>
                    <a:pt x="90" y="26"/>
                    <a:pt x="88" y="22"/>
                  </a:cubicBezTo>
                  <a:cubicBezTo>
                    <a:pt x="87" y="21"/>
                    <a:pt x="85" y="20"/>
                    <a:pt x="83" y="21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2"/>
                    <a:pt x="71" y="20"/>
                    <a:pt x="70" y="1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3" y="8"/>
                    <a:pt x="72" y="6"/>
                    <a:pt x="70" y="5"/>
                  </a:cubicBezTo>
                  <a:cubicBezTo>
                    <a:pt x="69" y="4"/>
                    <a:pt x="67" y="3"/>
                    <a:pt x="65" y="2"/>
                  </a:cubicBezTo>
                  <a:cubicBezTo>
                    <a:pt x="63" y="2"/>
                    <a:pt x="60" y="1"/>
                    <a:pt x="58" y="0"/>
                  </a:cubicBezTo>
                  <a:cubicBezTo>
                    <a:pt x="57" y="0"/>
                    <a:pt x="55" y="1"/>
                    <a:pt x="54" y="2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10"/>
                    <a:pt x="45" y="10"/>
                    <a:pt x="43" y="1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6" y="0"/>
                    <a:pt x="34" y="0"/>
                  </a:cubicBezTo>
                  <a:cubicBezTo>
                    <a:pt x="32" y="1"/>
                    <a:pt x="30" y="2"/>
                    <a:pt x="28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4" y="5"/>
                    <a:pt x="22" y="6"/>
                  </a:cubicBezTo>
                  <a:cubicBezTo>
                    <a:pt x="21" y="6"/>
                    <a:pt x="20" y="8"/>
                    <a:pt x="20" y="1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20"/>
                    <a:pt x="20" y="22"/>
                    <a:pt x="19" y="23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1"/>
                    <a:pt x="5" y="23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31"/>
                    <a:pt x="1" y="33"/>
                    <a:pt x="0" y="35"/>
                  </a:cubicBezTo>
                  <a:cubicBezTo>
                    <a:pt x="0" y="37"/>
                    <a:pt x="0" y="38"/>
                    <a:pt x="2" y="3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6"/>
                    <a:pt x="10" y="48"/>
                    <a:pt x="10" y="50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1" y="61"/>
                    <a:pt x="1" y="63"/>
                    <a:pt x="2" y="6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68"/>
                    <a:pt x="4" y="69"/>
                    <a:pt x="5" y="71"/>
                  </a:cubicBezTo>
                  <a:cubicBezTo>
                    <a:pt x="6" y="73"/>
                    <a:pt x="8" y="73"/>
                    <a:pt x="10" y="73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0" y="72"/>
                    <a:pt x="21" y="73"/>
                    <a:pt x="23" y="7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0" y="85"/>
                    <a:pt x="21" y="87"/>
                    <a:pt x="22" y="88"/>
                  </a:cubicBezTo>
                  <a:cubicBezTo>
                    <a:pt x="24" y="89"/>
                    <a:pt x="26" y="90"/>
                    <a:pt x="28" y="91"/>
                  </a:cubicBezTo>
                  <a:cubicBezTo>
                    <a:pt x="30" y="92"/>
                    <a:pt x="32" y="92"/>
                    <a:pt x="35" y="93"/>
                  </a:cubicBezTo>
                  <a:cubicBezTo>
                    <a:pt x="35" y="93"/>
                    <a:pt x="35" y="93"/>
                    <a:pt x="36" y="93"/>
                  </a:cubicBezTo>
                  <a:cubicBezTo>
                    <a:pt x="37" y="93"/>
                    <a:pt x="38" y="92"/>
                    <a:pt x="39" y="91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6" y="83"/>
                    <a:pt x="48" y="83"/>
                    <a:pt x="50" y="83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5" y="93"/>
                    <a:pt x="57" y="93"/>
                    <a:pt x="59" y="93"/>
                  </a:cubicBezTo>
                  <a:cubicBezTo>
                    <a:pt x="63" y="92"/>
                    <a:pt x="67" y="90"/>
                    <a:pt x="71" y="88"/>
                  </a:cubicBezTo>
                  <a:cubicBezTo>
                    <a:pt x="72" y="87"/>
                    <a:pt x="73" y="85"/>
                    <a:pt x="73" y="83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2" y="73"/>
                    <a:pt x="73" y="72"/>
                    <a:pt x="74" y="70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5" y="73"/>
                    <a:pt x="87" y="72"/>
                    <a:pt x="88" y="71"/>
                  </a:cubicBezTo>
                  <a:cubicBezTo>
                    <a:pt x="89" y="69"/>
                    <a:pt x="90" y="67"/>
                    <a:pt x="91" y="65"/>
                  </a:cubicBezTo>
                  <a:cubicBezTo>
                    <a:pt x="91" y="63"/>
                    <a:pt x="92" y="61"/>
                    <a:pt x="93" y="59"/>
                  </a:cubicBezTo>
                  <a:cubicBezTo>
                    <a:pt x="93" y="57"/>
                    <a:pt x="92" y="55"/>
                    <a:pt x="91" y="54"/>
                  </a:cubicBezTo>
                  <a:close/>
                  <a:moveTo>
                    <a:pt x="83" y="62"/>
                  </a:moveTo>
                  <a:cubicBezTo>
                    <a:pt x="83" y="63"/>
                    <a:pt x="83" y="63"/>
                    <a:pt x="8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2" y="61"/>
                    <a:pt x="70" y="62"/>
                    <a:pt x="70" y="63"/>
                  </a:cubicBezTo>
                  <a:cubicBezTo>
                    <a:pt x="68" y="66"/>
                    <a:pt x="66" y="68"/>
                    <a:pt x="63" y="70"/>
                  </a:cubicBezTo>
                  <a:cubicBezTo>
                    <a:pt x="62" y="71"/>
                    <a:pt x="61" y="72"/>
                    <a:pt x="62" y="74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3"/>
                    <a:pt x="61" y="84"/>
                    <a:pt x="60" y="84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4" y="75"/>
                    <a:pt x="53" y="75"/>
                    <a:pt x="51" y="75"/>
                  </a:cubicBezTo>
                  <a:cubicBezTo>
                    <a:pt x="48" y="75"/>
                    <a:pt x="45" y="75"/>
                    <a:pt x="42" y="75"/>
                  </a:cubicBezTo>
                  <a:cubicBezTo>
                    <a:pt x="41" y="75"/>
                    <a:pt x="39" y="75"/>
                    <a:pt x="38" y="77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4"/>
                    <a:pt x="32" y="84"/>
                    <a:pt x="31" y="84"/>
                  </a:cubicBezTo>
                  <a:cubicBezTo>
                    <a:pt x="31" y="83"/>
                    <a:pt x="30" y="83"/>
                    <a:pt x="29" y="8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2" y="72"/>
                    <a:pt x="31" y="71"/>
                    <a:pt x="30" y="70"/>
                  </a:cubicBezTo>
                  <a:cubicBezTo>
                    <a:pt x="27" y="68"/>
                    <a:pt x="25" y="66"/>
                    <a:pt x="24" y="64"/>
                  </a:cubicBezTo>
                  <a:cubicBezTo>
                    <a:pt x="23" y="62"/>
                    <a:pt x="21" y="62"/>
                    <a:pt x="19" y="62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4"/>
                    <a:pt x="10" y="63"/>
                    <a:pt x="10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9" y="61"/>
                    <a:pt x="9" y="60"/>
                    <a:pt x="9" y="6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4"/>
                    <a:pt x="19" y="53"/>
                    <a:pt x="18" y="51"/>
                  </a:cubicBezTo>
                  <a:cubicBezTo>
                    <a:pt x="18" y="48"/>
                    <a:pt x="18" y="45"/>
                    <a:pt x="18" y="42"/>
                  </a:cubicBezTo>
                  <a:cubicBezTo>
                    <a:pt x="19" y="41"/>
                    <a:pt x="18" y="39"/>
                    <a:pt x="16" y="3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1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2" y="31"/>
                    <a:pt x="23" y="30"/>
                  </a:cubicBezTo>
                  <a:cubicBezTo>
                    <a:pt x="25" y="28"/>
                    <a:pt x="27" y="26"/>
                    <a:pt x="30" y="24"/>
                  </a:cubicBezTo>
                  <a:cubicBezTo>
                    <a:pt x="31" y="23"/>
                    <a:pt x="32" y="21"/>
                    <a:pt x="31" y="2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30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0"/>
                    <a:pt x="33" y="9"/>
                    <a:pt x="33" y="9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8"/>
                    <a:pt x="40" y="19"/>
                    <a:pt x="42" y="19"/>
                  </a:cubicBezTo>
                  <a:cubicBezTo>
                    <a:pt x="45" y="18"/>
                    <a:pt x="48" y="18"/>
                    <a:pt x="51" y="19"/>
                  </a:cubicBezTo>
                  <a:cubicBezTo>
                    <a:pt x="52" y="19"/>
                    <a:pt x="54" y="18"/>
                    <a:pt x="55" y="17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1" y="9"/>
                    <a:pt x="62" y="10"/>
                  </a:cubicBezTo>
                  <a:cubicBezTo>
                    <a:pt x="62" y="10"/>
                    <a:pt x="63" y="10"/>
                    <a:pt x="64" y="11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1" y="21"/>
                    <a:pt x="62" y="23"/>
                    <a:pt x="63" y="24"/>
                  </a:cubicBezTo>
                  <a:cubicBezTo>
                    <a:pt x="66" y="25"/>
                    <a:pt x="68" y="27"/>
                    <a:pt x="69" y="30"/>
                  </a:cubicBezTo>
                  <a:cubicBezTo>
                    <a:pt x="70" y="31"/>
                    <a:pt x="72" y="32"/>
                    <a:pt x="74" y="31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1"/>
                    <a:pt x="84" y="32"/>
                    <a:pt x="84" y="34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5" y="39"/>
                    <a:pt x="74" y="41"/>
                    <a:pt x="75" y="42"/>
                  </a:cubicBezTo>
                  <a:cubicBezTo>
                    <a:pt x="75" y="45"/>
                    <a:pt x="75" y="48"/>
                    <a:pt x="75" y="51"/>
                  </a:cubicBezTo>
                  <a:cubicBezTo>
                    <a:pt x="74" y="53"/>
                    <a:pt x="75" y="54"/>
                    <a:pt x="77" y="55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60"/>
                    <a:pt x="84" y="61"/>
                    <a:pt x="83" y="62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" name="Freeform 29"/>
          <p:cNvSpPr>
            <a:spLocks noEditPoints="1"/>
          </p:cNvSpPr>
          <p:nvPr/>
        </p:nvSpPr>
        <p:spPr bwMode="auto">
          <a:xfrm flipH="1">
            <a:off x="2796937" y="4540968"/>
            <a:ext cx="379932" cy="363412"/>
          </a:xfrm>
          <a:custGeom>
            <a:avLst/>
            <a:gdLst>
              <a:gd name="T0" fmla="*/ 26 w 39"/>
              <a:gd name="T1" fmla="*/ 2 h 37"/>
              <a:gd name="T2" fmla="*/ 19 w 39"/>
              <a:gd name="T3" fmla="*/ 0 h 37"/>
              <a:gd name="T4" fmla="*/ 2 w 39"/>
              <a:gd name="T5" fmla="*/ 12 h 37"/>
              <a:gd name="T6" fmla="*/ 2 w 39"/>
              <a:gd name="T7" fmla="*/ 26 h 37"/>
              <a:gd name="T8" fmla="*/ 12 w 39"/>
              <a:gd name="T9" fmla="*/ 36 h 37"/>
              <a:gd name="T10" fmla="*/ 19 w 39"/>
              <a:gd name="T11" fmla="*/ 37 h 37"/>
              <a:gd name="T12" fmla="*/ 37 w 39"/>
              <a:gd name="T13" fmla="*/ 26 h 37"/>
              <a:gd name="T14" fmla="*/ 37 w 39"/>
              <a:gd name="T15" fmla="*/ 12 h 37"/>
              <a:gd name="T16" fmla="*/ 26 w 39"/>
              <a:gd name="T17" fmla="*/ 2 h 37"/>
              <a:gd name="T18" fmla="*/ 29 w 39"/>
              <a:gd name="T19" fmla="*/ 23 h 37"/>
              <a:gd name="T20" fmla="*/ 19 w 39"/>
              <a:gd name="T21" fmla="*/ 29 h 37"/>
              <a:gd name="T22" fmla="*/ 15 w 39"/>
              <a:gd name="T23" fmla="*/ 29 h 37"/>
              <a:gd name="T24" fmla="*/ 10 w 39"/>
              <a:gd name="T25" fmla="*/ 23 h 37"/>
              <a:gd name="T26" fmla="*/ 10 w 39"/>
              <a:gd name="T27" fmla="*/ 15 h 37"/>
              <a:gd name="T28" fmla="*/ 19 w 39"/>
              <a:gd name="T29" fmla="*/ 8 h 37"/>
              <a:gd name="T30" fmla="*/ 23 w 39"/>
              <a:gd name="T31" fmla="*/ 9 h 37"/>
              <a:gd name="T32" fmla="*/ 29 w 39"/>
              <a:gd name="T33" fmla="*/ 15 h 37"/>
              <a:gd name="T34" fmla="*/ 29 w 39"/>
              <a:gd name="T35" fmla="*/ 23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" h="37">
                <a:moveTo>
                  <a:pt x="26" y="2"/>
                </a:moveTo>
                <a:cubicBezTo>
                  <a:pt x="24" y="1"/>
                  <a:pt x="22" y="0"/>
                  <a:pt x="19" y="0"/>
                </a:cubicBezTo>
                <a:cubicBezTo>
                  <a:pt x="12" y="0"/>
                  <a:pt x="5" y="5"/>
                  <a:pt x="2" y="12"/>
                </a:cubicBezTo>
                <a:cubicBezTo>
                  <a:pt x="0" y="16"/>
                  <a:pt x="0" y="21"/>
                  <a:pt x="2" y="26"/>
                </a:cubicBezTo>
                <a:cubicBezTo>
                  <a:pt x="4" y="30"/>
                  <a:pt x="8" y="34"/>
                  <a:pt x="12" y="36"/>
                </a:cubicBezTo>
                <a:cubicBezTo>
                  <a:pt x="15" y="37"/>
                  <a:pt x="17" y="37"/>
                  <a:pt x="19" y="37"/>
                </a:cubicBezTo>
                <a:cubicBezTo>
                  <a:pt x="27" y="37"/>
                  <a:pt x="34" y="33"/>
                  <a:pt x="37" y="26"/>
                </a:cubicBezTo>
                <a:cubicBezTo>
                  <a:pt x="39" y="21"/>
                  <a:pt x="38" y="16"/>
                  <a:pt x="37" y="12"/>
                </a:cubicBezTo>
                <a:cubicBezTo>
                  <a:pt x="35" y="7"/>
                  <a:pt x="31" y="3"/>
                  <a:pt x="26" y="2"/>
                </a:cubicBezTo>
                <a:close/>
                <a:moveTo>
                  <a:pt x="29" y="23"/>
                </a:moveTo>
                <a:cubicBezTo>
                  <a:pt x="28" y="27"/>
                  <a:pt x="24" y="29"/>
                  <a:pt x="19" y="29"/>
                </a:cubicBezTo>
                <a:cubicBezTo>
                  <a:pt x="18" y="29"/>
                  <a:pt x="17" y="29"/>
                  <a:pt x="15" y="29"/>
                </a:cubicBezTo>
                <a:cubicBezTo>
                  <a:pt x="13" y="27"/>
                  <a:pt x="11" y="25"/>
                  <a:pt x="10" y="23"/>
                </a:cubicBezTo>
                <a:cubicBezTo>
                  <a:pt x="9" y="20"/>
                  <a:pt x="9" y="17"/>
                  <a:pt x="10" y="15"/>
                </a:cubicBezTo>
                <a:cubicBezTo>
                  <a:pt x="11" y="11"/>
                  <a:pt x="15" y="8"/>
                  <a:pt x="19" y="8"/>
                </a:cubicBezTo>
                <a:cubicBezTo>
                  <a:pt x="21" y="8"/>
                  <a:pt x="22" y="8"/>
                  <a:pt x="23" y="9"/>
                </a:cubicBezTo>
                <a:cubicBezTo>
                  <a:pt x="26" y="10"/>
                  <a:pt x="28" y="12"/>
                  <a:pt x="29" y="15"/>
                </a:cubicBezTo>
                <a:cubicBezTo>
                  <a:pt x="30" y="17"/>
                  <a:pt x="30" y="20"/>
                  <a:pt x="29" y="23"/>
                </a:cubicBezTo>
                <a:close/>
              </a:path>
            </a:pathLst>
          </a:custGeom>
          <a:solidFill>
            <a:srgbClr val="FDD6C5"/>
          </a:solidFill>
          <a:ln>
            <a:solidFill>
              <a:srgbClr val="FDD6C5"/>
            </a:solidFill>
          </a:ln>
        </p:spPr>
        <p:txBody>
          <a:bodyPr vert="horz" wrap="square" lIns="93239" tIns="46619" rIns="93239" bIns="46619" numCol="1" anchor="t" anchorCtr="0" compatLnSpc="1"/>
          <a:lstStyle>
            <a:defPPr>
              <a:defRPr lang="en-US"/>
            </a:defPPr>
            <a:lvl1pPr marL="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99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81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90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62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18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3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0" name="Freeform 30"/>
          <p:cNvSpPr>
            <a:spLocks noEditPoints="1"/>
          </p:cNvSpPr>
          <p:nvPr/>
        </p:nvSpPr>
        <p:spPr bwMode="auto">
          <a:xfrm flipH="1">
            <a:off x="2532637" y="4268408"/>
            <a:ext cx="908533" cy="908530"/>
          </a:xfrm>
          <a:custGeom>
            <a:avLst/>
            <a:gdLst>
              <a:gd name="T0" fmla="*/ 83 w 93"/>
              <a:gd name="T1" fmla="*/ 49 h 93"/>
              <a:gd name="T2" fmla="*/ 91 w 93"/>
              <a:gd name="T3" fmla="*/ 39 h 93"/>
              <a:gd name="T4" fmla="*/ 88 w 93"/>
              <a:gd name="T5" fmla="*/ 22 h 93"/>
              <a:gd name="T6" fmla="*/ 74 w 93"/>
              <a:gd name="T7" fmla="*/ 23 h 93"/>
              <a:gd name="T8" fmla="*/ 72 w 93"/>
              <a:gd name="T9" fmla="*/ 10 h 93"/>
              <a:gd name="T10" fmla="*/ 65 w 93"/>
              <a:gd name="T11" fmla="*/ 2 h 93"/>
              <a:gd name="T12" fmla="*/ 54 w 93"/>
              <a:gd name="T13" fmla="*/ 2 h 93"/>
              <a:gd name="T14" fmla="*/ 43 w 93"/>
              <a:gd name="T15" fmla="*/ 10 h 93"/>
              <a:gd name="T16" fmla="*/ 34 w 93"/>
              <a:gd name="T17" fmla="*/ 0 h 93"/>
              <a:gd name="T18" fmla="*/ 28 w 93"/>
              <a:gd name="T19" fmla="*/ 3 h 93"/>
              <a:gd name="T20" fmla="*/ 20 w 93"/>
              <a:gd name="T21" fmla="*/ 10 h 93"/>
              <a:gd name="T22" fmla="*/ 19 w 93"/>
              <a:gd name="T23" fmla="*/ 23 h 93"/>
              <a:gd name="T24" fmla="*/ 5 w 93"/>
              <a:gd name="T25" fmla="*/ 23 h 93"/>
              <a:gd name="T26" fmla="*/ 2 w 93"/>
              <a:gd name="T27" fmla="*/ 29 h 93"/>
              <a:gd name="T28" fmla="*/ 2 w 93"/>
              <a:gd name="T29" fmla="*/ 39 h 93"/>
              <a:gd name="T30" fmla="*/ 10 w 93"/>
              <a:gd name="T31" fmla="*/ 50 h 93"/>
              <a:gd name="T32" fmla="*/ 0 w 93"/>
              <a:gd name="T33" fmla="*/ 59 h 93"/>
              <a:gd name="T34" fmla="*/ 3 w 93"/>
              <a:gd name="T35" fmla="*/ 66 h 93"/>
              <a:gd name="T36" fmla="*/ 10 w 93"/>
              <a:gd name="T37" fmla="*/ 73 h 93"/>
              <a:gd name="T38" fmla="*/ 23 w 93"/>
              <a:gd name="T39" fmla="*/ 75 h 93"/>
              <a:gd name="T40" fmla="*/ 22 w 93"/>
              <a:gd name="T41" fmla="*/ 88 h 93"/>
              <a:gd name="T42" fmla="*/ 35 w 93"/>
              <a:gd name="T43" fmla="*/ 93 h 93"/>
              <a:gd name="T44" fmla="*/ 39 w 93"/>
              <a:gd name="T45" fmla="*/ 91 h 93"/>
              <a:gd name="T46" fmla="*/ 50 w 93"/>
              <a:gd name="T47" fmla="*/ 83 h 93"/>
              <a:gd name="T48" fmla="*/ 59 w 93"/>
              <a:gd name="T49" fmla="*/ 93 h 93"/>
              <a:gd name="T50" fmla="*/ 73 w 93"/>
              <a:gd name="T51" fmla="*/ 83 h 93"/>
              <a:gd name="T52" fmla="*/ 74 w 93"/>
              <a:gd name="T53" fmla="*/ 70 h 93"/>
              <a:gd name="T54" fmla="*/ 88 w 93"/>
              <a:gd name="T55" fmla="*/ 71 h 93"/>
              <a:gd name="T56" fmla="*/ 93 w 93"/>
              <a:gd name="T57" fmla="*/ 59 h 93"/>
              <a:gd name="T58" fmla="*/ 83 w 93"/>
              <a:gd name="T59" fmla="*/ 62 h 93"/>
              <a:gd name="T60" fmla="*/ 74 w 93"/>
              <a:gd name="T61" fmla="*/ 62 h 93"/>
              <a:gd name="T62" fmla="*/ 63 w 93"/>
              <a:gd name="T63" fmla="*/ 70 h 93"/>
              <a:gd name="T64" fmla="*/ 64 w 93"/>
              <a:gd name="T65" fmla="*/ 82 h 93"/>
              <a:gd name="T66" fmla="*/ 55 w 93"/>
              <a:gd name="T67" fmla="*/ 77 h 93"/>
              <a:gd name="T68" fmla="*/ 42 w 93"/>
              <a:gd name="T69" fmla="*/ 75 h 93"/>
              <a:gd name="T70" fmla="*/ 34 w 93"/>
              <a:gd name="T71" fmla="*/ 84 h 93"/>
              <a:gd name="T72" fmla="*/ 29 w 93"/>
              <a:gd name="T73" fmla="*/ 83 h 93"/>
              <a:gd name="T74" fmla="*/ 30 w 93"/>
              <a:gd name="T75" fmla="*/ 70 h 93"/>
              <a:gd name="T76" fmla="*/ 19 w 93"/>
              <a:gd name="T77" fmla="*/ 62 h 93"/>
              <a:gd name="T78" fmla="*/ 10 w 93"/>
              <a:gd name="T79" fmla="*/ 63 h 93"/>
              <a:gd name="T80" fmla="*/ 9 w 93"/>
              <a:gd name="T81" fmla="*/ 60 h 93"/>
              <a:gd name="T82" fmla="*/ 18 w 93"/>
              <a:gd name="T83" fmla="*/ 51 h 93"/>
              <a:gd name="T84" fmla="*/ 16 w 93"/>
              <a:gd name="T85" fmla="*/ 38 h 93"/>
              <a:gd name="T86" fmla="*/ 9 w 93"/>
              <a:gd name="T87" fmla="*/ 32 h 93"/>
              <a:gd name="T88" fmla="*/ 11 w 93"/>
              <a:gd name="T89" fmla="*/ 29 h 93"/>
              <a:gd name="T90" fmla="*/ 23 w 93"/>
              <a:gd name="T91" fmla="*/ 30 h 93"/>
              <a:gd name="T92" fmla="*/ 31 w 93"/>
              <a:gd name="T93" fmla="*/ 20 h 93"/>
              <a:gd name="T94" fmla="*/ 31 w 93"/>
              <a:gd name="T95" fmla="*/ 10 h 93"/>
              <a:gd name="T96" fmla="*/ 33 w 93"/>
              <a:gd name="T97" fmla="*/ 9 h 93"/>
              <a:gd name="T98" fmla="*/ 42 w 93"/>
              <a:gd name="T99" fmla="*/ 19 h 93"/>
              <a:gd name="T100" fmla="*/ 55 w 93"/>
              <a:gd name="T101" fmla="*/ 17 h 93"/>
              <a:gd name="T102" fmla="*/ 62 w 93"/>
              <a:gd name="T103" fmla="*/ 10 h 93"/>
              <a:gd name="T104" fmla="*/ 62 w 93"/>
              <a:gd name="T105" fmla="*/ 19 h 93"/>
              <a:gd name="T106" fmla="*/ 69 w 93"/>
              <a:gd name="T107" fmla="*/ 30 h 93"/>
              <a:gd name="T108" fmla="*/ 82 w 93"/>
              <a:gd name="T109" fmla="*/ 29 h 93"/>
              <a:gd name="T110" fmla="*/ 76 w 93"/>
              <a:gd name="T111" fmla="*/ 38 h 93"/>
              <a:gd name="T112" fmla="*/ 75 w 93"/>
              <a:gd name="T113" fmla="*/ 51 h 93"/>
              <a:gd name="T114" fmla="*/ 84 w 93"/>
              <a:gd name="T115" fmla="*/ 5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" h="93">
                <a:moveTo>
                  <a:pt x="91" y="54"/>
                </a:moveTo>
                <a:cubicBezTo>
                  <a:pt x="83" y="49"/>
                  <a:pt x="83" y="49"/>
                  <a:pt x="83" y="49"/>
                </a:cubicBezTo>
                <a:cubicBezTo>
                  <a:pt x="83" y="48"/>
                  <a:pt x="83" y="46"/>
                  <a:pt x="83" y="44"/>
                </a:cubicBezTo>
                <a:cubicBezTo>
                  <a:pt x="91" y="39"/>
                  <a:pt x="91" y="39"/>
                  <a:pt x="91" y="39"/>
                </a:cubicBezTo>
                <a:cubicBezTo>
                  <a:pt x="92" y="38"/>
                  <a:pt x="93" y="36"/>
                  <a:pt x="93" y="34"/>
                </a:cubicBezTo>
                <a:cubicBezTo>
                  <a:pt x="92" y="30"/>
                  <a:pt x="90" y="26"/>
                  <a:pt x="88" y="22"/>
                </a:cubicBezTo>
                <a:cubicBezTo>
                  <a:pt x="87" y="21"/>
                  <a:pt x="85" y="20"/>
                  <a:pt x="83" y="21"/>
                </a:cubicBezTo>
                <a:cubicBezTo>
                  <a:pt x="74" y="23"/>
                  <a:pt x="74" y="23"/>
                  <a:pt x="74" y="23"/>
                </a:cubicBezTo>
                <a:cubicBezTo>
                  <a:pt x="73" y="22"/>
                  <a:pt x="71" y="20"/>
                  <a:pt x="70" y="19"/>
                </a:cubicBezTo>
                <a:cubicBezTo>
                  <a:pt x="72" y="10"/>
                  <a:pt x="72" y="10"/>
                  <a:pt x="72" y="10"/>
                </a:cubicBezTo>
                <a:cubicBezTo>
                  <a:pt x="73" y="8"/>
                  <a:pt x="72" y="6"/>
                  <a:pt x="70" y="5"/>
                </a:cubicBezTo>
                <a:cubicBezTo>
                  <a:pt x="69" y="4"/>
                  <a:pt x="67" y="3"/>
                  <a:pt x="65" y="2"/>
                </a:cubicBezTo>
                <a:cubicBezTo>
                  <a:pt x="63" y="2"/>
                  <a:pt x="60" y="1"/>
                  <a:pt x="58" y="0"/>
                </a:cubicBezTo>
                <a:cubicBezTo>
                  <a:pt x="57" y="0"/>
                  <a:pt x="55" y="1"/>
                  <a:pt x="54" y="2"/>
                </a:cubicBezTo>
                <a:cubicBezTo>
                  <a:pt x="49" y="10"/>
                  <a:pt x="49" y="10"/>
                  <a:pt x="49" y="10"/>
                </a:cubicBezTo>
                <a:cubicBezTo>
                  <a:pt x="47" y="10"/>
                  <a:pt x="45" y="10"/>
                  <a:pt x="43" y="10"/>
                </a:cubicBezTo>
                <a:cubicBezTo>
                  <a:pt x="39" y="2"/>
                  <a:pt x="39" y="2"/>
                  <a:pt x="39" y="2"/>
                </a:cubicBezTo>
                <a:cubicBezTo>
                  <a:pt x="38" y="1"/>
                  <a:pt x="36" y="0"/>
                  <a:pt x="34" y="0"/>
                </a:cubicBezTo>
                <a:cubicBezTo>
                  <a:pt x="32" y="1"/>
                  <a:pt x="30" y="2"/>
                  <a:pt x="28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4"/>
                  <a:pt x="24" y="5"/>
                  <a:pt x="22" y="6"/>
                </a:cubicBezTo>
                <a:cubicBezTo>
                  <a:pt x="21" y="6"/>
                  <a:pt x="20" y="8"/>
                  <a:pt x="20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1" y="20"/>
                  <a:pt x="20" y="22"/>
                  <a:pt x="19" y="23"/>
                </a:cubicBezTo>
                <a:cubicBezTo>
                  <a:pt x="10" y="21"/>
                  <a:pt x="10" y="21"/>
                  <a:pt x="10" y="21"/>
                </a:cubicBezTo>
                <a:cubicBezTo>
                  <a:pt x="8" y="20"/>
                  <a:pt x="6" y="21"/>
                  <a:pt x="5" y="23"/>
                </a:cubicBezTo>
                <a:cubicBezTo>
                  <a:pt x="4" y="24"/>
                  <a:pt x="3" y="26"/>
                  <a:pt x="2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31"/>
                  <a:pt x="1" y="33"/>
                  <a:pt x="0" y="35"/>
                </a:cubicBezTo>
                <a:cubicBezTo>
                  <a:pt x="0" y="37"/>
                  <a:pt x="0" y="38"/>
                  <a:pt x="2" y="39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6"/>
                  <a:pt x="10" y="48"/>
                  <a:pt x="10" y="50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1" y="61"/>
                  <a:pt x="1" y="63"/>
                  <a:pt x="2" y="65"/>
                </a:cubicBezTo>
                <a:cubicBezTo>
                  <a:pt x="3" y="66"/>
                  <a:pt x="3" y="66"/>
                  <a:pt x="3" y="66"/>
                </a:cubicBezTo>
                <a:cubicBezTo>
                  <a:pt x="3" y="68"/>
                  <a:pt x="4" y="69"/>
                  <a:pt x="5" y="71"/>
                </a:cubicBezTo>
                <a:cubicBezTo>
                  <a:pt x="6" y="73"/>
                  <a:pt x="8" y="73"/>
                  <a:pt x="10" y="73"/>
                </a:cubicBezTo>
                <a:cubicBezTo>
                  <a:pt x="19" y="70"/>
                  <a:pt x="19" y="70"/>
                  <a:pt x="19" y="70"/>
                </a:cubicBezTo>
                <a:cubicBezTo>
                  <a:pt x="20" y="72"/>
                  <a:pt x="21" y="73"/>
                  <a:pt x="23" y="75"/>
                </a:cubicBezTo>
                <a:cubicBezTo>
                  <a:pt x="21" y="84"/>
                  <a:pt x="21" y="84"/>
                  <a:pt x="21" y="84"/>
                </a:cubicBezTo>
                <a:cubicBezTo>
                  <a:pt x="20" y="85"/>
                  <a:pt x="21" y="87"/>
                  <a:pt x="22" y="88"/>
                </a:cubicBezTo>
                <a:cubicBezTo>
                  <a:pt x="24" y="89"/>
                  <a:pt x="26" y="90"/>
                  <a:pt x="28" y="91"/>
                </a:cubicBezTo>
                <a:cubicBezTo>
                  <a:pt x="30" y="92"/>
                  <a:pt x="32" y="92"/>
                  <a:pt x="35" y="93"/>
                </a:cubicBezTo>
                <a:cubicBezTo>
                  <a:pt x="35" y="93"/>
                  <a:pt x="35" y="93"/>
                  <a:pt x="36" y="93"/>
                </a:cubicBezTo>
                <a:cubicBezTo>
                  <a:pt x="37" y="93"/>
                  <a:pt x="38" y="92"/>
                  <a:pt x="39" y="91"/>
                </a:cubicBezTo>
                <a:cubicBezTo>
                  <a:pt x="44" y="83"/>
                  <a:pt x="44" y="83"/>
                  <a:pt x="44" y="83"/>
                </a:cubicBezTo>
                <a:cubicBezTo>
                  <a:pt x="46" y="83"/>
                  <a:pt x="48" y="83"/>
                  <a:pt x="50" y="83"/>
                </a:cubicBezTo>
                <a:cubicBezTo>
                  <a:pt x="54" y="91"/>
                  <a:pt x="54" y="91"/>
                  <a:pt x="54" y="91"/>
                </a:cubicBezTo>
                <a:cubicBezTo>
                  <a:pt x="55" y="93"/>
                  <a:pt x="57" y="93"/>
                  <a:pt x="59" y="93"/>
                </a:cubicBezTo>
                <a:cubicBezTo>
                  <a:pt x="63" y="92"/>
                  <a:pt x="67" y="90"/>
                  <a:pt x="71" y="88"/>
                </a:cubicBezTo>
                <a:cubicBezTo>
                  <a:pt x="72" y="87"/>
                  <a:pt x="73" y="85"/>
                  <a:pt x="73" y="83"/>
                </a:cubicBezTo>
                <a:cubicBezTo>
                  <a:pt x="70" y="74"/>
                  <a:pt x="70" y="74"/>
                  <a:pt x="70" y="74"/>
                </a:cubicBezTo>
                <a:cubicBezTo>
                  <a:pt x="72" y="73"/>
                  <a:pt x="73" y="72"/>
                  <a:pt x="74" y="70"/>
                </a:cubicBezTo>
                <a:cubicBezTo>
                  <a:pt x="83" y="73"/>
                  <a:pt x="83" y="73"/>
                  <a:pt x="83" y="73"/>
                </a:cubicBezTo>
                <a:cubicBezTo>
                  <a:pt x="85" y="73"/>
                  <a:pt x="87" y="72"/>
                  <a:pt x="88" y="71"/>
                </a:cubicBezTo>
                <a:cubicBezTo>
                  <a:pt x="89" y="69"/>
                  <a:pt x="90" y="67"/>
                  <a:pt x="91" y="65"/>
                </a:cubicBezTo>
                <a:cubicBezTo>
                  <a:pt x="91" y="63"/>
                  <a:pt x="92" y="61"/>
                  <a:pt x="93" y="59"/>
                </a:cubicBezTo>
                <a:cubicBezTo>
                  <a:pt x="93" y="57"/>
                  <a:pt x="92" y="55"/>
                  <a:pt x="91" y="54"/>
                </a:cubicBezTo>
                <a:close/>
                <a:moveTo>
                  <a:pt x="83" y="62"/>
                </a:moveTo>
                <a:cubicBezTo>
                  <a:pt x="83" y="63"/>
                  <a:pt x="83" y="63"/>
                  <a:pt x="82" y="64"/>
                </a:cubicBezTo>
                <a:cubicBezTo>
                  <a:pt x="74" y="62"/>
                  <a:pt x="74" y="62"/>
                  <a:pt x="74" y="62"/>
                </a:cubicBezTo>
                <a:cubicBezTo>
                  <a:pt x="72" y="61"/>
                  <a:pt x="70" y="62"/>
                  <a:pt x="70" y="63"/>
                </a:cubicBezTo>
                <a:cubicBezTo>
                  <a:pt x="68" y="66"/>
                  <a:pt x="66" y="68"/>
                  <a:pt x="63" y="70"/>
                </a:cubicBezTo>
                <a:cubicBezTo>
                  <a:pt x="62" y="71"/>
                  <a:pt x="61" y="72"/>
                  <a:pt x="62" y="74"/>
                </a:cubicBezTo>
                <a:cubicBezTo>
                  <a:pt x="64" y="82"/>
                  <a:pt x="64" y="82"/>
                  <a:pt x="64" y="82"/>
                </a:cubicBezTo>
                <a:cubicBezTo>
                  <a:pt x="63" y="83"/>
                  <a:pt x="61" y="84"/>
                  <a:pt x="60" y="84"/>
                </a:cubicBezTo>
                <a:cubicBezTo>
                  <a:pt x="55" y="77"/>
                  <a:pt x="55" y="77"/>
                  <a:pt x="55" y="77"/>
                </a:cubicBezTo>
                <a:cubicBezTo>
                  <a:pt x="54" y="75"/>
                  <a:pt x="53" y="75"/>
                  <a:pt x="51" y="75"/>
                </a:cubicBezTo>
                <a:cubicBezTo>
                  <a:pt x="48" y="75"/>
                  <a:pt x="45" y="75"/>
                  <a:pt x="42" y="75"/>
                </a:cubicBezTo>
                <a:cubicBezTo>
                  <a:pt x="41" y="75"/>
                  <a:pt x="39" y="75"/>
                  <a:pt x="38" y="77"/>
                </a:cubicBezTo>
                <a:cubicBezTo>
                  <a:pt x="34" y="84"/>
                  <a:pt x="34" y="84"/>
                  <a:pt x="34" y="84"/>
                </a:cubicBezTo>
                <a:cubicBezTo>
                  <a:pt x="33" y="84"/>
                  <a:pt x="32" y="84"/>
                  <a:pt x="31" y="84"/>
                </a:cubicBezTo>
                <a:cubicBezTo>
                  <a:pt x="31" y="83"/>
                  <a:pt x="30" y="83"/>
                  <a:pt x="29" y="83"/>
                </a:cubicBezTo>
                <a:cubicBezTo>
                  <a:pt x="31" y="74"/>
                  <a:pt x="31" y="74"/>
                  <a:pt x="31" y="74"/>
                </a:cubicBezTo>
                <a:cubicBezTo>
                  <a:pt x="32" y="72"/>
                  <a:pt x="31" y="71"/>
                  <a:pt x="30" y="70"/>
                </a:cubicBezTo>
                <a:cubicBezTo>
                  <a:pt x="27" y="68"/>
                  <a:pt x="25" y="66"/>
                  <a:pt x="24" y="64"/>
                </a:cubicBezTo>
                <a:cubicBezTo>
                  <a:pt x="23" y="62"/>
                  <a:pt x="21" y="62"/>
                  <a:pt x="19" y="62"/>
                </a:cubicBezTo>
                <a:cubicBezTo>
                  <a:pt x="11" y="64"/>
                  <a:pt x="11" y="64"/>
                  <a:pt x="11" y="64"/>
                </a:cubicBezTo>
                <a:cubicBezTo>
                  <a:pt x="10" y="64"/>
                  <a:pt x="10" y="63"/>
                  <a:pt x="10" y="63"/>
                </a:cubicBezTo>
                <a:cubicBezTo>
                  <a:pt x="10" y="62"/>
                  <a:pt x="10" y="62"/>
                  <a:pt x="10" y="62"/>
                </a:cubicBezTo>
                <a:cubicBezTo>
                  <a:pt x="9" y="61"/>
                  <a:pt x="9" y="60"/>
                  <a:pt x="9" y="60"/>
                </a:cubicBezTo>
                <a:cubicBezTo>
                  <a:pt x="16" y="55"/>
                  <a:pt x="16" y="55"/>
                  <a:pt x="16" y="55"/>
                </a:cubicBezTo>
                <a:cubicBezTo>
                  <a:pt x="18" y="54"/>
                  <a:pt x="19" y="53"/>
                  <a:pt x="18" y="51"/>
                </a:cubicBezTo>
                <a:cubicBezTo>
                  <a:pt x="18" y="48"/>
                  <a:pt x="18" y="45"/>
                  <a:pt x="18" y="42"/>
                </a:cubicBezTo>
                <a:cubicBezTo>
                  <a:pt x="19" y="41"/>
                  <a:pt x="18" y="39"/>
                  <a:pt x="16" y="38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3"/>
                  <a:pt x="9" y="33"/>
                  <a:pt x="9" y="32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0"/>
                  <a:pt x="10" y="30"/>
                  <a:pt x="11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2" y="31"/>
                  <a:pt x="23" y="30"/>
                </a:cubicBezTo>
                <a:cubicBezTo>
                  <a:pt x="25" y="28"/>
                  <a:pt x="27" y="26"/>
                  <a:pt x="30" y="24"/>
                </a:cubicBezTo>
                <a:cubicBezTo>
                  <a:pt x="31" y="23"/>
                  <a:pt x="32" y="21"/>
                  <a:pt x="31" y="20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30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2" y="10"/>
                  <a:pt x="33" y="9"/>
                  <a:pt x="33" y="9"/>
                </a:cubicBezTo>
                <a:cubicBezTo>
                  <a:pt x="38" y="17"/>
                  <a:pt x="38" y="17"/>
                  <a:pt x="38" y="17"/>
                </a:cubicBezTo>
                <a:cubicBezTo>
                  <a:pt x="39" y="18"/>
                  <a:pt x="40" y="19"/>
                  <a:pt x="42" y="19"/>
                </a:cubicBezTo>
                <a:cubicBezTo>
                  <a:pt x="45" y="18"/>
                  <a:pt x="48" y="18"/>
                  <a:pt x="51" y="19"/>
                </a:cubicBezTo>
                <a:cubicBezTo>
                  <a:pt x="52" y="19"/>
                  <a:pt x="54" y="18"/>
                  <a:pt x="55" y="17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9"/>
                  <a:pt x="61" y="9"/>
                  <a:pt x="62" y="10"/>
                </a:cubicBezTo>
                <a:cubicBezTo>
                  <a:pt x="62" y="10"/>
                  <a:pt x="63" y="10"/>
                  <a:pt x="64" y="11"/>
                </a:cubicBezTo>
                <a:cubicBezTo>
                  <a:pt x="62" y="19"/>
                  <a:pt x="62" y="19"/>
                  <a:pt x="62" y="19"/>
                </a:cubicBezTo>
                <a:cubicBezTo>
                  <a:pt x="61" y="21"/>
                  <a:pt x="62" y="23"/>
                  <a:pt x="63" y="24"/>
                </a:cubicBezTo>
                <a:cubicBezTo>
                  <a:pt x="66" y="25"/>
                  <a:pt x="68" y="27"/>
                  <a:pt x="69" y="30"/>
                </a:cubicBezTo>
                <a:cubicBezTo>
                  <a:pt x="70" y="31"/>
                  <a:pt x="72" y="32"/>
                  <a:pt x="74" y="31"/>
                </a:cubicBezTo>
                <a:cubicBezTo>
                  <a:pt x="82" y="29"/>
                  <a:pt x="82" y="29"/>
                  <a:pt x="82" y="29"/>
                </a:cubicBezTo>
                <a:cubicBezTo>
                  <a:pt x="83" y="31"/>
                  <a:pt x="84" y="32"/>
                  <a:pt x="84" y="34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9"/>
                  <a:pt x="74" y="41"/>
                  <a:pt x="75" y="42"/>
                </a:cubicBezTo>
                <a:cubicBezTo>
                  <a:pt x="75" y="45"/>
                  <a:pt x="75" y="48"/>
                  <a:pt x="75" y="51"/>
                </a:cubicBezTo>
                <a:cubicBezTo>
                  <a:pt x="74" y="53"/>
                  <a:pt x="75" y="54"/>
                  <a:pt x="77" y="55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60"/>
                  <a:pt x="84" y="61"/>
                  <a:pt x="83" y="62"/>
                </a:cubicBezTo>
                <a:close/>
              </a:path>
            </a:pathLst>
          </a:custGeom>
          <a:solidFill>
            <a:srgbClr val="FDD6C5"/>
          </a:solidFill>
          <a:ln>
            <a:solidFill>
              <a:srgbClr val="FDD6C5"/>
            </a:solidFill>
          </a:ln>
        </p:spPr>
        <p:txBody>
          <a:bodyPr vert="horz" wrap="square" lIns="93239" tIns="46619" rIns="93239" bIns="46619" numCol="1" anchor="t" anchorCtr="0" compatLnSpc="1"/>
          <a:lstStyle>
            <a:defPPr>
              <a:defRPr lang="en-US"/>
            </a:defPPr>
            <a:lvl1pPr marL="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99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81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90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62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18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3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092134" y="5590640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流程图: 终止 30"/>
          <p:cNvSpPr/>
          <p:nvPr/>
        </p:nvSpPr>
        <p:spPr>
          <a:xfrm rot="20743671">
            <a:off x="10596328" y="426883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 rot="20743671">
            <a:off x="10867997" y="745066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终止 32"/>
          <p:cNvSpPr/>
          <p:nvPr/>
        </p:nvSpPr>
        <p:spPr>
          <a:xfrm rot="20743671">
            <a:off x="11139666" y="1072741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星形: 五角 38"/>
          <p:cNvSpPr/>
          <p:nvPr/>
        </p:nvSpPr>
        <p:spPr>
          <a:xfrm>
            <a:off x="4536793" y="478396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星形: 五角 44"/>
          <p:cNvSpPr/>
          <p:nvPr/>
        </p:nvSpPr>
        <p:spPr>
          <a:xfrm>
            <a:off x="4270889" y="4694368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星形: 五角 45"/>
          <p:cNvSpPr/>
          <p:nvPr/>
        </p:nvSpPr>
        <p:spPr>
          <a:xfrm>
            <a:off x="3628115" y="462281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星形: 五角 46"/>
          <p:cNvSpPr/>
          <p:nvPr/>
        </p:nvSpPr>
        <p:spPr>
          <a:xfrm>
            <a:off x="3749754" y="4423588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星形: 五角 47"/>
          <p:cNvSpPr/>
          <p:nvPr/>
        </p:nvSpPr>
        <p:spPr>
          <a:xfrm>
            <a:off x="3493518" y="457169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星形: 五角 48"/>
          <p:cNvSpPr/>
          <p:nvPr/>
        </p:nvSpPr>
        <p:spPr>
          <a:xfrm>
            <a:off x="3607043" y="541699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星形: 五角 49"/>
          <p:cNvSpPr/>
          <p:nvPr/>
        </p:nvSpPr>
        <p:spPr>
          <a:xfrm>
            <a:off x="3999500" y="540976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星形: 五角 50"/>
          <p:cNvSpPr/>
          <p:nvPr/>
        </p:nvSpPr>
        <p:spPr>
          <a:xfrm>
            <a:off x="3164527" y="3690812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星形: 五角 51"/>
          <p:cNvSpPr/>
          <p:nvPr/>
        </p:nvSpPr>
        <p:spPr>
          <a:xfrm>
            <a:off x="3863048" y="281749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星形: 五角 52"/>
          <p:cNvSpPr/>
          <p:nvPr/>
        </p:nvSpPr>
        <p:spPr>
          <a:xfrm>
            <a:off x="4160473" y="5243358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星形: 五角 53"/>
          <p:cNvSpPr/>
          <p:nvPr/>
        </p:nvSpPr>
        <p:spPr>
          <a:xfrm>
            <a:off x="4318172" y="5461341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星形: 五角 54"/>
          <p:cNvSpPr/>
          <p:nvPr/>
        </p:nvSpPr>
        <p:spPr>
          <a:xfrm>
            <a:off x="3202257" y="5279576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星形: 五角 55"/>
          <p:cNvSpPr/>
          <p:nvPr/>
        </p:nvSpPr>
        <p:spPr>
          <a:xfrm>
            <a:off x="4413135" y="5844472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星形: 五角 56"/>
          <p:cNvSpPr/>
          <p:nvPr/>
        </p:nvSpPr>
        <p:spPr>
          <a:xfrm>
            <a:off x="1868926" y="239762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星形: 五角 57"/>
          <p:cNvSpPr/>
          <p:nvPr/>
        </p:nvSpPr>
        <p:spPr>
          <a:xfrm>
            <a:off x="2953935" y="407332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248525" y="2223135"/>
            <a:ext cx="3190240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框架的</a:t>
            </a:r>
            <a:r>
              <a:rPr lang="en-US" altLang="zh-CN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vue.js</a:t>
            </a: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来构建前端项目，实现单页面的应用程序设计。并且使用</a:t>
            </a:r>
            <a:r>
              <a:rPr lang="en-US" altLang="zh-CN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Element </a:t>
            </a: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插件来辅助前端开发，美化页面设计，使用</a:t>
            </a:r>
            <a:r>
              <a:rPr lang="en-US" altLang="zh-CN" dirty="0" err="1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axios</a:t>
            </a: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发送请求。</a:t>
            </a:r>
          </a:p>
        </p:txBody>
      </p:sp>
      <p:pic>
        <p:nvPicPr>
          <p:cNvPr id="61" name="图形 60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6058" y="1534529"/>
            <a:ext cx="914400" cy="914400"/>
          </a:xfrm>
          <a:prstGeom prst="rect">
            <a:avLst/>
          </a:prstGeom>
        </p:spPr>
      </p:pic>
      <p:cxnSp>
        <p:nvCxnSpPr>
          <p:cNvPr id="65" name="连接符: 肘形 64"/>
          <p:cNvCxnSpPr>
            <a:stCxn id="61" idx="3"/>
          </p:cNvCxnSpPr>
          <p:nvPr/>
        </p:nvCxnSpPr>
        <p:spPr>
          <a:xfrm>
            <a:off x="7960458" y="1991729"/>
            <a:ext cx="2690229" cy="35633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/>
          <p:cNvCxnSpPr>
            <a:stCxn id="61" idx="1"/>
          </p:cNvCxnSpPr>
          <p:nvPr/>
        </p:nvCxnSpPr>
        <p:spPr>
          <a:xfrm rot="10800000" flipH="1" flipV="1">
            <a:off x="7046058" y="1991728"/>
            <a:ext cx="3595766" cy="3563391"/>
          </a:xfrm>
          <a:prstGeom prst="bentConnector3">
            <a:avLst>
              <a:gd name="adj1" fmla="val -6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D1AB93-1DED-7D32-6F43-1B5512FB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5" y="2136489"/>
            <a:ext cx="6203982" cy="302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8016" y="378668"/>
            <a:ext cx="170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5A504F"/>
                </a:solidFill>
              </a:rPr>
              <a:t>2.</a:t>
            </a:r>
            <a:r>
              <a:rPr lang="zh-CN" altLang="en-US" sz="2400" dirty="0">
                <a:solidFill>
                  <a:srgbClr val="5A504F"/>
                </a:solidFill>
              </a:rPr>
              <a:t>后端设计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02204" y="86633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4891" y="2859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546745" y="405189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Group 143"/>
          <p:cNvGrpSpPr/>
          <p:nvPr/>
        </p:nvGrpSpPr>
        <p:grpSpPr>
          <a:xfrm>
            <a:off x="2140365" y="2242069"/>
            <a:ext cx="1912048" cy="2060691"/>
            <a:chOff x="5763553" y="2373392"/>
            <a:chExt cx="611486" cy="659025"/>
          </a:xfrm>
          <a:solidFill>
            <a:srgbClr val="FDD6C5"/>
          </a:solidFill>
        </p:grpSpPr>
        <p:grpSp>
          <p:nvGrpSpPr>
            <p:cNvPr id="11" name="Group 101"/>
            <p:cNvGrpSpPr>
              <a:grpSpLocks noChangeAspect="1"/>
            </p:cNvGrpSpPr>
            <p:nvPr/>
          </p:nvGrpSpPr>
          <p:grpSpPr bwMode="auto">
            <a:xfrm>
              <a:off x="6170021" y="2373392"/>
              <a:ext cx="168965" cy="166239"/>
              <a:chOff x="3947" y="1925"/>
              <a:chExt cx="124" cy="122"/>
            </a:xfrm>
            <a:grpFill/>
          </p:grpSpPr>
          <p:sp>
            <p:nvSpPr>
              <p:cNvPr id="16" name="Freeform 102"/>
              <p:cNvSpPr/>
              <p:nvPr/>
            </p:nvSpPr>
            <p:spPr bwMode="auto">
              <a:xfrm>
                <a:off x="3962" y="1925"/>
                <a:ext cx="109" cy="109"/>
              </a:xfrm>
              <a:custGeom>
                <a:avLst/>
                <a:gdLst>
                  <a:gd name="T0" fmla="*/ 42 w 46"/>
                  <a:gd name="T1" fmla="*/ 46 h 46"/>
                  <a:gd name="T2" fmla="*/ 38 w 46"/>
                  <a:gd name="T3" fmla="*/ 42 h 46"/>
                  <a:gd name="T4" fmla="*/ 3 w 46"/>
                  <a:gd name="T5" fmla="*/ 8 h 46"/>
                  <a:gd name="T6" fmla="*/ 0 w 46"/>
                  <a:gd name="T7" fmla="*/ 4 h 46"/>
                  <a:gd name="T8" fmla="*/ 4 w 46"/>
                  <a:gd name="T9" fmla="*/ 0 h 46"/>
                  <a:gd name="T10" fmla="*/ 46 w 46"/>
                  <a:gd name="T11" fmla="*/ 42 h 46"/>
                  <a:gd name="T12" fmla="*/ 42 w 46"/>
                  <a:gd name="T13" fmla="*/ 46 h 46"/>
                  <a:gd name="T14" fmla="*/ 42 w 46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6">
                    <a:moveTo>
                      <a:pt x="42" y="46"/>
                    </a:moveTo>
                    <a:cubicBezTo>
                      <a:pt x="40" y="46"/>
                      <a:pt x="38" y="44"/>
                      <a:pt x="38" y="42"/>
                    </a:cubicBezTo>
                    <a:cubicBezTo>
                      <a:pt x="35" y="9"/>
                      <a:pt x="5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4" y="0"/>
                      <a:pt x="42" y="1"/>
                      <a:pt x="46" y="42"/>
                    </a:cubicBezTo>
                    <a:cubicBezTo>
                      <a:pt x="46" y="44"/>
                      <a:pt x="44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lose/>
                  </a:path>
                </a:pathLst>
              </a:custGeom>
              <a:grpFill/>
              <a:ln w="9525">
                <a:solidFill>
                  <a:srgbClr val="FDD6C5"/>
                </a:solidFill>
                <a:round/>
              </a:ln>
            </p:spPr>
            <p:txBody>
              <a:bodyPr vert="horz" wrap="square" lIns="93239" tIns="46619" rIns="93239" bIns="46619" numCol="1" anchor="t" anchorCtr="0" compatLnSpc="1"/>
              <a:lstStyle>
                <a:defPPr>
                  <a:defRPr lang="en-US"/>
                </a:defPPr>
                <a:lvl1pPr marL="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499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81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90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62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18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43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03"/>
              <p:cNvSpPr/>
              <p:nvPr/>
            </p:nvSpPr>
            <p:spPr bwMode="auto">
              <a:xfrm>
                <a:off x="3954" y="1955"/>
                <a:ext cx="85" cy="85"/>
              </a:xfrm>
              <a:custGeom>
                <a:avLst/>
                <a:gdLst>
                  <a:gd name="T0" fmla="*/ 32 w 36"/>
                  <a:gd name="T1" fmla="*/ 36 h 36"/>
                  <a:gd name="T2" fmla="*/ 28 w 36"/>
                  <a:gd name="T3" fmla="*/ 32 h 36"/>
                  <a:gd name="T4" fmla="*/ 4 w 36"/>
                  <a:gd name="T5" fmla="*/ 8 h 36"/>
                  <a:gd name="T6" fmla="*/ 1 w 36"/>
                  <a:gd name="T7" fmla="*/ 4 h 36"/>
                  <a:gd name="T8" fmla="*/ 5 w 36"/>
                  <a:gd name="T9" fmla="*/ 0 h 36"/>
                  <a:gd name="T10" fmla="*/ 36 w 36"/>
                  <a:gd name="T11" fmla="*/ 32 h 36"/>
                  <a:gd name="T12" fmla="*/ 33 w 36"/>
                  <a:gd name="T13" fmla="*/ 36 h 36"/>
                  <a:gd name="T14" fmla="*/ 32 w 36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6">
                    <a:moveTo>
                      <a:pt x="32" y="36"/>
                    </a:moveTo>
                    <a:cubicBezTo>
                      <a:pt x="30" y="36"/>
                      <a:pt x="28" y="34"/>
                      <a:pt x="28" y="32"/>
                    </a:cubicBezTo>
                    <a:cubicBezTo>
                      <a:pt x="26" y="9"/>
                      <a:pt x="5" y="8"/>
                      <a:pt x="4" y="8"/>
                    </a:cubicBezTo>
                    <a:cubicBezTo>
                      <a:pt x="2" y="8"/>
                      <a:pt x="0" y="6"/>
                      <a:pt x="1" y="4"/>
                    </a:cubicBezTo>
                    <a:cubicBezTo>
                      <a:pt x="1" y="2"/>
                      <a:pt x="2" y="0"/>
                      <a:pt x="5" y="0"/>
                    </a:cubicBezTo>
                    <a:cubicBezTo>
                      <a:pt x="13" y="1"/>
                      <a:pt x="34" y="6"/>
                      <a:pt x="36" y="32"/>
                    </a:cubicBezTo>
                    <a:cubicBezTo>
                      <a:pt x="36" y="34"/>
                      <a:pt x="35" y="36"/>
                      <a:pt x="33" y="36"/>
                    </a:cubicBezTo>
                    <a:cubicBezTo>
                      <a:pt x="32" y="36"/>
                      <a:pt x="32" y="36"/>
                      <a:pt x="32" y="36"/>
                    </a:cubicBezTo>
                    <a:close/>
                  </a:path>
                </a:pathLst>
              </a:custGeom>
              <a:grpFill/>
              <a:ln w="9525">
                <a:solidFill>
                  <a:srgbClr val="FDD6C5"/>
                </a:solidFill>
                <a:round/>
              </a:ln>
            </p:spPr>
            <p:txBody>
              <a:bodyPr vert="horz" wrap="square" lIns="93239" tIns="46619" rIns="93239" bIns="46619" numCol="1" anchor="t" anchorCtr="0" compatLnSpc="1"/>
              <a:lstStyle>
                <a:defPPr>
                  <a:defRPr lang="en-US"/>
                </a:defPPr>
                <a:lvl1pPr marL="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499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81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90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62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18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43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04"/>
              <p:cNvSpPr/>
              <p:nvPr/>
            </p:nvSpPr>
            <p:spPr bwMode="auto">
              <a:xfrm>
                <a:off x="3947" y="1987"/>
                <a:ext cx="62" cy="60"/>
              </a:xfrm>
              <a:custGeom>
                <a:avLst/>
                <a:gdLst>
                  <a:gd name="T0" fmla="*/ 21 w 26"/>
                  <a:gd name="T1" fmla="*/ 25 h 25"/>
                  <a:gd name="T2" fmla="*/ 17 w 26"/>
                  <a:gd name="T3" fmla="*/ 22 h 25"/>
                  <a:gd name="T4" fmla="*/ 4 w 26"/>
                  <a:gd name="T5" fmla="*/ 8 h 25"/>
                  <a:gd name="T6" fmla="*/ 0 w 26"/>
                  <a:gd name="T7" fmla="*/ 4 h 25"/>
                  <a:gd name="T8" fmla="*/ 4 w 26"/>
                  <a:gd name="T9" fmla="*/ 0 h 25"/>
                  <a:gd name="T10" fmla="*/ 25 w 26"/>
                  <a:gd name="T11" fmla="*/ 21 h 25"/>
                  <a:gd name="T12" fmla="*/ 22 w 26"/>
                  <a:gd name="T13" fmla="*/ 25 h 25"/>
                  <a:gd name="T14" fmla="*/ 21 w 26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5">
                    <a:moveTo>
                      <a:pt x="21" y="25"/>
                    </a:moveTo>
                    <a:cubicBezTo>
                      <a:pt x="19" y="25"/>
                      <a:pt x="18" y="24"/>
                      <a:pt x="17" y="22"/>
                    </a:cubicBezTo>
                    <a:cubicBezTo>
                      <a:pt x="16" y="9"/>
                      <a:pt x="5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" y="0"/>
                      <a:pt x="24" y="4"/>
                      <a:pt x="25" y="21"/>
                    </a:cubicBezTo>
                    <a:cubicBezTo>
                      <a:pt x="26" y="23"/>
                      <a:pt x="24" y="25"/>
                      <a:pt x="22" y="25"/>
                    </a:cubicBezTo>
                    <a:cubicBezTo>
                      <a:pt x="22" y="25"/>
                      <a:pt x="21" y="25"/>
                      <a:pt x="21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FDD6C5"/>
                </a:solidFill>
                <a:round/>
              </a:ln>
            </p:spPr>
            <p:txBody>
              <a:bodyPr vert="horz" wrap="square" lIns="93239" tIns="46619" rIns="93239" bIns="46619" numCol="1" anchor="t" anchorCtr="0" compatLnSpc="1"/>
              <a:lstStyle>
                <a:defPPr>
                  <a:defRPr lang="en-US"/>
                </a:defPPr>
                <a:lvl1pPr marL="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499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81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90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62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18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43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Freeform 27"/>
            <p:cNvSpPr>
              <a:spLocks noEditPoints="1"/>
            </p:cNvSpPr>
            <p:nvPr/>
          </p:nvSpPr>
          <p:spPr bwMode="auto">
            <a:xfrm flipH="1">
              <a:off x="6091087" y="2748465"/>
              <a:ext cx="166409" cy="165089"/>
            </a:xfrm>
            <a:custGeom>
              <a:avLst/>
              <a:gdLst>
                <a:gd name="T0" fmla="*/ 27 w 53"/>
                <a:gd name="T1" fmla="*/ 0 h 53"/>
                <a:gd name="T2" fmla="*/ 0 w 53"/>
                <a:gd name="T3" fmla="*/ 26 h 53"/>
                <a:gd name="T4" fmla="*/ 27 w 53"/>
                <a:gd name="T5" fmla="*/ 53 h 53"/>
                <a:gd name="T6" fmla="*/ 53 w 53"/>
                <a:gd name="T7" fmla="*/ 26 h 53"/>
                <a:gd name="T8" fmla="*/ 27 w 53"/>
                <a:gd name="T9" fmla="*/ 0 h 53"/>
                <a:gd name="T10" fmla="*/ 27 w 53"/>
                <a:gd name="T11" fmla="*/ 45 h 53"/>
                <a:gd name="T12" fmla="*/ 8 w 53"/>
                <a:gd name="T13" fmla="*/ 26 h 53"/>
                <a:gd name="T14" fmla="*/ 27 w 53"/>
                <a:gd name="T15" fmla="*/ 8 h 53"/>
                <a:gd name="T16" fmla="*/ 45 w 53"/>
                <a:gd name="T17" fmla="*/ 26 h 53"/>
                <a:gd name="T18" fmla="*/ 27 w 53"/>
                <a:gd name="T19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1" y="53"/>
                    <a:pt x="53" y="41"/>
                    <a:pt x="53" y="26"/>
                  </a:cubicBezTo>
                  <a:cubicBezTo>
                    <a:pt x="53" y="12"/>
                    <a:pt x="41" y="0"/>
                    <a:pt x="27" y="0"/>
                  </a:cubicBezTo>
                  <a:close/>
                  <a:moveTo>
                    <a:pt x="27" y="45"/>
                  </a:moveTo>
                  <a:cubicBezTo>
                    <a:pt x="16" y="45"/>
                    <a:pt x="8" y="36"/>
                    <a:pt x="8" y="26"/>
                  </a:cubicBezTo>
                  <a:cubicBezTo>
                    <a:pt x="8" y="16"/>
                    <a:pt x="16" y="8"/>
                    <a:pt x="27" y="8"/>
                  </a:cubicBezTo>
                  <a:cubicBezTo>
                    <a:pt x="37" y="8"/>
                    <a:pt x="45" y="16"/>
                    <a:pt x="45" y="26"/>
                  </a:cubicBezTo>
                  <a:cubicBezTo>
                    <a:pt x="45" y="36"/>
                    <a:pt x="37" y="45"/>
                    <a:pt x="27" y="45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 flipH="1">
              <a:off x="5972224" y="2625639"/>
              <a:ext cx="402815" cy="406778"/>
            </a:xfrm>
            <a:custGeom>
              <a:avLst/>
              <a:gdLst>
                <a:gd name="T0" fmla="*/ 111 w 129"/>
                <a:gd name="T1" fmla="*/ 51 h 130"/>
                <a:gd name="T2" fmla="*/ 116 w 129"/>
                <a:gd name="T3" fmla="*/ 31 h 130"/>
                <a:gd name="T4" fmla="*/ 104 w 129"/>
                <a:gd name="T5" fmla="*/ 14 h 130"/>
                <a:gd name="T6" fmla="*/ 88 w 129"/>
                <a:gd name="T7" fmla="*/ 22 h 130"/>
                <a:gd name="T8" fmla="*/ 77 w 129"/>
                <a:gd name="T9" fmla="*/ 5 h 130"/>
                <a:gd name="T10" fmla="*/ 56 w 129"/>
                <a:gd name="T11" fmla="*/ 1 h 130"/>
                <a:gd name="T12" fmla="*/ 51 w 129"/>
                <a:gd name="T13" fmla="*/ 18 h 130"/>
                <a:gd name="T14" fmla="*/ 30 w 129"/>
                <a:gd name="T15" fmla="*/ 14 h 130"/>
                <a:gd name="T16" fmla="*/ 19 w 129"/>
                <a:gd name="T17" fmla="*/ 19 h 130"/>
                <a:gd name="T18" fmla="*/ 13 w 129"/>
                <a:gd name="T19" fmla="*/ 26 h 130"/>
                <a:gd name="T20" fmla="*/ 22 w 129"/>
                <a:gd name="T21" fmla="*/ 42 h 130"/>
                <a:gd name="T22" fmla="*/ 4 w 129"/>
                <a:gd name="T23" fmla="*/ 53 h 130"/>
                <a:gd name="T24" fmla="*/ 0 w 129"/>
                <a:gd name="T25" fmla="*/ 64 h 130"/>
                <a:gd name="T26" fmla="*/ 1 w 129"/>
                <a:gd name="T27" fmla="*/ 74 h 130"/>
                <a:gd name="T28" fmla="*/ 18 w 129"/>
                <a:gd name="T29" fmla="*/ 79 h 130"/>
                <a:gd name="T30" fmla="*/ 13 w 129"/>
                <a:gd name="T31" fmla="*/ 99 h 130"/>
                <a:gd name="T32" fmla="*/ 18 w 129"/>
                <a:gd name="T33" fmla="*/ 110 h 130"/>
                <a:gd name="T34" fmla="*/ 26 w 129"/>
                <a:gd name="T35" fmla="*/ 117 h 130"/>
                <a:gd name="T36" fmla="*/ 42 w 129"/>
                <a:gd name="T37" fmla="*/ 108 h 130"/>
                <a:gd name="T38" fmla="*/ 52 w 129"/>
                <a:gd name="T39" fmla="*/ 126 h 130"/>
                <a:gd name="T40" fmla="*/ 65 w 129"/>
                <a:gd name="T41" fmla="*/ 130 h 130"/>
                <a:gd name="T42" fmla="*/ 77 w 129"/>
                <a:gd name="T43" fmla="*/ 126 h 130"/>
                <a:gd name="T44" fmla="*/ 88 w 129"/>
                <a:gd name="T45" fmla="*/ 108 h 130"/>
                <a:gd name="T46" fmla="*/ 104 w 129"/>
                <a:gd name="T47" fmla="*/ 117 h 130"/>
                <a:gd name="T48" fmla="*/ 116 w 129"/>
                <a:gd name="T49" fmla="*/ 99 h 130"/>
                <a:gd name="T50" fmla="*/ 111 w 129"/>
                <a:gd name="T51" fmla="*/ 79 h 130"/>
                <a:gd name="T52" fmla="*/ 129 w 129"/>
                <a:gd name="T53" fmla="*/ 74 h 130"/>
                <a:gd name="T54" fmla="*/ 129 w 129"/>
                <a:gd name="T55" fmla="*/ 56 h 130"/>
                <a:gd name="T56" fmla="*/ 121 w 129"/>
                <a:gd name="T57" fmla="*/ 70 h 130"/>
                <a:gd name="T58" fmla="*/ 104 w 129"/>
                <a:gd name="T59" fmla="*/ 75 h 130"/>
                <a:gd name="T60" fmla="*/ 100 w 129"/>
                <a:gd name="T61" fmla="*/ 91 h 130"/>
                <a:gd name="T62" fmla="*/ 101 w 129"/>
                <a:gd name="T63" fmla="*/ 109 h 130"/>
                <a:gd name="T64" fmla="*/ 86 w 129"/>
                <a:gd name="T65" fmla="*/ 100 h 130"/>
                <a:gd name="T66" fmla="*/ 71 w 129"/>
                <a:gd name="T67" fmla="*/ 108 h 130"/>
                <a:gd name="T68" fmla="*/ 60 w 129"/>
                <a:gd name="T69" fmla="*/ 122 h 130"/>
                <a:gd name="T70" fmla="*/ 55 w 129"/>
                <a:gd name="T71" fmla="*/ 105 h 130"/>
                <a:gd name="T72" fmla="*/ 39 w 129"/>
                <a:gd name="T73" fmla="*/ 100 h 130"/>
                <a:gd name="T74" fmla="*/ 25 w 129"/>
                <a:gd name="T75" fmla="*/ 106 h 130"/>
                <a:gd name="T76" fmla="*/ 21 w 129"/>
                <a:gd name="T77" fmla="*/ 102 h 130"/>
                <a:gd name="T78" fmla="*/ 30 w 129"/>
                <a:gd name="T79" fmla="*/ 87 h 130"/>
                <a:gd name="T80" fmla="*/ 21 w 129"/>
                <a:gd name="T81" fmla="*/ 72 h 130"/>
                <a:gd name="T82" fmla="*/ 8 w 129"/>
                <a:gd name="T83" fmla="*/ 66 h 130"/>
                <a:gd name="T84" fmla="*/ 8 w 129"/>
                <a:gd name="T85" fmla="*/ 60 h 130"/>
                <a:gd name="T86" fmla="*/ 25 w 129"/>
                <a:gd name="T87" fmla="*/ 56 h 130"/>
                <a:gd name="T88" fmla="*/ 29 w 129"/>
                <a:gd name="T89" fmla="*/ 39 h 130"/>
                <a:gd name="T90" fmla="*/ 24 w 129"/>
                <a:gd name="T91" fmla="*/ 26 h 130"/>
                <a:gd name="T92" fmla="*/ 28 w 129"/>
                <a:gd name="T93" fmla="*/ 22 h 130"/>
                <a:gd name="T94" fmla="*/ 43 w 129"/>
                <a:gd name="T95" fmla="*/ 30 h 130"/>
                <a:gd name="T96" fmla="*/ 58 w 129"/>
                <a:gd name="T97" fmla="*/ 22 h 130"/>
                <a:gd name="T98" fmla="*/ 70 w 129"/>
                <a:gd name="T99" fmla="*/ 9 h 130"/>
                <a:gd name="T100" fmla="*/ 74 w 129"/>
                <a:gd name="T101" fmla="*/ 25 h 130"/>
                <a:gd name="T102" fmla="*/ 91 w 129"/>
                <a:gd name="T103" fmla="*/ 30 h 130"/>
                <a:gd name="T104" fmla="*/ 108 w 129"/>
                <a:gd name="T105" fmla="*/ 29 h 130"/>
                <a:gd name="T106" fmla="*/ 100 w 129"/>
                <a:gd name="T107" fmla="*/ 44 h 130"/>
                <a:gd name="T108" fmla="*/ 108 w 129"/>
                <a:gd name="T109" fmla="*/ 59 h 130"/>
                <a:gd name="T110" fmla="*/ 121 w 129"/>
                <a:gd name="T1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9" h="130">
                  <a:moveTo>
                    <a:pt x="125" y="53"/>
                  </a:moveTo>
                  <a:cubicBezTo>
                    <a:pt x="111" y="51"/>
                    <a:pt x="111" y="51"/>
                    <a:pt x="111" y="51"/>
                  </a:cubicBezTo>
                  <a:cubicBezTo>
                    <a:pt x="111" y="48"/>
                    <a:pt x="109" y="45"/>
                    <a:pt x="108" y="4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30"/>
                    <a:pt x="117" y="28"/>
                    <a:pt x="116" y="26"/>
                  </a:cubicBezTo>
                  <a:cubicBezTo>
                    <a:pt x="113" y="21"/>
                    <a:pt x="108" y="17"/>
                    <a:pt x="104" y="14"/>
                  </a:cubicBezTo>
                  <a:cubicBezTo>
                    <a:pt x="102" y="12"/>
                    <a:pt x="100" y="12"/>
                    <a:pt x="99" y="14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5" y="21"/>
                    <a:pt x="82" y="19"/>
                    <a:pt x="79" y="18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3"/>
                    <a:pt x="75" y="1"/>
                    <a:pt x="74" y="1"/>
                  </a:cubicBezTo>
                  <a:cubicBezTo>
                    <a:pt x="68" y="0"/>
                    <a:pt x="62" y="0"/>
                    <a:pt x="56" y="1"/>
                  </a:cubicBezTo>
                  <a:cubicBezTo>
                    <a:pt x="54" y="1"/>
                    <a:pt x="53" y="3"/>
                    <a:pt x="52" y="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7" y="19"/>
                    <a:pt x="44" y="21"/>
                    <a:pt x="42" y="22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2"/>
                    <a:pt x="27" y="12"/>
                    <a:pt x="26" y="14"/>
                  </a:cubicBezTo>
                  <a:cubicBezTo>
                    <a:pt x="24" y="15"/>
                    <a:pt x="21" y="17"/>
                    <a:pt x="19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2"/>
                    <a:pt x="15" y="24"/>
                    <a:pt x="13" y="26"/>
                  </a:cubicBezTo>
                  <a:cubicBezTo>
                    <a:pt x="12" y="28"/>
                    <a:pt x="12" y="30"/>
                    <a:pt x="13" y="3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0" y="45"/>
                    <a:pt x="19" y="48"/>
                    <a:pt x="18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2" y="53"/>
                    <a:pt x="1" y="54"/>
                    <a:pt x="1" y="56"/>
                  </a:cubicBezTo>
                  <a:cubicBezTo>
                    <a:pt x="0" y="59"/>
                    <a:pt x="0" y="62"/>
                    <a:pt x="0" y="6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0" y="71"/>
                    <a:pt x="1" y="74"/>
                  </a:cubicBezTo>
                  <a:cubicBezTo>
                    <a:pt x="1" y="76"/>
                    <a:pt x="2" y="77"/>
                    <a:pt x="4" y="77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9" y="82"/>
                    <a:pt x="20" y="85"/>
                    <a:pt x="22" y="88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2" y="101"/>
                    <a:pt x="12" y="103"/>
                    <a:pt x="13" y="104"/>
                  </a:cubicBezTo>
                  <a:cubicBezTo>
                    <a:pt x="15" y="106"/>
                    <a:pt x="17" y="108"/>
                    <a:pt x="18" y="110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1" y="113"/>
                    <a:pt x="24" y="115"/>
                    <a:pt x="26" y="117"/>
                  </a:cubicBezTo>
                  <a:cubicBezTo>
                    <a:pt x="27" y="118"/>
                    <a:pt x="29" y="118"/>
                    <a:pt x="30" y="117"/>
                  </a:cubicBezTo>
                  <a:cubicBezTo>
                    <a:pt x="42" y="108"/>
                    <a:pt x="42" y="108"/>
                    <a:pt x="42" y="108"/>
                  </a:cubicBezTo>
                  <a:cubicBezTo>
                    <a:pt x="44" y="110"/>
                    <a:pt x="47" y="111"/>
                    <a:pt x="51" y="112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3" y="128"/>
                    <a:pt x="54" y="129"/>
                    <a:pt x="56" y="129"/>
                  </a:cubicBezTo>
                  <a:cubicBezTo>
                    <a:pt x="59" y="130"/>
                    <a:pt x="62" y="130"/>
                    <a:pt x="65" y="130"/>
                  </a:cubicBezTo>
                  <a:cubicBezTo>
                    <a:pt x="68" y="130"/>
                    <a:pt x="71" y="130"/>
                    <a:pt x="74" y="129"/>
                  </a:cubicBezTo>
                  <a:cubicBezTo>
                    <a:pt x="75" y="129"/>
                    <a:pt x="77" y="128"/>
                    <a:pt x="77" y="126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2" y="111"/>
                    <a:pt x="85" y="110"/>
                    <a:pt x="88" y="108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100" y="118"/>
                    <a:pt x="102" y="118"/>
                    <a:pt x="104" y="117"/>
                  </a:cubicBezTo>
                  <a:cubicBezTo>
                    <a:pt x="108" y="113"/>
                    <a:pt x="113" y="109"/>
                    <a:pt x="116" y="104"/>
                  </a:cubicBezTo>
                  <a:cubicBezTo>
                    <a:pt x="117" y="103"/>
                    <a:pt x="117" y="101"/>
                    <a:pt x="116" y="99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9" y="85"/>
                    <a:pt x="111" y="82"/>
                    <a:pt x="111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7" y="77"/>
                    <a:pt x="128" y="76"/>
                    <a:pt x="129" y="74"/>
                  </a:cubicBezTo>
                  <a:cubicBezTo>
                    <a:pt x="129" y="71"/>
                    <a:pt x="129" y="68"/>
                    <a:pt x="129" y="65"/>
                  </a:cubicBezTo>
                  <a:cubicBezTo>
                    <a:pt x="129" y="62"/>
                    <a:pt x="129" y="59"/>
                    <a:pt x="129" y="56"/>
                  </a:cubicBezTo>
                  <a:cubicBezTo>
                    <a:pt x="128" y="54"/>
                    <a:pt x="127" y="53"/>
                    <a:pt x="125" y="53"/>
                  </a:cubicBezTo>
                  <a:close/>
                  <a:moveTo>
                    <a:pt x="121" y="70"/>
                  </a:moveTo>
                  <a:cubicBezTo>
                    <a:pt x="108" y="72"/>
                    <a:pt x="108" y="72"/>
                    <a:pt x="108" y="72"/>
                  </a:cubicBezTo>
                  <a:cubicBezTo>
                    <a:pt x="106" y="72"/>
                    <a:pt x="105" y="73"/>
                    <a:pt x="104" y="75"/>
                  </a:cubicBezTo>
                  <a:cubicBezTo>
                    <a:pt x="103" y="79"/>
                    <a:pt x="102" y="83"/>
                    <a:pt x="100" y="87"/>
                  </a:cubicBezTo>
                  <a:cubicBezTo>
                    <a:pt x="99" y="88"/>
                    <a:pt x="99" y="90"/>
                    <a:pt x="100" y="91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6" y="104"/>
                    <a:pt x="104" y="106"/>
                    <a:pt x="101" y="109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89" y="99"/>
                    <a:pt x="87" y="99"/>
                    <a:pt x="86" y="100"/>
                  </a:cubicBezTo>
                  <a:cubicBezTo>
                    <a:pt x="82" y="102"/>
                    <a:pt x="78" y="104"/>
                    <a:pt x="74" y="105"/>
                  </a:cubicBezTo>
                  <a:cubicBezTo>
                    <a:pt x="73" y="105"/>
                    <a:pt x="72" y="107"/>
                    <a:pt x="71" y="108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66" y="122"/>
                    <a:pt x="63" y="122"/>
                    <a:pt x="60" y="122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7"/>
                    <a:pt x="57" y="105"/>
                    <a:pt x="55" y="105"/>
                  </a:cubicBezTo>
                  <a:cubicBezTo>
                    <a:pt x="51" y="104"/>
                    <a:pt x="47" y="102"/>
                    <a:pt x="43" y="100"/>
                  </a:cubicBezTo>
                  <a:cubicBezTo>
                    <a:pt x="42" y="99"/>
                    <a:pt x="40" y="99"/>
                    <a:pt x="39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7" y="108"/>
                    <a:pt x="26" y="107"/>
                    <a:pt x="25" y="106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4"/>
                    <a:pt x="22" y="103"/>
                    <a:pt x="21" y="102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30" y="90"/>
                    <a:pt x="31" y="88"/>
                    <a:pt x="30" y="87"/>
                  </a:cubicBezTo>
                  <a:cubicBezTo>
                    <a:pt x="27" y="83"/>
                    <a:pt x="26" y="79"/>
                    <a:pt x="25" y="75"/>
                  </a:cubicBezTo>
                  <a:cubicBezTo>
                    <a:pt x="24" y="73"/>
                    <a:pt x="23" y="72"/>
                    <a:pt x="21" y="72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69"/>
                    <a:pt x="8" y="67"/>
                    <a:pt x="8" y="6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3"/>
                    <a:pt x="8" y="62"/>
                    <a:pt x="8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8"/>
                    <a:pt x="24" y="57"/>
                    <a:pt x="25" y="56"/>
                  </a:cubicBezTo>
                  <a:cubicBezTo>
                    <a:pt x="26" y="51"/>
                    <a:pt x="27" y="47"/>
                    <a:pt x="30" y="44"/>
                  </a:cubicBezTo>
                  <a:cubicBezTo>
                    <a:pt x="31" y="42"/>
                    <a:pt x="30" y="41"/>
                    <a:pt x="29" y="3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4"/>
                    <a:pt x="27" y="23"/>
                    <a:pt x="28" y="22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1"/>
                    <a:pt x="42" y="31"/>
                    <a:pt x="43" y="30"/>
                  </a:cubicBezTo>
                  <a:cubicBezTo>
                    <a:pt x="47" y="28"/>
                    <a:pt x="51" y="26"/>
                    <a:pt x="55" y="25"/>
                  </a:cubicBezTo>
                  <a:cubicBezTo>
                    <a:pt x="57" y="25"/>
                    <a:pt x="58" y="24"/>
                    <a:pt x="58" y="22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3" y="8"/>
                    <a:pt x="66" y="8"/>
                    <a:pt x="70" y="9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4"/>
                    <a:pt x="73" y="25"/>
                    <a:pt x="74" y="25"/>
                  </a:cubicBezTo>
                  <a:cubicBezTo>
                    <a:pt x="78" y="26"/>
                    <a:pt x="82" y="28"/>
                    <a:pt x="86" y="30"/>
                  </a:cubicBezTo>
                  <a:cubicBezTo>
                    <a:pt x="87" y="31"/>
                    <a:pt x="89" y="31"/>
                    <a:pt x="91" y="30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4" y="24"/>
                    <a:pt x="106" y="26"/>
                    <a:pt x="108" y="2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99" y="41"/>
                    <a:pt x="99" y="42"/>
                    <a:pt x="100" y="44"/>
                  </a:cubicBezTo>
                  <a:cubicBezTo>
                    <a:pt x="102" y="47"/>
                    <a:pt x="103" y="51"/>
                    <a:pt x="104" y="56"/>
                  </a:cubicBezTo>
                  <a:cubicBezTo>
                    <a:pt x="105" y="57"/>
                    <a:pt x="106" y="58"/>
                    <a:pt x="108" y="59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21" y="62"/>
                    <a:pt x="121" y="64"/>
                    <a:pt x="121" y="65"/>
                  </a:cubicBezTo>
                  <a:cubicBezTo>
                    <a:pt x="121" y="67"/>
                    <a:pt x="121" y="68"/>
                    <a:pt x="121" y="70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" name="Freeform 29"/>
            <p:cNvSpPr>
              <a:spLocks noEditPoints="1"/>
            </p:cNvSpPr>
            <p:nvPr/>
          </p:nvSpPr>
          <p:spPr bwMode="auto">
            <a:xfrm flipH="1">
              <a:off x="5848078" y="2504135"/>
              <a:ext cx="121505" cy="116222"/>
            </a:xfrm>
            <a:custGeom>
              <a:avLst/>
              <a:gdLst>
                <a:gd name="T0" fmla="*/ 26 w 39"/>
                <a:gd name="T1" fmla="*/ 2 h 37"/>
                <a:gd name="T2" fmla="*/ 19 w 39"/>
                <a:gd name="T3" fmla="*/ 0 h 37"/>
                <a:gd name="T4" fmla="*/ 2 w 39"/>
                <a:gd name="T5" fmla="*/ 12 h 37"/>
                <a:gd name="T6" fmla="*/ 2 w 39"/>
                <a:gd name="T7" fmla="*/ 26 h 37"/>
                <a:gd name="T8" fmla="*/ 12 w 39"/>
                <a:gd name="T9" fmla="*/ 36 h 37"/>
                <a:gd name="T10" fmla="*/ 19 w 39"/>
                <a:gd name="T11" fmla="*/ 37 h 37"/>
                <a:gd name="T12" fmla="*/ 37 w 39"/>
                <a:gd name="T13" fmla="*/ 26 h 37"/>
                <a:gd name="T14" fmla="*/ 37 w 39"/>
                <a:gd name="T15" fmla="*/ 12 h 37"/>
                <a:gd name="T16" fmla="*/ 26 w 39"/>
                <a:gd name="T17" fmla="*/ 2 h 37"/>
                <a:gd name="T18" fmla="*/ 29 w 39"/>
                <a:gd name="T19" fmla="*/ 23 h 37"/>
                <a:gd name="T20" fmla="*/ 19 w 39"/>
                <a:gd name="T21" fmla="*/ 29 h 37"/>
                <a:gd name="T22" fmla="*/ 15 w 39"/>
                <a:gd name="T23" fmla="*/ 29 h 37"/>
                <a:gd name="T24" fmla="*/ 10 w 39"/>
                <a:gd name="T25" fmla="*/ 23 h 37"/>
                <a:gd name="T26" fmla="*/ 10 w 39"/>
                <a:gd name="T27" fmla="*/ 15 h 37"/>
                <a:gd name="T28" fmla="*/ 19 w 39"/>
                <a:gd name="T29" fmla="*/ 8 h 37"/>
                <a:gd name="T30" fmla="*/ 23 w 39"/>
                <a:gd name="T31" fmla="*/ 9 h 37"/>
                <a:gd name="T32" fmla="*/ 29 w 39"/>
                <a:gd name="T33" fmla="*/ 15 h 37"/>
                <a:gd name="T34" fmla="*/ 29 w 39"/>
                <a:gd name="T35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7">
                  <a:moveTo>
                    <a:pt x="26" y="2"/>
                  </a:moveTo>
                  <a:cubicBezTo>
                    <a:pt x="24" y="1"/>
                    <a:pt x="22" y="0"/>
                    <a:pt x="19" y="0"/>
                  </a:cubicBezTo>
                  <a:cubicBezTo>
                    <a:pt x="12" y="0"/>
                    <a:pt x="5" y="5"/>
                    <a:pt x="2" y="12"/>
                  </a:cubicBezTo>
                  <a:cubicBezTo>
                    <a:pt x="0" y="16"/>
                    <a:pt x="0" y="21"/>
                    <a:pt x="2" y="26"/>
                  </a:cubicBezTo>
                  <a:cubicBezTo>
                    <a:pt x="4" y="30"/>
                    <a:pt x="8" y="34"/>
                    <a:pt x="12" y="36"/>
                  </a:cubicBezTo>
                  <a:cubicBezTo>
                    <a:pt x="15" y="37"/>
                    <a:pt x="17" y="37"/>
                    <a:pt x="19" y="37"/>
                  </a:cubicBezTo>
                  <a:cubicBezTo>
                    <a:pt x="27" y="37"/>
                    <a:pt x="34" y="33"/>
                    <a:pt x="37" y="26"/>
                  </a:cubicBezTo>
                  <a:cubicBezTo>
                    <a:pt x="39" y="21"/>
                    <a:pt x="38" y="16"/>
                    <a:pt x="37" y="12"/>
                  </a:cubicBezTo>
                  <a:cubicBezTo>
                    <a:pt x="35" y="7"/>
                    <a:pt x="31" y="3"/>
                    <a:pt x="26" y="2"/>
                  </a:cubicBezTo>
                  <a:close/>
                  <a:moveTo>
                    <a:pt x="29" y="23"/>
                  </a:moveTo>
                  <a:cubicBezTo>
                    <a:pt x="28" y="27"/>
                    <a:pt x="24" y="29"/>
                    <a:pt x="19" y="29"/>
                  </a:cubicBezTo>
                  <a:cubicBezTo>
                    <a:pt x="18" y="29"/>
                    <a:pt x="17" y="29"/>
                    <a:pt x="15" y="29"/>
                  </a:cubicBezTo>
                  <a:cubicBezTo>
                    <a:pt x="13" y="27"/>
                    <a:pt x="11" y="25"/>
                    <a:pt x="10" y="23"/>
                  </a:cubicBezTo>
                  <a:cubicBezTo>
                    <a:pt x="9" y="20"/>
                    <a:pt x="9" y="17"/>
                    <a:pt x="10" y="15"/>
                  </a:cubicBezTo>
                  <a:cubicBezTo>
                    <a:pt x="11" y="11"/>
                    <a:pt x="15" y="8"/>
                    <a:pt x="19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6" y="10"/>
                    <a:pt x="28" y="12"/>
                    <a:pt x="29" y="15"/>
                  </a:cubicBezTo>
                  <a:cubicBezTo>
                    <a:pt x="30" y="17"/>
                    <a:pt x="30" y="20"/>
                    <a:pt x="29" y="23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 flipH="1">
              <a:off x="5763553" y="2416968"/>
              <a:ext cx="290555" cy="290555"/>
            </a:xfrm>
            <a:custGeom>
              <a:avLst/>
              <a:gdLst>
                <a:gd name="T0" fmla="*/ 83 w 93"/>
                <a:gd name="T1" fmla="*/ 49 h 93"/>
                <a:gd name="T2" fmla="*/ 91 w 93"/>
                <a:gd name="T3" fmla="*/ 39 h 93"/>
                <a:gd name="T4" fmla="*/ 88 w 93"/>
                <a:gd name="T5" fmla="*/ 22 h 93"/>
                <a:gd name="T6" fmla="*/ 74 w 93"/>
                <a:gd name="T7" fmla="*/ 23 h 93"/>
                <a:gd name="T8" fmla="*/ 72 w 93"/>
                <a:gd name="T9" fmla="*/ 10 h 93"/>
                <a:gd name="T10" fmla="*/ 65 w 93"/>
                <a:gd name="T11" fmla="*/ 2 h 93"/>
                <a:gd name="T12" fmla="*/ 54 w 93"/>
                <a:gd name="T13" fmla="*/ 2 h 93"/>
                <a:gd name="T14" fmla="*/ 43 w 93"/>
                <a:gd name="T15" fmla="*/ 10 h 93"/>
                <a:gd name="T16" fmla="*/ 34 w 93"/>
                <a:gd name="T17" fmla="*/ 0 h 93"/>
                <a:gd name="T18" fmla="*/ 28 w 93"/>
                <a:gd name="T19" fmla="*/ 3 h 93"/>
                <a:gd name="T20" fmla="*/ 20 w 93"/>
                <a:gd name="T21" fmla="*/ 10 h 93"/>
                <a:gd name="T22" fmla="*/ 19 w 93"/>
                <a:gd name="T23" fmla="*/ 23 h 93"/>
                <a:gd name="T24" fmla="*/ 5 w 93"/>
                <a:gd name="T25" fmla="*/ 23 h 93"/>
                <a:gd name="T26" fmla="*/ 2 w 93"/>
                <a:gd name="T27" fmla="*/ 29 h 93"/>
                <a:gd name="T28" fmla="*/ 2 w 93"/>
                <a:gd name="T29" fmla="*/ 39 h 93"/>
                <a:gd name="T30" fmla="*/ 10 w 93"/>
                <a:gd name="T31" fmla="*/ 50 h 93"/>
                <a:gd name="T32" fmla="*/ 0 w 93"/>
                <a:gd name="T33" fmla="*/ 59 h 93"/>
                <a:gd name="T34" fmla="*/ 3 w 93"/>
                <a:gd name="T35" fmla="*/ 66 h 93"/>
                <a:gd name="T36" fmla="*/ 10 w 93"/>
                <a:gd name="T37" fmla="*/ 73 h 93"/>
                <a:gd name="T38" fmla="*/ 23 w 93"/>
                <a:gd name="T39" fmla="*/ 75 h 93"/>
                <a:gd name="T40" fmla="*/ 22 w 93"/>
                <a:gd name="T41" fmla="*/ 88 h 93"/>
                <a:gd name="T42" fmla="*/ 35 w 93"/>
                <a:gd name="T43" fmla="*/ 93 h 93"/>
                <a:gd name="T44" fmla="*/ 39 w 93"/>
                <a:gd name="T45" fmla="*/ 91 h 93"/>
                <a:gd name="T46" fmla="*/ 50 w 93"/>
                <a:gd name="T47" fmla="*/ 83 h 93"/>
                <a:gd name="T48" fmla="*/ 59 w 93"/>
                <a:gd name="T49" fmla="*/ 93 h 93"/>
                <a:gd name="T50" fmla="*/ 73 w 93"/>
                <a:gd name="T51" fmla="*/ 83 h 93"/>
                <a:gd name="T52" fmla="*/ 74 w 93"/>
                <a:gd name="T53" fmla="*/ 70 h 93"/>
                <a:gd name="T54" fmla="*/ 88 w 93"/>
                <a:gd name="T55" fmla="*/ 71 h 93"/>
                <a:gd name="T56" fmla="*/ 93 w 93"/>
                <a:gd name="T57" fmla="*/ 59 h 93"/>
                <a:gd name="T58" fmla="*/ 83 w 93"/>
                <a:gd name="T59" fmla="*/ 62 h 93"/>
                <a:gd name="T60" fmla="*/ 74 w 93"/>
                <a:gd name="T61" fmla="*/ 62 h 93"/>
                <a:gd name="T62" fmla="*/ 63 w 93"/>
                <a:gd name="T63" fmla="*/ 70 h 93"/>
                <a:gd name="T64" fmla="*/ 64 w 93"/>
                <a:gd name="T65" fmla="*/ 82 h 93"/>
                <a:gd name="T66" fmla="*/ 55 w 93"/>
                <a:gd name="T67" fmla="*/ 77 h 93"/>
                <a:gd name="T68" fmla="*/ 42 w 93"/>
                <a:gd name="T69" fmla="*/ 75 h 93"/>
                <a:gd name="T70" fmla="*/ 34 w 93"/>
                <a:gd name="T71" fmla="*/ 84 h 93"/>
                <a:gd name="T72" fmla="*/ 29 w 93"/>
                <a:gd name="T73" fmla="*/ 83 h 93"/>
                <a:gd name="T74" fmla="*/ 30 w 93"/>
                <a:gd name="T75" fmla="*/ 70 h 93"/>
                <a:gd name="T76" fmla="*/ 19 w 93"/>
                <a:gd name="T77" fmla="*/ 62 h 93"/>
                <a:gd name="T78" fmla="*/ 10 w 93"/>
                <a:gd name="T79" fmla="*/ 63 h 93"/>
                <a:gd name="T80" fmla="*/ 9 w 93"/>
                <a:gd name="T81" fmla="*/ 60 h 93"/>
                <a:gd name="T82" fmla="*/ 18 w 93"/>
                <a:gd name="T83" fmla="*/ 51 h 93"/>
                <a:gd name="T84" fmla="*/ 16 w 93"/>
                <a:gd name="T85" fmla="*/ 38 h 93"/>
                <a:gd name="T86" fmla="*/ 9 w 93"/>
                <a:gd name="T87" fmla="*/ 32 h 93"/>
                <a:gd name="T88" fmla="*/ 11 w 93"/>
                <a:gd name="T89" fmla="*/ 29 h 93"/>
                <a:gd name="T90" fmla="*/ 23 w 93"/>
                <a:gd name="T91" fmla="*/ 30 h 93"/>
                <a:gd name="T92" fmla="*/ 31 w 93"/>
                <a:gd name="T93" fmla="*/ 20 h 93"/>
                <a:gd name="T94" fmla="*/ 31 w 93"/>
                <a:gd name="T95" fmla="*/ 10 h 93"/>
                <a:gd name="T96" fmla="*/ 33 w 93"/>
                <a:gd name="T97" fmla="*/ 9 h 93"/>
                <a:gd name="T98" fmla="*/ 42 w 93"/>
                <a:gd name="T99" fmla="*/ 19 h 93"/>
                <a:gd name="T100" fmla="*/ 55 w 93"/>
                <a:gd name="T101" fmla="*/ 17 h 93"/>
                <a:gd name="T102" fmla="*/ 62 w 93"/>
                <a:gd name="T103" fmla="*/ 10 h 93"/>
                <a:gd name="T104" fmla="*/ 62 w 93"/>
                <a:gd name="T105" fmla="*/ 19 h 93"/>
                <a:gd name="T106" fmla="*/ 69 w 93"/>
                <a:gd name="T107" fmla="*/ 30 h 93"/>
                <a:gd name="T108" fmla="*/ 82 w 93"/>
                <a:gd name="T109" fmla="*/ 29 h 93"/>
                <a:gd name="T110" fmla="*/ 76 w 93"/>
                <a:gd name="T111" fmla="*/ 38 h 93"/>
                <a:gd name="T112" fmla="*/ 75 w 93"/>
                <a:gd name="T113" fmla="*/ 51 h 93"/>
                <a:gd name="T114" fmla="*/ 84 w 93"/>
                <a:gd name="T115" fmla="*/ 5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" h="93">
                  <a:moveTo>
                    <a:pt x="91" y="54"/>
                  </a:moveTo>
                  <a:cubicBezTo>
                    <a:pt x="83" y="49"/>
                    <a:pt x="83" y="49"/>
                    <a:pt x="83" y="49"/>
                  </a:cubicBezTo>
                  <a:cubicBezTo>
                    <a:pt x="83" y="48"/>
                    <a:pt x="83" y="46"/>
                    <a:pt x="83" y="44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2" y="38"/>
                    <a:pt x="93" y="36"/>
                    <a:pt x="93" y="34"/>
                  </a:cubicBezTo>
                  <a:cubicBezTo>
                    <a:pt x="92" y="30"/>
                    <a:pt x="90" y="26"/>
                    <a:pt x="88" y="22"/>
                  </a:cubicBezTo>
                  <a:cubicBezTo>
                    <a:pt x="87" y="21"/>
                    <a:pt x="85" y="20"/>
                    <a:pt x="83" y="21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2"/>
                    <a:pt x="71" y="20"/>
                    <a:pt x="70" y="1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3" y="8"/>
                    <a:pt x="72" y="6"/>
                    <a:pt x="70" y="5"/>
                  </a:cubicBezTo>
                  <a:cubicBezTo>
                    <a:pt x="69" y="4"/>
                    <a:pt x="67" y="3"/>
                    <a:pt x="65" y="2"/>
                  </a:cubicBezTo>
                  <a:cubicBezTo>
                    <a:pt x="63" y="2"/>
                    <a:pt x="60" y="1"/>
                    <a:pt x="58" y="0"/>
                  </a:cubicBezTo>
                  <a:cubicBezTo>
                    <a:pt x="57" y="0"/>
                    <a:pt x="55" y="1"/>
                    <a:pt x="54" y="2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10"/>
                    <a:pt x="45" y="10"/>
                    <a:pt x="43" y="1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6" y="0"/>
                    <a:pt x="34" y="0"/>
                  </a:cubicBezTo>
                  <a:cubicBezTo>
                    <a:pt x="32" y="1"/>
                    <a:pt x="30" y="2"/>
                    <a:pt x="28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4" y="5"/>
                    <a:pt x="22" y="6"/>
                  </a:cubicBezTo>
                  <a:cubicBezTo>
                    <a:pt x="21" y="6"/>
                    <a:pt x="20" y="8"/>
                    <a:pt x="20" y="1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20"/>
                    <a:pt x="20" y="22"/>
                    <a:pt x="19" y="23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1"/>
                    <a:pt x="5" y="23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31"/>
                    <a:pt x="1" y="33"/>
                    <a:pt x="0" y="35"/>
                  </a:cubicBezTo>
                  <a:cubicBezTo>
                    <a:pt x="0" y="37"/>
                    <a:pt x="0" y="38"/>
                    <a:pt x="2" y="3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6"/>
                    <a:pt x="10" y="48"/>
                    <a:pt x="10" y="50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1" y="61"/>
                    <a:pt x="1" y="63"/>
                    <a:pt x="2" y="6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68"/>
                    <a:pt x="4" y="69"/>
                    <a:pt x="5" y="71"/>
                  </a:cubicBezTo>
                  <a:cubicBezTo>
                    <a:pt x="6" y="73"/>
                    <a:pt x="8" y="73"/>
                    <a:pt x="10" y="73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0" y="72"/>
                    <a:pt x="21" y="73"/>
                    <a:pt x="23" y="7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0" y="85"/>
                    <a:pt x="21" y="87"/>
                    <a:pt x="22" y="88"/>
                  </a:cubicBezTo>
                  <a:cubicBezTo>
                    <a:pt x="24" y="89"/>
                    <a:pt x="26" y="90"/>
                    <a:pt x="28" y="91"/>
                  </a:cubicBezTo>
                  <a:cubicBezTo>
                    <a:pt x="30" y="92"/>
                    <a:pt x="32" y="92"/>
                    <a:pt x="35" y="93"/>
                  </a:cubicBezTo>
                  <a:cubicBezTo>
                    <a:pt x="35" y="93"/>
                    <a:pt x="35" y="93"/>
                    <a:pt x="36" y="93"/>
                  </a:cubicBezTo>
                  <a:cubicBezTo>
                    <a:pt x="37" y="93"/>
                    <a:pt x="38" y="92"/>
                    <a:pt x="39" y="91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6" y="83"/>
                    <a:pt x="48" y="83"/>
                    <a:pt x="50" y="83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5" y="93"/>
                    <a:pt x="57" y="93"/>
                    <a:pt x="59" y="93"/>
                  </a:cubicBezTo>
                  <a:cubicBezTo>
                    <a:pt x="63" y="92"/>
                    <a:pt x="67" y="90"/>
                    <a:pt x="71" y="88"/>
                  </a:cubicBezTo>
                  <a:cubicBezTo>
                    <a:pt x="72" y="87"/>
                    <a:pt x="73" y="85"/>
                    <a:pt x="73" y="83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2" y="73"/>
                    <a:pt x="73" y="72"/>
                    <a:pt x="74" y="70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5" y="73"/>
                    <a:pt x="87" y="72"/>
                    <a:pt x="88" y="71"/>
                  </a:cubicBezTo>
                  <a:cubicBezTo>
                    <a:pt x="89" y="69"/>
                    <a:pt x="90" y="67"/>
                    <a:pt x="91" y="65"/>
                  </a:cubicBezTo>
                  <a:cubicBezTo>
                    <a:pt x="91" y="63"/>
                    <a:pt x="92" y="61"/>
                    <a:pt x="93" y="59"/>
                  </a:cubicBezTo>
                  <a:cubicBezTo>
                    <a:pt x="93" y="57"/>
                    <a:pt x="92" y="55"/>
                    <a:pt x="91" y="54"/>
                  </a:cubicBezTo>
                  <a:close/>
                  <a:moveTo>
                    <a:pt x="83" y="62"/>
                  </a:moveTo>
                  <a:cubicBezTo>
                    <a:pt x="83" y="63"/>
                    <a:pt x="83" y="63"/>
                    <a:pt x="8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2" y="61"/>
                    <a:pt x="70" y="62"/>
                    <a:pt x="70" y="63"/>
                  </a:cubicBezTo>
                  <a:cubicBezTo>
                    <a:pt x="68" y="66"/>
                    <a:pt x="66" y="68"/>
                    <a:pt x="63" y="70"/>
                  </a:cubicBezTo>
                  <a:cubicBezTo>
                    <a:pt x="62" y="71"/>
                    <a:pt x="61" y="72"/>
                    <a:pt x="62" y="74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3"/>
                    <a:pt x="61" y="84"/>
                    <a:pt x="60" y="84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4" y="75"/>
                    <a:pt x="53" y="75"/>
                    <a:pt x="51" y="75"/>
                  </a:cubicBezTo>
                  <a:cubicBezTo>
                    <a:pt x="48" y="75"/>
                    <a:pt x="45" y="75"/>
                    <a:pt x="42" y="75"/>
                  </a:cubicBezTo>
                  <a:cubicBezTo>
                    <a:pt x="41" y="75"/>
                    <a:pt x="39" y="75"/>
                    <a:pt x="38" y="77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4"/>
                    <a:pt x="32" y="84"/>
                    <a:pt x="31" y="84"/>
                  </a:cubicBezTo>
                  <a:cubicBezTo>
                    <a:pt x="31" y="83"/>
                    <a:pt x="30" y="83"/>
                    <a:pt x="29" y="8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2" y="72"/>
                    <a:pt x="31" y="71"/>
                    <a:pt x="30" y="70"/>
                  </a:cubicBezTo>
                  <a:cubicBezTo>
                    <a:pt x="27" y="68"/>
                    <a:pt x="25" y="66"/>
                    <a:pt x="24" y="64"/>
                  </a:cubicBezTo>
                  <a:cubicBezTo>
                    <a:pt x="23" y="62"/>
                    <a:pt x="21" y="62"/>
                    <a:pt x="19" y="62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4"/>
                    <a:pt x="10" y="63"/>
                    <a:pt x="10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9" y="61"/>
                    <a:pt x="9" y="60"/>
                    <a:pt x="9" y="6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4"/>
                    <a:pt x="19" y="53"/>
                    <a:pt x="18" y="51"/>
                  </a:cubicBezTo>
                  <a:cubicBezTo>
                    <a:pt x="18" y="48"/>
                    <a:pt x="18" y="45"/>
                    <a:pt x="18" y="42"/>
                  </a:cubicBezTo>
                  <a:cubicBezTo>
                    <a:pt x="19" y="41"/>
                    <a:pt x="18" y="39"/>
                    <a:pt x="16" y="3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1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2" y="31"/>
                    <a:pt x="23" y="30"/>
                  </a:cubicBezTo>
                  <a:cubicBezTo>
                    <a:pt x="25" y="28"/>
                    <a:pt x="27" y="26"/>
                    <a:pt x="30" y="24"/>
                  </a:cubicBezTo>
                  <a:cubicBezTo>
                    <a:pt x="31" y="23"/>
                    <a:pt x="32" y="21"/>
                    <a:pt x="31" y="2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30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0"/>
                    <a:pt x="33" y="9"/>
                    <a:pt x="33" y="9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8"/>
                    <a:pt x="40" y="19"/>
                    <a:pt x="42" y="19"/>
                  </a:cubicBezTo>
                  <a:cubicBezTo>
                    <a:pt x="45" y="18"/>
                    <a:pt x="48" y="18"/>
                    <a:pt x="51" y="19"/>
                  </a:cubicBezTo>
                  <a:cubicBezTo>
                    <a:pt x="52" y="19"/>
                    <a:pt x="54" y="18"/>
                    <a:pt x="55" y="17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1" y="9"/>
                    <a:pt x="62" y="10"/>
                  </a:cubicBezTo>
                  <a:cubicBezTo>
                    <a:pt x="62" y="10"/>
                    <a:pt x="63" y="10"/>
                    <a:pt x="64" y="11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1" y="21"/>
                    <a:pt x="62" y="23"/>
                    <a:pt x="63" y="24"/>
                  </a:cubicBezTo>
                  <a:cubicBezTo>
                    <a:pt x="66" y="25"/>
                    <a:pt x="68" y="27"/>
                    <a:pt x="69" y="30"/>
                  </a:cubicBezTo>
                  <a:cubicBezTo>
                    <a:pt x="70" y="31"/>
                    <a:pt x="72" y="32"/>
                    <a:pt x="74" y="31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1"/>
                    <a:pt x="84" y="32"/>
                    <a:pt x="84" y="34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5" y="39"/>
                    <a:pt x="74" y="41"/>
                    <a:pt x="75" y="42"/>
                  </a:cubicBezTo>
                  <a:cubicBezTo>
                    <a:pt x="75" y="45"/>
                    <a:pt x="75" y="48"/>
                    <a:pt x="75" y="51"/>
                  </a:cubicBezTo>
                  <a:cubicBezTo>
                    <a:pt x="74" y="53"/>
                    <a:pt x="75" y="54"/>
                    <a:pt x="77" y="55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60"/>
                    <a:pt x="84" y="61"/>
                    <a:pt x="83" y="62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" name="Freeform 29"/>
          <p:cNvSpPr>
            <a:spLocks noEditPoints="1"/>
          </p:cNvSpPr>
          <p:nvPr/>
        </p:nvSpPr>
        <p:spPr bwMode="auto">
          <a:xfrm flipH="1">
            <a:off x="2796937" y="4540968"/>
            <a:ext cx="379932" cy="363412"/>
          </a:xfrm>
          <a:custGeom>
            <a:avLst/>
            <a:gdLst>
              <a:gd name="T0" fmla="*/ 26 w 39"/>
              <a:gd name="T1" fmla="*/ 2 h 37"/>
              <a:gd name="T2" fmla="*/ 19 w 39"/>
              <a:gd name="T3" fmla="*/ 0 h 37"/>
              <a:gd name="T4" fmla="*/ 2 w 39"/>
              <a:gd name="T5" fmla="*/ 12 h 37"/>
              <a:gd name="T6" fmla="*/ 2 w 39"/>
              <a:gd name="T7" fmla="*/ 26 h 37"/>
              <a:gd name="T8" fmla="*/ 12 w 39"/>
              <a:gd name="T9" fmla="*/ 36 h 37"/>
              <a:gd name="T10" fmla="*/ 19 w 39"/>
              <a:gd name="T11" fmla="*/ 37 h 37"/>
              <a:gd name="T12" fmla="*/ 37 w 39"/>
              <a:gd name="T13" fmla="*/ 26 h 37"/>
              <a:gd name="T14" fmla="*/ 37 w 39"/>
              <a:gd name="T15" fmla="*/ 12 h 37"/>
              <a:gd name="T16" fmla="*/ 26 w 39"/>
              <a:gd name="T17" fmla="*/ 2 h 37"/>
              <a:gd name="T18" fmla="*/ 29 w 39"/>
              <a:gd name="T19" fmla="*/ 23 h 37"/>
              <a:gd name="T20" fmla="*/ 19 w 39"/>
              <a:gd name="T21" fmla="*/ 29 h 37"/>
              <a:gd name="T22" fmla="*/ 15 w 39"/>
              <a:gd name="T23" fmla="*/ 29 h 37"/>
              <a:gd name="T24" fmla="*/ 10 w 39"/>
              <a:gd name="T25" fmla="*/ 23 h 37"/>
              <a:gd name="T26" fmla="*/ 10 w 39"/>
              <a:gd name="T27" fmla="*/ 15 h 37"/>
              <a:gd name="T28" fmla="*/ 19 w 39"/>
              <a:gd name="T29" fmla="*/ 8 h 37"/>
              <a:gd name="T30" fmla="*/ 23 w 39"/>
              <a:gd name="T31" fmla="*/ 9 h 37"/>
              <a:gd name="T32" fmla="*/ 29 w 39"/>
              <a:gd name="T33" fmla="*/ 15 h 37"/>
              <a:gd name="T34" fmla="*/ 29 w 39"/>
              <a:gd name="T35" fmla="*/ 23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" h="37">
                <a:moveTo>
                  <a:pt x="26" y="2"/>
                </a:moveTo>
                <a:cubicBezTo>
                  <a:pt x="24" y="1"/>
                  <a:pt x="22" y="0"/>
                  <a:pt x="19" y="0"/>
                </a:cubicBezTo>
                <a:cubicBezTo>
                  <a:pt x="12" y="0"/>
                  <a:pt x="5" y="5"/>
                  <a:pt x="2" y="12"/>
                </a:cubicBezTo>
                <a:cubicBezTo>
                  <a:pt x="0" y="16"/>
                  <a:pt x="0" y="21"/>
                  <a:pt x="2" y="26"/>
                </a:cubicBezTo>
                <a:cubicBezTo>
                  <a:pt x="4" y="30"/>
                  <a:pt x="8" y="34"/>
                  <a:pt x="12" y="36"/>
                </a:cubicBezTo>
                <a:cubicBezTo>
                  <a:pt x="15" y="37"/>
                  <a:pt x="17" y="37"/>
                  <a:pt x="19" y="37"/>
                </a:cubicBezTo>
                <a:cubicBezTo>
                  <a:pt x="27" y="37"/>
                  <a:pt x="34" y="33"/>
                  <a:pt x="37" y="26"/>
                </a:cubicBezTo>
                <a:cubicBezTo>
                  <a:pt x="39" y="21"/>
                  <a:pt x="38" y="16"/>
                  <a:pt x="37" y="12"/>
                </a:cubicBezTo>
                <a:cubicBezTo>
                  <a:pt x="35" y="7"/>
                  <a:pt x="31" y="3"/>
                  <a:pt x="26" y="2"/>
                </a:cubicBezTo>
                <a:close/>
                <a:moveTo>
                  <a:pt x="29" y="23"/>
                </a:moveTo>
                <a:cubicBezTo>
                  <a:pt x="28" y="27"/>
                  <a:pt x="24" y="29"/>
                  <a:pt x="19" y="29"/>
                </a:cubicBezTo>
                <a:cubicBezTo>
                  <a:pt x="18" y="29"/>
                  <a:pt x="17" y="29"/>
                  <a:pt x="15" y="29"/>
                </a:cubicBezTo>
                <a:cubicBezTo>
                  <a:pt x="13" y="27"/>
                  <a:pt x="11" y="25"/>
                  <a:pt x="10" y="23"/>
                </a:cubicBezTo>
                <a:cubicBezTo>
                  <a:pt x="9" y="20"/>
                  <a:pt x="9" y="17"/>
                  <a:pt x="10" y="15"/>
                </a:cubicBezTo>
                <a:cubicBezTo>
                  <a:pt x="11" y="11"/>
                  <a:pt x="15" y="8"/>
                  <a:pt x="19" y="8"/>
                </a:cubicBezTo>
                <a:cubicBezTo>
                  <a:pt x="21" y="8"/>
                  <a:pt x="22" y="8"/>
                  <a:pt x="23" y="9"/>
                </a:cubicBezTo>
                <a:cubicBezTo>
                  <a:pt x="26" y="10"/>
                  <a:pt x="28" y="12"/>
                  <a:pt x="29" y="15"/>
                </a:cubicBezTo>
                <a:cubicBezTo>
                  <a:pt x="30" y="17"/>
                  <a:pt x="30" y="20"/>
                  <a:pt x="29" y="23"/>
                </a:cubicBezTo>
                <a:close/>
              </a:path>
            </a:pathLst>
          </a:custGeom>
          <a:solidFill>
            <a:srgbClr val="FDD6C5"/>
          </a:solidFill>
          <a:ln>
            <a:solidFill>
              <a:srgbClr val="FDD6C5"/>
            </a:solidFill>
          </a:ln>
        </p:spPr>
        <p:txBody>
          <a:bodyPr vert="horz" wrap="square" lIns="93239" tIns="46619" rIns="93239" bIns="46619" numCol="1" anchor="t" anchorCtr="0" compatLnSpc="1"/>
          <a:lstStyle>
            <a:defPPr>
              <a:defRPr lang="en-US"/>
            </a:defPPr>
            <a:lvl1pPr marL="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99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81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90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62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18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3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0" name="Freeform 30"/>
          <p:cNvSpPr>
            <a:spLocks noEditPoints="1"/>
          </p:cNvSpPr>
          <p:nvPr/>
        </p:nvSpPr>
        <p:spPr bwMode="auto">
          <a:xfrm flipH="1">
            <a:off x="2532637" y="4268408"/>
            <a:ext cx="908533" cy="908530"/>
          </a:xfrm>
          <a:custGeom>
            <a:avLst/>
            <a:gdLst>
              <a:gd name="T0" fmla="*/ 83 w 93"/>
              <a:gd name="T1" fmla="*/ 49 h 93"/>
              <a:gd name="T2" fmla="*/ 91 w 93"/>
              <a:gd name="T3" fmla="*/ 39 h 93"/>
              <a:gd name="T4" fmla="*/ 88 w 93"/>
              <a:gd name="T5" fmla="*/ 22 h 93"/>
              <a:gd name="T6" fmla="*/ 74 w 93"/>
              <a:gd name="T7" fmla="*/ 23 h 93"/>
              <a:gd name="T8" fmla="*/ 72 w 93"/>
              <a:gd name="T9" fmla="*/ 10 h 93"/>
              <a:gd name="T10" fmla="*/ 65 w 93"/>
              <a:gd name="T11" fmla="*/ 2 h 93"/>
              <a:gd name="T12" fmla="*/ 54 w 93"/>
              <a:gd name="T13" fmla="*/ 2 h 93"/>
              <a:gd name="T14" fmla="*/ 43 w 93"/>
              <a:gd name="T15" fmla="*/ 10 h 93"/>
              <a:gd name="T16" fmla="*/ 34 w 93"/>
              <a:gd name="T17" fmla="*/ 0 h 93"/>
              <a:gd name="T18" fmla="*/ 28 w 93"/>
              <a:gd name="T19" fmla="*/ 3 h 93"/>
              <a:gd name="T20" fmla="*/ 20 w 93"/>
              <a:gd name="T21" fmla="*/ 10 h 93"/>
              <a:gd name="T22" fmla="*/ 19 w 93"/>
              <a:gd name="T23" fmla="*/ 23 h 93"/>
              <a:gd name="T24" fmla="*/ 5 w 93"/>
              <a:gd name="T25" fmla="*/ 23 h 93"/>
              <a:gd name="T26" fmla="*/ 2 w 93"/>
              <a:gd name="T27" fmla="*/ 29 h 93"/>
              <a:gd name="T28" fmla="*/ 2 w 93"/>
              <a:gd name="T29" fmla="*/ 39 h 93"/>
              <a:gd name="T30" fmla="*/ 10 w 93"/>
              <a:gd name="T31" fmla="*/ 50 h 93"/>
              <a:gd name="T32" fmla="*/ 0 w 93"/>
              <a:gd name="T33" fmla="*/ 59 h 93"/>
              <a:gd name="T34" fmla="*/ 3 w 93"/>
              <a:gd name="T35" fmla="*/ 66 h 93"/>
              <a:gd name="T36" fmla="*/ 10 w 93"/>
              <a:gd name="T37" fmla="*/ 73 h 93"/>
              <a:gd name="T38" fmla="*/ 23 w 93"/>
              <a:gd name="T39" fmla="*/ 75 h 93"/>
              <a:gd name="T40" fmla="*/ 22 w 93"/>
              <a:gd name="T41" fmla="*/ 88 h 93"/>
              <a:gd name="T42" fmla="*/ 35 w 93"/>
              <a:gd name="T43" fmla="*/ 93 h 93"/>
              <a:gd name="T44" fmla="*/ 39 w 93"/>
              <a:gd name="T45" fmla="*/ 91 h 93"/>
              <a:gd name="T46" fmla="*/ 50 w 93"/>
              <a:gd name="T47" fmla="*/ 83 h 93"/>
              <a:gd name="T48" fmla="*/ 59 w 93"/>
              <a:gd name="T49" fmla="*/ 93 h 93"/>
              <a:gd name="T50" fmla="*/ 73 w 93"/>
              <a:gd name="T51" fmla="*/ 83 h 93"/>
              <a:gd name="T52" fmla="*/ 74 w 93"/>
              <a:gd name="T53" fmla="*/ 70 h 93"/>
              <a:gd name="T54" fmla="*/ 88 w 93"/>
              <a:gd name="T55" fmla="*/ 71 h 93"/>
              <a:gd name="T56" fmla="*/ 93 w 93"/>
              <a:gd name="T57" fmla="*/ 59 h 93"/>
              <a:gd name="T58" fmla="*/ 83 w 93"/>
              <a:gd name="T59" fmla="*/ 62 h 93"/>
              <a:gd name="T60" fmla="*/ 74 w 93"/>
              <a:gd name="T61" fmla="*/ 62 h 93"/>
              <a:gd name="T62" fmla="*/ 63 w 93"/>
              <a:gd name="T63" fmla="*/ 70 h 93"/>
              <a:gd name="T64" fmla="*/ 64 w 93"/>
              <a:gd name="T65" fmla="*/ 82 h 93"/>
              <a:gd name="T66" fmla="*/ 55 w 93"/>
              <a:gd name="T67" fmla="*/ 77 h 93"/>
              <a:gd name="T68" fmla="*/ 42 w 93"/>
              <a:gd name="T69" fmla="*/ 75 h 93"/>
              <a:gd name="T70" fmla="*/ 34 w 93"/>
              <a:gd name="T71" fmla="*/ 84 h 93"/>
              <a:gd name="T72" fmla="*/ 29 w 93"/>
              <a:gd name="T73" fmla="*/ 83 h 93"/>
              <a:gd name="T74" fmla="*/ 30 w 93"/>
              <a:gd name="T75" fmla="*/ 70 h 93"/>
              <a:gd name="T76" fmla="*/ 19 w 93"/>
              <a:gd name="T77" fmla="*/ 62 h 93"/>
              <a:gd name="T78" fmla="*/ 10 w 93"/>
              <a:gd name="T79" fmla="*/ 63 h 93"/>
              <a:gd name="T80" fmla="*/ 9 w 93"/>
              <a:gd name="T81" fmla="*/ 60 h 93"/>
              <a:gd name="T82" fmla="*/ 18 w 93"/>
              <a:gd name="T83" fmla="*/ 51 h 93"/>
              <a:gd name="T84" fmla="*/ 16 w 93"/>
              <a:gd name="T85" fmla="*/ 38 h 93"/>
              <a:gd name="T86" fmla="*/ 9 w 93"/>
              <a:gd name="T87" fmla="*/ 32 h 93"/>
              <a:gd name="T88" fmla="*/ 11 w 93"/>
              <a:gd name="T89" fmla="*/ 29 h 93"/>
              <a:gd name="T90" fmla="*/ 23 w 93"/>
              <a:gd name="T91" fmla="*/ 30 h 93"/>
              <a:gd name="T92" fmla="*/ 31 w 93"/>
              <a:gd name="T93" fmla="*/ 20 h 93"/>
              <a:gd name="T94" fmla="*/ 31 w 93"/>
              <a:gd name="T95" fmla="*/ 10 h 93"/>
              <a:gd name="T96" fmla="*/ 33 w 93"/>
              <a:gd name="T97" fmla="*/ 9 h 93"/>
              <a:gd name="T98" fmla="*/ 42 w 93"/>
              <a:gd name="T99" fmla="*/ 19 h 93"/>
              <a:gd name="T100" fmla="*/ 55 w 93"/>
              <a:gd name="T101" fmla="*/ 17 h 93"/>
              <a:gd name="T102" fmla="*/ 62 w 93"/>
              <a:gd name="T103" fmla="*/ 10 h 93"/>
              <a:gd name="T104" fmla="*/ 62 w 93"/>
              <a:gd name="T105" fmla="*/ 19 h 93"/>
              <a:gd name="T106" fmla="*/ 69 w 93"/>
              <a:gd name="T107" fmla="*/ 30 h 93"/>
              <a:gd name="T108" fmla="*/ 82 w 93"/>
              <a:gd name="T109" fmla="*/ 29 h 93"/>
              <a:gd name="T110" fmla="*/ 76 w 93"/>
              <a:gd name="T111" fmla="*/ 38 h 93"/>
              <a:gd name="T112" fmla="*/ 75 w 93"/>
              <a:gd name="T113" fmla="*/ 51 h 93"/>
              <a:gd name="T114" fmla="*/ 84 w 93"/>
              <a:gd name="T115" fmla="*/ 5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" h="93">
                <a:moveTo>
                  <a:pt x="91" y="54"/>
                </a:moveTo>
                <a:cubicBezTo>
                  <a:pt x="83" y="49"/>
                  <a:pt x="83" y="49"/>
                  <a:pt x="83" y="49"/>
                </a:cubicBezTo>
                <a:cubicBezTo>
                  <a:pt x="83" y="48"/>
                  <a:pt x="83" y="46"/>
                  <a:pt x="83" y="44"/>
                </a:cubicBezTo>
                <a:cubicBezTo>
                  <a:pt x="91" y="39"/>
                  <a:pt x="91" y="39"/>
                  <a:pt x="91" y="39"/>
                </a:cubicBezTo>
                <a:cubicBezTo>
                  <a:pt x="92" y="38"/>
                  <a:pt x="93" y="36"/>
                  <a:pt x="93" y="34"/>
                </a:cubicBezTo>
                <a:cubicBezTo>
                  <a:pt x="92" y="30"/>
                  <a:pt x="90" y="26"/>
                  <a:pt x="88" y="22"/>
                </a:cubicBezTo>
                <a:cubicBezTo>
                  <a:pt x="87" y="21"/>
                  <a:pt x="85" y="20"/>
                  <a:pt x="83" y="21"/>
                </a:cubicBezTo>
                <a:cubicBezTo>
                  <a:pt x="74" y="23"/>
                  <a:pt x="74" y="23"/>
                  <a:pt x="74" y="23"/>
                </a:cubicBezTo>
                <a:cubicBezTo>
                  <a:pt x="73" y="22"/>
                  <a:pt x="71" y="20"/>
                  <a:pt x="70" y="19"/>
                </a:cubicBezTo>
                <a:cubicBezTo>
                  <a:pt x="72" y="10"/>
                  <a:pt x="72" y="10"/>
                  <a:pt x="72" y="10"/>
                </a:cubicBezTo>
                <a:cubicBezTo>
                  <a:pt x="73" y="8"/>
                  <a:pt x="72" y="6"/>
                  <a:pt x="70" y="5"/>
                </a:cubicBezTo>
                <a:cubicBezTo>
                  <a:pt x="69" y="4"/>
                  <a:pt x="67" y="3"/>
                  <a:pt x="65" y="2"/>
                </a:cubicBezTo>
                <a:cubicBezTo>
                  <a:pt x="63" y="2"/>
                  <a:pt x="60" y="1"/>
                  <a:pt x="58" y="0"/>
                </a:cubicBezTo>
                <a:cubicBezTo>
                  <a:pt x="57" y="0"/>
                  <a:pt x="55" y="1"/>
                  <a:pt x="54" y="2"/>
                </a:cubicBezTo>
                <a:cubicBezTo>
                  <a:pt x="49" y="10"/>
                  <a:pt x="49" y="10"/>
                  <a:pt x="49" y="10"/>
                </a:cubicBezTo>
                <a:cubicBezTo>
                  <a:pt x="47" y="10"/>
                  <a:pt x="45" y="10"/>
                  <a:pt x="43" y="10"/>
                </a:cubicBezTo>
                <a:cubicBezTo>
                  <a:pt x="39" y="2"/>
                  <a:pt x="39" y="2"/>
                  <a:pt x="39" y="2"/>
                </a:cubicBezTo>
                <a:cubicBezTo>
                  <a:pt x="38" y="1"/>
                  <a:pt x="36" y="0"/>
                  <a:pt x="34" y="0"/>
                </a:cubicBezTo>
                <a:cubicBezTo>
                  <a:pt x="32" y="1"/>
                  <a:pt x="30" y="2"/>
                  <a:pt x="28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4"/>
                  <a:pt x="24" y="5"/>
                  <a:pt x="22" y="6"/>
                </a:cubicBezTo>
                <a:cubicBezTo>
                  <a:pt x="21" y="6"/>
                  <a:pt x="20" y="8"/>
                  <a:pt x="20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1" y="20"/>
                  <a:pt x="20" y="22"/>
                  <a:pt x="19" y="23"/>
                </a:cubicBezTo>
                <a:cubicBezTo>
                  <a:pt x="10" y="21"/>
                  <a:pt x="10" y="21"/>
                  <a:pt x="10" y="21"/>
                </a:cubicBezTo>
                <a:cubicBezTo>
                  <a:pt x="8" y="20"/>
                  <a:pt x="6" y="21"/>
                  <a:pt x="5" y="23"/>
                </a:cubicBezTo>
                <a:cubicBezTo>
                  <a:pt x="4" y="24"/>
                  <a:pt x="3" y="26"/>
                  <a:pt x="2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31"/>
                  <a:pt x="1" y="33"/>
                  <a:pt x="0" y="35"/>
                </a:cubicBezTo>
                <a:cubicBezTo>
                  <a:pt x="0" y="37"/>
                  <a:pt x="0" y="38"/>
                  <a:pt x="2" y="39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6"/>
                  <a:pt x="10" y="48"/>
                  <a:pt x="10" y="50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1" y="61"/>
                  <a:pt x="1" y="63"/>
                  <a:pt x="2" y="65"/>
                </a:cubicBezTo>
                <a:cubicBezTo>
                  <a:pt x="3" y="66"/>
                  <a:pt x="3" y="66"/>
                  <a:pt x="3" y="66"/>
                </a:cubicBezTo>
                <a:cubicBezTo>
                  <a:pt x="3" y="68"/>
                  <a:pt x="4" y="69"/>
                  <a:pt x="5" y="71"/>
                </a:cubicBezTo>
                <a:cubicBezTo>
                  <a:pt x="6" y="73"/>
                  <a:pt x="8" y="73"/>
                  <a:pt x="10" y="73"/>
                </a:cubicBezTo>
                <a:cubicBezTo>
                  <a:pt x="19" y="70"/>
                  <a:pt x="19" y="70"/>
                  <a:pt x="19" y="70"/>
                </a:cubicBezTo>
                <a:cubicBezTo>
                  <a:pt x="20" y="72"/>
                  <a:pt x="21" y="73"/>
                  <a:pt x="23" y="75"/>
                </a:cubicBezTo>
                <a:cubicBezTo>
                  <a:pt x="21" y="84"/>
                  <a:pt x="21" y="84"/>
                  <a:pt x="21" y="84"/>
                </a:cubicBezTo>
                <a:cubicBezTo>
                  <a:pt x="20" y="85"/>
                  <a:pt x="21" y="87"/>
                  <a:pt x="22" y="88"/>
                </a:cubicBezTo>
                <a:cubicBezTo>
                  <a:pt x="24" y="89"/>
                  <a:pt x="26" y="90"/>
                  <a:pt x="28" y="91"/>
                </a:cubicBezTo>
                <a:cubicBezTo>
                  <a:pt x="30" y="92"/>
                  <a:pt x="32" y="92"/>
                  <a:pt x="35" y="93"/>
                </a:cubicBezTo>
                <a:cubicBezTo>
                  <a:pt x="35" y="93"/>
                  <a:pt x="35" y="93"/>
                  <a:pt x="36" y="93"/>
                </a:cubicBezTo>
                <a:cubicBezTo>
                  <a:pt x="37" y="93"/>
                  <a:pt x="38" y="92"/>
                  <a:pt x="39" y="91"/>
                </a:cubicBezTo>
                <a:cubicBezTo>
                  <a:pt x="44" y="83"/>
                  <a:pt x="44" y="83"/>
                  <a:pt x="44" y="83"/>
                </a:cubicBezTo>
                <a:cubicBezTo>
                  <a:pt x="46" y="83"/>
                  <a:pt x="48" y="83"/>
                  <a:pt x="50" y="83"/>
                </a:cubicBezTo>
                <a:cubicBezTo>
                  <a:pt x="54" y="91"/>
                  <a:pt x="54" y="91"/>
                  <a:pt x="54" y="91"/>
                </a:cubicBezTo>
                <a:cubicBezTo>
                  <a:pt x="55" y="93"/>
                  <a:pt x="57" y="93"/>
                  <a:pt x="59" y="93"/>
                </a:cubicBezTo>
                <a:cubicBezTo>
                  <a:pt x="63" y="92"/>
                  <a:pt x="67" y="90"/>
                  <a:pt x="71" y="88"/>
                </a:cubicBezTo>
                <a:cubicBezTo>
                  <a:pt x="72" y="87"/>
                  <a:pt x="73" y="85"/>
                  <a:pt x="73" y="83"/>
                </a:cubicBezTo>
                <a:cubicBezTo>
                  <a:pt x="70" y="74"/>
                  <a:pt x="70" y="74"/>
                  <a:pt x="70" y="74"/>
                </a:cubicBezTo>
                <a:cubicBezTo>
                  <a:pt x="72" y="73"/>
                  <a:pt x="73" y="72"/>
                  <a:pt x="74" y="70"/>
                </a:cubicBezTo>
                <a:cubicBezTo>
                  <a:pt x="83" y="73"/>
                  <a:pt x="83" y="73"/>
                  <a:pt x="83" y="73"/>
                </a:cubicBezTo>
                <a:cubicBezTo>
                  <a:pt x="85" y="73"/>
                  <a:pt x="87" y="72"/>
                  <a:pt x="88" y="71"/>
                </a:cubicBezTo>
                <a:cubicBezTo>
                  <a:pt x="89" y="69"/>
                  <a:pt x="90" y="67"/>
                  <a:pt x="91" y="65"/>
                </a:cubicBezTo>
                <a:cubicBezTo>
                  <a:pt x="91" y="63"/>
                  <a:pt x="92" y="61"/>
                  <a:pt x="93" y="59"/>
                </a:cubicBezTo>
                <a:cubicBezTo>
                  <a:pt x="93" y="57"/>
                  <a:pt x="92" y="55"/>
                  <a:pt x="91" y="54"/>
                </a:cubicBezTo>
                <a:close/>
                <a:moveTo>
                  <a:pt x="83" y="62"/>
                </a:moveTo>
                <a:cubicBezTo>
                  <a:pt x="83" y="63"/>
                  <a:pt x="83" y="63"/>
                  <a:pt x="82" y="64"/>
                </a:cubicBezTo>
                <a:cubicBezTo>
                  <a:pt x="74" y="62"/>
                  <a:pt x="74" y="62"/>
                  <a:pt x="74" y="62"/>
                </a:cubicBezTo>
                <a:cubicBezTo>
                  <a:pt x="72" y="61"/>
                  <a:pt x="70" y="62"/>
                  <a:pt x="70" y="63"/>
                </a:cubicBezTo>
                <a:cubicBezTo>
                  <a:pt x="68" y="66"/>
                  <a:pt x="66" y="68"/>
                  <a:pt x="63" y="70"/>
                </a:cubicBezTo>
                <a:cubicBezTo>
                  <a:pt x="62" y="71"/>
                  <a:pt x="61" y="72"/>
                  <a:pt x="62" y="74"/>
                </a:cubicBezTo>
                <a:cubicBezTo>
                  <a:pt x="64" y="82"/>
                  <a:pt x="64" y="82"/>
                  <a:pt x="64" y="82"/>
                </a:cubicBezTo>
                <a:cubicBezTo>
                  <a:pt x="63" y="83"/>
                  <a:pt x="61" y="84"/>
                  <a:pt x="60" y="84"/>
                </a:cubicBezTo>
                <a:cubicBezTo>
                  <a:pt x="55" y="77"/>
                  <a:pt x="55" y="77"/>
                  <a:pt x="55" y="77"/>
                </a:cubicBezTo>
                <a:cubicBezTo>
                  <a:pt x="54" y="75"/>
                  <a:pt x="53" y="75"/>
                  <a:pt x="51" y="75"/>
                </a:cubicBezTo>
                <a:cubicBezTo>
                  <a:pt x="48" y="75"/>
                  <a:pt x="45" y="75"/>
                  <a:pt x="42" y="75"/>
                </a:cubicBezTo>
                <a:cubicBezTo>
                  <a:pt x="41" y="75"/>
                  <a:pt x="39" y="75"/>
                  <a:pt x="38" y="77"/>
                </a:cubicBezTo>
                <a:cubicBezTo>
                  <a:pt x="34" y="84"/>
                  <a:pt x="34" y="84"/>
                  <a:pt x="34" y="84"/>
                </a:cubicBezTo>
                <a:cubicBezTo>
                  <a:pt x="33" y="84"/>
                  <a:pt x="32" y="84"/>
                  <a:pt x="31" y="84"/>
                </a:cubicBezTo>
                <a:cubicBezTo>
                  <a:pt x="31" y="83"/>
                  <a:pt x="30" y="83"/>
                  <a:pt x="29" y="83"/>
                </a:cubicBezTo>
                <a:cubicBezTo>
                  <a:pt x="31" y="74"/>
                  <a:pt x="31" y="74"/>
                  <a:pt x="31" y="74"/>
                </a:cubicBezTo>
                <a:cubicBezTo>
                  <a:pt x="32" y="72"/>
                  <a:pt x="31" y="71"/>
                  <a:pt x="30" y="70"/>
                </a:cubicBezTo>
                <a:cubicBezTo>
                  <a:pt x="27" y="68"/>
                  <a:pt x="25" y="66"/>
                  <a:pt x="24" y="64"/>
                </a:cubicBezTo>
                <a:cubicBezTo>
                  <a:pt x="23" y="62"/>
                  <a:pt x="21" y="62"/>
                  <a:pt x="19" y="62"/>
                </a:cubicBezTo>
                <a:cubicBezTo>
                  <a:pt x="11" y="64"/>
                  <a:pt x="11" y="64"/>
                  <a:pt x="11" y="64"/>
                </a:cubicBezTo>
                <a:cubicBezTo>
                  <a:pt x="10" y="64"/>
                  <a:pt x="10" y="63"/>
                  <a:pt x="10" y="63"/>
                </a:cubicBezTo>
                <a:cubicBezTo>
                  <a:pt x="10" y="62"/>
                  <a:pt x="10" y="62"/>
                  <a:pt x="10" y="62"/>
                </a:cubicBezTo>
                <a:cubicBezTo>
                  <a:pt x="9" y="61"/>
                  <a:pt x="9" y="60"/>
                  <a:pt x="9" y="60"/>
                </a:cubicBezTo>
                <a:cubicBezTo>
                  <a:pt x="16" y="55"/>
                  <a:pt x="16" y="55"/>
                  <a:pt x="16" y="55"/>
                </a:cubicBezTo>
                <a:cubicBezTo>
                  <a:pt x="18" y="54"/>
                  <a:pt x="19" y="53"/>
                  <a:pt x="18" y="51"/>
                </a:cubicBezTo>
                <a:cubicBezTo>
                  <a:pt x="18" y="48"/>
                  <a:pt x="18" y="45"/>
                  <a:pt x="18" y="42"/>
                </a:cubicBezTo>
                <a:cubicBezTo>
                  <a:pt x="19" y="41"/>
                  <a:pt x="18" y="39"/>
                  <a:pt x="16" y="38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3"/>
                  <a:pt x="9" y="33"/>
                  <a:pt x="9" y="32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0"/>
                  <a:pt x="10" y="30"/>
                  <a:pt x="11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2" y="31"/>
                  <a:pt x="23" y="30"/>
                </a:cubicBezTo>
                <a:cubicBezTo>
                  <a:pt x="25" y="28"/>
                  <a:pt x="27" y="26"/>
                  <a:pt x="30" y="24"/>
                </a:cubicBezTo>
                <a:cubicBezTo>
                  <a:pt x="31" y="23"/>
                  <a:pt x="32" y="21"/>
                  <a:pt x="31" y="20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30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2" y="10"/>
                  <a:pt x="33" y="9"/>
                  <a:pt x="33" y="9"/>
                </a:cubicBezTo>
                <a:cubicBezTo>
                  <a:pt x="38" y="17"/>
                  <a:pt x="38" y="17"/>
                  <a:pt x="38" y="17"/>
                </a:cubicBezTo>
                <a:cubicBezTo>
                  <a:pt x="39" y="18"/>
                  <a:pt x="40" y="19"/>
                  <a:pt x="42" y="19"/>
                </a:cubicBezTo>
                <a:cubicBezTo>
                  <a:pt x="45" y="18"/>
                  <a:pt x="48" y="18"/>
                  <a:pt x="51" y="19"/>
                </a:cubicBezTo>
                <a:cubicBezTo>
                  <a:pt x="52" y="19"/>
                  <a:pt x="54" y="18"/>
                  <a:pt x="55" y="17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9"/>
                  <a:pt x="61" y="9"/>
                  <a:pt x="62" y="10"/>
                </a:cubicBezTo>
                <a:cubicBezTo>
                  <a:pt x="62" y="10"/>
                  <a:pt x="63" y="10"/>
                  <a:pt x="64" y="11"/>
                </a:cubicBezTo>
                <a:cubicBezTo>
                  <a:pt x="62" y="19"/>
                  <a:pt x="62" y="19"/>
                  <a:pt x="62" y="19"/>
                </a:cubicBezTo>
                <a:cubicBezTo>
                  <a:pt x="61" y="21"/>
                  <a:pt x="62" y="23"/>
                  <a:pt x="63" y="24"/>
                </a:cubicBezTo>
                <a:cubicBezTo>
                  <a:pt x="66" y="25"/>
                  <a:pt x="68" y="27"/>
                  <a:pt x="69" y="30"/>
                </a:cubicBezTo>
                <a:cubicBezTo>
                  <a:pt x="70" y="31"/>
                  <a:pt x="72" y="32"/>
                  <a:pt x="74" y="31"/>
                </a:cubicBezTo>
                <a:cubicBezTo>
                  <a:pt x="82" y="29"/>
                  <a:pt x="82" y="29"/>
                  <a:pt x="82" y="29"/>
                </a:cubicBezTo>
                <a:cubicBezTo>
                  <a:pt x="83" y="31"/>
                  <a:pt x="84" y="32"/>
                  <a:pt x="84" y="34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9"/>
                  <a:pt x="74" y="41"/>
                  <a:pt x="75" y="42"/>
                </a:cubicBezTo>
                <a:cubicBezTo>
                  <a:pt x="75" y="45"/>
                  <a:pt x="75" y="48"/>
                  <a:pt x="75" y="51"/>
                </a:cubicBezTo>
                <a:cubicBezTo>
                  <a:pt x="74" y="53"/>
                  <a:pt x="75" y="54"/>
                  <a:pt x="77" y="55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60"/>
                  <a:pt x="84" y="61"/>
                  <a:pt x="83" y="62"/>
                </a:cubicBezTo>
                <a:close/>
              </a:path>
            </a:pathLst>
          </a:custGeom>
          <a:solidFill>
            <a:srgbClr val="FDD6C5"/>
          </a:solidFill>
          <a:ln>
            <a:solidFill>
              <a:srgbClr val="FDD6C5"/>
            </a:solidFill>
          </a:ln>
        </p:spPr>
        <p:txBody>
          <a:bodyPr vert="horz" wrap="square" lIns="93239" tIns="46619" rIns="93239" bIns="46619" numCol="1" anchor="t" anchorCtr="0" compatLnSpc="1"/>
          <a:lstStyle>
            <a:defPPr>
              <a:defRPr lang="en-US"/>
            </a:defPPr>
            <a:lvl1pPr marL="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99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81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90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62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18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3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092134" y="5590640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流程图: 终止 30"/>
          <p:cNvSpPr/>
          <p:nvPr/>
        </p:nvSpPr>
        <p:spPr>
          <a:xfrm rot="20743671">
            <a:off x="10596328" y="426883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 rot="20743671">
            <a:off x="10867997" y="745066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终止 32"/>
          <p:cNvSpPr/>
          <p:nvPr/>
        </p:nvSpPr>
        <p:spPr>
          <a:xfrm rot="20743671">
            <a:off x="11139666" y="1072741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星形: 五角 38"/>
          <p:cNvSpPr/>
          <p:nvPr/>
        </p:nvSpPr>
        <p:spPr>
          <a:xfrm>
            <a:off x="4536793" y="478396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星形: 五角 44"/>
          <p:cNvSpPr/>
          <p:nvPr/>
        </p:nvSpPr>
        <p:spPr>
          <a:xfrm>
            <a:off x="4270889" y="4694368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星形: 五角 45"/>
          <p:cNvSpPr/>
          <p:nvPr/>
        </p:nvSpPr>
        <p:spPr>
          <a:xfrm>
            <a:off x="3628115" y="462281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星形: 五角 46"/>
          <p:cNvSpPr/>
          <p:nvPr/>
        </p:nvSpPr>
        <p:spPr>
          <a:xfrm>
            <a:off x="3749754" y="4423588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星形: 五角 47"/>
          <p:cNvSpPr/>
          <p:nvPr/>
        </p:nvSpPr>
        <p:spPr>
          <a:xfrm>
            <a:off x="3493518" y="457169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星形: 五角 48"/>
          <p:cNvSpPr/>
          <p:nvPr/>
        </p:nvSpPr>
        <p:spPr>
          <a:xfrm>
            <a:off x="3607043" y="541699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星形: 五角 49"/>
          <p:cNvSpPr/>
          <p:nvPr/>
        </p:nvSpPr>
        <p:spPr>
          <a:xfrm>
            <a:off x="3999500" y="540976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星形: 五角 50"/>
          <p:cNvSpPr/>
          <p:nvPr/>
        </p:nvSpPr>
        <p:spPr>
          <a:xfrm>
            <a:off x="3164527" y="3690812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星形: 五角 51"/>
          <p:cNvSpPr/>
          <p:nvPr/>
        </p:nvSpPr>
        <p:spPr>
          <a:xfrm>
            <a:off x="3863048" y="281749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星形: 五角 52"/>
          <p:cNvSpPr/>
          <p:nvPr/>
        </p:nvSpPr>
        <p:spPr>
          <a:xfrm>
            <a:off x="4160473" y="5243358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星形: 五角 53"/>
          <p:cNvSpPr/>
          <p:nvPr/>
        </p:nvSpPr>
        <p:spPr>
          <a:xfrm>
            <a:off x="4318172" y="5461341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星形: 五角 54"/>
          <p:cNvSpPr/>
          <p:nvPr/>
        </p:nvSpPr>
        <p:spPr>
          <a:xfrm>
            <a:off x="3202257" y="5279576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星形: 五角 55"/>
          <p:cNvSpPr/>
          <p:nvPr/>
        </p:nvSpPr>
        <p:spPr>
          <a:xfrm>
            <a:off x="4413135" y="5844472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星形: 五角 56"/>
          <p:cNvSpPr/>
          <p:nvPr/>
        </p:nvSpPr>
        <p:spPr>
          <a:xfrm>
            <a:off x="1868926" y="239762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星形: 五角 57"/>
          <p:cNvSpPr/>
          <p:nvPr/>
        </p:nvSpPr>
        <p:spPr>
          <a:xfrm>
            <a:off x="2953935" y="407332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248525" y="2223135"/>
            <a:ext cx="3190240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dirty="0" err="1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springboot</a:t>
            </a: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框架来构后端项目，实现连接前端和数据库的功能，将前端的消息信息传递到数据库，将数据库的数据传递到前端。</a:t>
            </a:r>
          </a:p>
        </p:txBody>
      </p:sp>
      <p:pic>
        <p:nvPicPr>
          <p:cNvPr id="61" name="图形 60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6058" y="1534529"/>
            <a:ext cx="914400" cy="914400"/>
          </a:xfrm>
          <a:prstGeom prst="rect">
            <a:avLst/>
          </a:prstGeom>
        </p:spPr>
      </p:pic>
      <p:cxnSp>
        <p:nvCxnSpPr>
          <p:cNvPr id="65" name="连接符: 肘形 64"/>
          <p:cNvCxnSpPr>
            <a:stCxn id="61" idx="3"/>
          </p:cNvCxnSpPr>
          <p:nvPr/>
        </p:nvCxnSpPr>
        <p:spPr>
          <a:xfrm>
            <a:off x="7960458" y="1991729"/>
            <a:ext cx="2690229" cy="35633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/>
          <p:cNvCxnSpPr>
            <a:stCxn id="61" idx="1"/>
          </p:cNvCxnSpPr>
          <p:nvPr/>
        </p:nvCxnSpPr>
        <p:spPr>
          <a:xfrm rot="10800000" flipH="1" flipV="1">
            <a:off x="7046058" y="1991728"/>
            <a:ext cx="3595766" cy="3563391"/>
          </a:xfrm>
          <a:prstGeom prst="bentConnector3">
            <a:avLst>
              <a:gd name="adj1" fmla="val -6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B8673820-D3E7-05AF-CEFD-72093E89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4" y="2286914"/>
            <a:ext cx="6096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0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84319" y="378668"/>
            <a:ext cx="206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5A504F"/>
                </a:solidFill>
              </a:rPr>
              <a:t>3.</a:t>
            </a:r>
            <a:r>
              <a:rPr lang="zh-CN" altLang="en-US" sz="2400" dirty="0">
                <a:solidFill>
                  <a:srgbClr val="5A504F"/>
                </a:solidFill>
              </a:rPr>
              <a:t>数据库组件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02204" y="86633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4891" y="2859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546745" y="405189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Group 143"/>
          <p:cNvGrpSpPr/>
          <p:nvPr/>
        </p:nvGrpSpPr>
        <p:grpSpPr>
          <a:xfrm>
            <a:off x="2140365" y="2242069"/>
            <a:ext cx="1912048" cy="2060691"/>
            <a:chOff x="5763553" y="2373392"/>
            <a:chExt cx="611486" cy="659025"/>
          </a:xfrm>
          <a:solidFill>
            <a:srgbClr val="FDD6C5"/>
          </a:solidFill>
        </p:grpSpPr>
        <p:grpSp>
          <p:nvGrpSpPr>
            <p:cNvPr id="11" name="Group 101"/>
            <p:cNvGrpSpPr>
              <a:grpSpLocks noChangeAspect="1"/>
            </p:cNvGrpSpPr>
            <p:nvPr/>
          </p:nvGrpSpPr>
          <p:grpSpPr bwMode="auto">
            <a:xfrm>
              <a:off x="6170021" y="2373392"/>
              <a:ext cx="168965" cy="166239"/>
              <a:chOff x="3947" y="1925"/>
              <a:chExt cx="124" cy="122"/>
            </a:xfrm>
            <a:grpFill/>
          </p:grpSpPr>
          <p:sp>
            <p:nvSpPr>
              <p:cNvPr id="16" name="Freeform 102"/>
              <p:cNvSpPr/>
              <p:nvPr/>
            </p:nvSpPr>
            <p:spPr bwMode="auto">
              <a:xfrm>
                <a:off x="3962" y="1925"/>
                <a:ext cx="109" cy="109"/>
              </a:xfrm>
              <a:custGeom>
                <a:avLst/>
                <a:gdLst>
                  <a:gd name="T0" fmla="*/ 42 w 46"/>
                  <a:gd name="T1" fmla="*/ 46 h 46"/>
                  <a:gd name="T2" fmla="*/ 38 w 46"/>
                  <a:gd name="T3" fmla="*/ 42 h 46"/>
                  <a:gd name="T4" fmla="*/ 3 w 46"/>
                  <a:gd name="T5" fmla="*/ 8 h 46"/>
                  <a:gd name="T6" fmla="*/ 0 w 46"/>
                  <a:gd name="T7" fmla="*/ 4 h 46"/>
                  <a:gd name="T8" fmla="*/ 4 w 46"/>
                  <a:gd name="T9" fmla="*/ 0 h 46"/>
                  <a:gd name="T10" fmla="*/ 46 w 46"/>
                  <a:gd name="T11" fmla="*/ 42 h 46"/>
                  <a:gd name="T12" fmla="*/ 42 w 46"/>
                  <a:gd name="T13" fmla="*/ 46 h 46"/>
                  <a:gd name="T14" fmla="*/ 42 w 46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6">
                    <a:moveTo>
                      <a:pt x="42" y="46"/>
                    </a:moveTo>
                    <a:cubicBezTo>
                      <a:pt x="40" y="46"/>
                      <a:pt x="38" y="44"/>
                      <a:pt x="38" y="42"/>
                    </a:cubicBezTo>
                    <a:cubicBezTo>
                      <a:pt x="35" y="9"/>
                      <a:pt x="5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4" y="0"/>
                      <a:pt x="42" y="1"/>
                      <a:pt x="46" y="42"/>
                    </a:cubicBezTo>
                    <a:cubicBezTo>
                      <a:pt x="46" y="44"/>
                      <a:pt x="44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lose/>
                  </a:path>
                </a:pathLst>
              </a:custGeom>
              <a:grpFill/>
              <a:ln w="9525">
                <a:solidFill>
                  <a:srgbClr val="FDD6C5"/>
                </a:solidFill>
                <a:round/>
              </a:ln>
            </p:spPr>
            <p:txBody>
              <a:bodyPr vert="horz" wrap="square" lIns="93239" tIns="46619" rIns="93239" bIns="46619" numCol="1" anchor="t" anchorCtr="0" compatLnSpc="1"/>
              <a:lstStyle>
                <a:defPPr>
                  <a:defRPr lang="en-US"/>
                </a:defPPr>
                <a:lvl1pPr marL="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499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81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90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62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18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43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03"/>
              <p:cNvSpPr/>
              <p:nvPr/>
            </p:nvSpPr>
            <p:spPr bwMode="auto">
              <a:xfrm>
                <a:off x="3954" y="1955"/>
                <a:ext cx="85" cy="85"/>
              </a:xfrm>
              <a:custGeom>
                <a:avLst/>
                <a:gdLst>
                  <a:gd name="T0" fmla="*/ 32 w 36"/>
                  <a:gd name="T1" fmla="*/ 36 h 36"/>
                  <a:gd name="T2" fmla="*/ 28 w 36"/>
                  <a:gd name="T3" fmla="*/ 32 h 36"/>
                  <a:gd name="T4" fmla="*/ 4 w 36"/>
                  <a:gd name="T5" fmla="*/ 8 h 36"/>
                  <a:gd name="T6" fmla="*/ 1 w 36"/>
                  <a:gd name="T7" fmla="*/ 4 h 36"/>
                  <a:gd name="T8" fmla="*/ 5 w 36"/>
                  <a:gd name="T9" fmla="*/ 0 h 36"/>
                  <a:gd name="T10" fmla="*/ 36 w 36"/>
                  <a:gd name="T11" fmla="*/ 32 h 36"/>
                  <a:gd name="T12" fmla="*/ 33 w 36"/>
                  <a:gd name="T13" fmla="*/ 36 h 36"/>
                  <a:gd name="T14" fmla="*/ 32 w 36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6">
                    <a:moveTo>
                      <a:pt x="32" y="36"/>
                    </a:moveTo>
                    <a:cubicBezTo>
                      <a:pt x="30" y="36"/>
                      <a:pt x="28" y="34"/>
                      <a:pt x="28" y="32"/>
                    </a:cubicBezTo>
                    <a:cubicBezTo>
                      <a:pt x="26" y="9"/>
                      <a:pt x="5" y="8"/>
                      <a:pt x="4" y="8"/>
                    </a:cubicBezTo>
                    <a:cubicBezTo>
                      <a:pt x="2" y="8"/>
                      <a:pt x="0" y="6"/>
                      <a:pt x="1" y="4"/>
                    </a:cubicBezTo>
                    <a:cubicBezTo>
                      <a:pt x="1" y="2"/>
                      <a:pt x="2" y="0"/>
                      <a:pt x="5" y="0"/>
                    </a:cubicBezTo>
                    <a:cubicBezTo>
                      <a:pt x="13" y="1"/>
                      <a:pt x="34" y="6"/>
                      <a:pt x="36" y="32"/>
                    </a:cubicBezTo>
                    <a:cubicBezTo>
                      <a:pt x="36" y="34"/>
                      <a:pt x="35" y="36"/>
                      <a:pt x="33" y="36"/>
                    </a:cubicBezTo>
                    <a:cubicBezTo>
                      <a:pt x="32" y="36"/>
                      <a:pt x="32" y="36"/>
                      <a:pt x="32" y="36"/>
                    </a:cubicBezTo>
                    <a:close/>
                  </a:path>
                </a:pathLst>
              </a:custGeom>
              <a:grpFill/>
              <a:ln w="9525">
                <a:solidFill>
                  <a:srgbClr val="FDD6C5"/>
                </a:solidFill>
                <a:round/>
              </a:ln>
            </p:spPr>
            <p:txBody>
              <a:bodyPr vert="horz" wrap="square" lIns="93239" tIns="46619" rIns="93239" bIns="46619" numCol="1" anchor="t" anchorCtr="0" compatLnSpc="1"/>
              <a:lstStyle>
                <a:defPPr>
                  <a:defRPr lang="en-US"/>
                </a:defPPr>
                <a:lvl1pPr marL="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499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81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90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62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18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43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04"/>
              <p:cNvSpPr/>
              <p:nvPr/>
            </p:nvSpPr>
            <p:spPr bwMode="auto">
              <a:xfrm>
                <a:off x="3947" y="1987"/>
                <a:ext cx="62" cy="60"/>
              </a:xfrm>
              <a:custGeom>
                <a:avLst/>
                <a:gdLst>
                  <a:gd name="T0" fmla="*/ 21 w 26"/>
                  <a:gd name="T1" fmla="*/ 25 h 25"/>
                  <a:gd name="T2" fmla="*/ 17 w 26"/>
                  <a:gd name="T3" fmla="*/ 22 h 25"/>
                  <a:gd name="T4" fmla="*/ 4 w 26"/>
                  <a:gd name="T5" fmla="*/ 8 h 25"/>
                  <a:gd name="T6" fmla="*/ 0 w 26"/>
                  <a:gd name="T7" fmla="*/ 4 h 25"/>
                  <a:gd name="T8" fmla="*/ 4 w 26"/>
                  <a:gd name="T9" fmla="*/ 0 h 25"/>
                  <a:gd name="T10" fmla="*/ 25 w 26"/>
                  <a:gd name="T11" fmla="*/ 21 h 25"/>
                  <a:gd name="T12" fmla="*/ 22 w 26"/>
                  <a:gd name="T13" fmla="*/ 25 h 25"/>
                  <a:gd name="T14" fmla="*/ 21 w 26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5">
                    <a:moveTo>
                      <a:pt x="21" y="25"/>
                    </a:moveTo>
                    <a:cubicBezTo>
                      <a:pt x="19" y="25"/>
                      <a:pt x="18" y="24"/>
                      <a:pt x="17" y="22"/>
                    </a:cubicBezTo>
                    <a:cubicBezTo>
                      <a:pt x="16" y="9"/>
                      <a:pt x="5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" y="0"/>
                      <a:pt x="24" y="4"/>
                      <a:pt x="25" y="21"/>
                    </a:cubicBezTo>
                    <a:cubicBezTo>
                      <a:pt x="26" y="23"/>
                      <a:pt x="24" y="25"/>
                      <a:pt x="22" y="25"/>
                    </a:cubicBezTo>
                    <a:cubicBezTo>
                      <a:pt x="22" y="25"/>
                      <a:pt x="21" y="25"/>
                      <a:pt x="21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FDD6C5"/>
                </a:solidFill>
                <a:round/>
              </a:ln>
            </p:spPr>
            <p:txBody>
              <a:bodyPr vert="horz" wrap="square" lIns="93239" tIns="46619" rIns="93239" bIns="46619" numCol="1" anchor="t" anchorCtr="0" compatLnSpc="1"/>
              <a:lstStyle>
                <a:defPPr>
                  <a:defRPr lang="en-US"/>
                </a:defPPr>
                <a:lvl1pPr marL="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09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81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890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499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72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781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3900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625" algn="l" defTabSz="932815" rtl="0" eaLnBrk="1" latinLnBrk="0" hangingPunct="1">
                  <a:defRPr sz="183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18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AU" sz="143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Freeform 27"/>
            <p:cNvSpPr>
              <a:spLocks noEditPoints="1"/>
            </p:cNvSpPr>
            <p:nvPr/>
          </p:nvSpPr>
          <p:spPr bwMode="auto">
            <a:xfrm flipH="1">
              <a:off x="6091087" y="2748465"/>
              <a:ext cx="166409" cy="165089"/>
            </a:xfrm>
            <a:custGeom>
              <a:avLst/>
              <a:gdLst>
                <a:gd name="T0" fmla="*/ 27 w 53"/>
                <a:gd name="T1" fmla="*/ 0 h 53"/>
                <a:gd name="T2" fmla="*/ 0 w 53"/>
                <a:gd name="T3" fmla="*/ 26 h 53"/>
                <a:gd name="T4" fmla="*/ 27 w 53"/>
                <a:gd name="T5" fmla="*/ 53 h 53"/>
                <a:gd name="T6" fmla="*/ 53 w 53"/>
                <a:gd name="T7" fmla="*/ 26 h 53"/>
                <a:gd name="T8" fmla="*/ 27 w 53"/>
                <a:gd name="T9" fmla="*/ 0 h 53"/>
                <a:gd name="T10" fmla="*/ 27 w 53"/>
                <a:gd name="T11" fmla="*/ 45 h 53"/>
                <a:gd name="T12" fmla="*/ 8 w 53"/>
                <a:gd name="T13" fmla="*/ 26 h 53"/>
                <a:gd name="T14" fmla="*/ 27 w 53"/>
                <a:gd name="T15" fmla="*/ 8 h 53"/>
                <a:gd name="T16" fmla="*/ 45 w 53"/>
                <a:gd name="T17" fmla="*/ 26 h 53"/>
                <a:gd name="T18" fmla="*/ 27 w 53"/>
                <a:gd name="T19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1" y="53"/>
                    <a:pt x="53" y="41"/>
                    <a:pt x="53" y="26"/>
                  </a:cubicBezTo>
                  <a:cubicBezTo>
                    <a:pt x="53" y="12"/>
                    <a:pt x="41" y="0"/>
                    <a:pt x="27" y="0"/>
                  </a:cubicBezTo>
                  <a:close/>
                  <a:moveTo>
                    <a:pt x="27" y="45"/>
                  </a:moveTo>
                  <a:cubicBezTo>
                    <a:pt x="16" y="45"/>
                    <a:pt x="8" y="36"/>
                    <a:pt x="8" y="26"/>
                  </a:cubicBezTo>
                  <a:cubicBezTo>
                    <a:pt x="8" y="16"/>
                    <a:pt x="16" y="8"/>
                    <a:pt x="27" y="8"/>
                  </a:cubicBezTo>
                  <a:cubicBezTo>
                    <a:pt x="37" y="8"/>
                    <a:pt x="45" y="16"/>
                    <a:pt x="45" y="26"/>
                  </a:cubicBezTo>
                  <a:cubicBezTo>
                    <a:pt x="45" y="36"/>
                    <a:pt x="37" y="45"/>
                    <a:pt x="27" y="45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 flipH="1">
              <a:off x="5972224" y="2625639"/>
              <a:ext cx="402815" cy="406778"/>
            </a:xfrm>
            <a:custGeom>
              <a:avLst/>
              <a:gdLst>
                <a:gd name="T0" fmla="*/ 111 w 129"/>
                <a:gd name="T1" fmla="*/ 51 h 130"/>
                <a:gd name="T2" fmla="*/ 116 w 129"/>
                <a:gd name="T3" fmla="*/ 31 h 130"/>
                <a:gd name="T4" fmla="*/ 104 w 129"/>
                <a:gd name="T5" fmla="*/ 14 h 130"/>
                <a:gd name="T6" fmla="*/ 88 w 129"/>
                <a:gd name="T7" fmla="*/ 22 h 130"/>
                <a:gd name="T8" fmla="*/ 77 w 129"/>
                <a:gd name="T9" fmla="*/ 5 h 130"/>
                <a:gd name="T10" fmla="*/ 56 w 129"/>
                <a:gd name="T11" fmla="*/ 1 h 130"/>
                <a:gd name="T12" fmla="*/ 51 w 129"/>
                <a:gd name="T13" fmla="*/ 18 h 130"/>
                <a:gd name="T14" fmla="*/ 30 w 129"/>
                <a:gd name="T15" fmla="*/ 14 h 130"/>
                <a:gd name="T16" fmla="*/ 19 w 129"/>
                <a:gd name="T17" fmla="*/ 19 h 130"/>
                <a:gd name="T18" fmla="*/ 13 w 129"/>
                <a:gd name="T19" fmla="*/ 26 h 130"/>
                <a:gd name="T20" fmla="*/ 22 w 129"/>
                <a:gd name="T21" fmla="*/ 42 h 130"/>
                <a:gd name="T22" fmla="*/ 4 w 129"/>
                <a:gd name="T23" fmla="*/ 53 h 130"/>
                <a:gd name="T24" fmla="*/ 0 w 129"/>
                <a:gd name="T25" fmla="*/ 64 h 130"/>
                <a:gd name="T26" fmla="*/ 1 w 129"/>
                <a:gd name="T27" fmla="*/ 74 h 130"/>
                <a:gd name="T28" fmla="*/ 18 w 129"/>
                <a:gd name="T29" fmla="*/ 79 h 130"/>
                <a:gd name="T30" fmla="*/ 13 w 129"/>
                <a:gd name="T31" fmla="*/ 99 h 130"/>
                <a:gd name="T32" fmla="*/ 18 w 129"/>
                <a:gd name="T33" fmla="*/ 110 h 130"/>
                <a:gd name="T34" fmla="*/ 26 w 129"/>
                <a:gd name="T35" fmla="*/ 117 h 130"/>
                <a:gd name="T36" fmla="*/ 42 w 129"/>
                <a:gd name="T37" fmla="*/ 108 h 130"/>
                <a:gd name="T38" fmla="*/ 52 w 129"/>
                <a:gd name="T39" fmla="*/ 126 h 130"/>
                <a:gd name="T40" fmla="*/ 65 w 129"/>
                <a:gd name="T41" fmla="*/ 130 h 130"/>
                <a:gd name="T42" fmla="*/ 77 w 129"/>
                <a:gd name="T43" fmla="*/ 126 h 130"/>
                <a:gd name="T44" fmla="*/ 88 w 129"/>
                <a:gd name="T45" fmla="*/ 108 h 130"/>
                <a:gd name="T46" fmla="*/ 104 w 129"/>
                <a:gd name="T47" fmla="*/ 117 h 130"/>
                <a:gd name="T48" fmla="*/ 116 w 129"/>
                <a:gd name="T49" fmla="*/ 99 h 130"/>
                <a:gd name="T50" fmla="*/ 111 w 129"/>
                <a:gd name="T51" fmla="*/ 79 h 130"/>
                <a:gd name="T52" fmla="*/ 129 w 129"/>
                <a:gd name="T53" fmla="*/ 74 h 130"/>
                <a:gd name="T54" fmla="*/ 129 w 129"/>
                <a:gd name="T55" fmla="*/ 56 h 130"/>
                <a:gd name="T56" fmla="*/ 121 w 129"/>
                <a:gd name="T57" fmla="*/ 70 h 130"/>
                <a:gd name="T58" fmla="*/ 104 w 129"/>
                <a:gd name="T59" fmla="*/ 75 h 130"/>
                <a:gd name="T60" fmla="*/ 100 w 129"/>
                <a:gd name="T61" fmla="*/ 91 h 130"/>
                <a:gd name="T62" fmla="*/ 101 w 129"/>
                <a:gd name="T63" fmla="*/ 109 h 130"/>
                <a:gd name="T64" fmla="*/ 86 w 129"/>
                <a:gd name="T65" fmla="*/ 100 h 130"/>
                <a:gd name="T66" fmla="*/ 71 w 129"/>
                <a:gd name="T67" fmla="*/ 108 h 130"/>
                <a:gd name="T68" fmla="*/ 60 w 129"/>
                <a:gd name="T69" fmla="*/ 122 h 130"/>
                <a:gd name="T70" fmla="*/ 55 w 129"/>
                <a:gd name="T71" fmla="*/ 105 h 130"/>
                <a:gd name="T72" fmla="*/ 39 w 129"/>
                <a:gd name="T73" fmla="*/ 100 h 130"/>
                <a:gd name="T74" fmla="*/ 25 w 129"/>
                <a:gd name="T75" fmla="*/ 106 h 130"/>
                <a:gd name="T76" fmla="*/ 21 w 129"/>
                <a:gd name="T77" fmla="*/ 102 h 130"/>
                <a:gd name="T78" fmla="*/ 30 w 129"/>
                <a:gd name="T79" fmla="*/ 87 h 130"/>
                <a:gd name="T80" fmla="*/ 21 w 129"/>
                <a:gd name="T81" fmla="*/ 72 h 130"/>
                <a:gd name="T82" fmla="*/ 8 w 129"/>
                <a:gd name="T83" fmla="*/ 66 h 130"/>
                <a:gd name="T84" fmla="*/ 8 w 129"/>
                <a:gd name="T85" fmla="*/ 60 h 130"/>
                <a:gd name="T86" fmla="*/ 25 w 129"/>
                <a:gd name="T87" fmla="*/ 56 h 130"/>
                <a:gd name="T88" fmla="*/ 29 w 129"/>
                <a:gd name="T89" fmla="*/ 39 h 130"/>
                <a:gd name="T90" fmla="*/ 24 w 129"/>
                <a:gd name="T91" fmla="*/ 26 h 130"/>
                <a:gd name="T92" fmla="*/ 28 w 129"/>
                <a:gd name="T93" fmla="*/ 22 h 130"/>
                <a:gd name="T94" fmla="*/ 43 w 129"/>
                <a:gd name="T95" fmla="*/ 30 h 130"/>
                <a:gd name="T96" fmla="*/ 58 w 129"/>
                <a:gd name="T97" fmla="*/ 22 h 130"/>
                <a:gd name="T98" fmla="*/ 70 w 129"/>
                <a:gd name="T99" fmla="*/ 9 h 130"/>
                <a:gd name="T100" fmla="*/ 74 w 129"/>
                <a:gd name="T101" fmla="*/ 25 h 130"/>
                <a:gd name="T102" fmla="*/ 91 w 129"/>
                <a:gd name="T103" fmla="*/ 30 h 130"/>
                <a:gd name="T104" fmla="*/ 108 w 129"/>
                <a:gd name="T105" fmla="*/ 29 h 130"/>
                <a:gd name="T106" fmla="*/ 100 w 129"/>
                <a:gd name="T107" fmla="*/ 44 h 130"/>
                <a:gd name="T108" fmla="*/ 108 w 129"/>
                <a:gd name="T109" fmla="*/ 59 h 130"/>
                <a:gd name="T110" fmla="*/ 121 w 129"/>
                <a:gd name="T111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9" h="130">
                  <a:moveTo>
                    <a:pt x="125" y="53"/>
                  </a:moveTo>
                  <a:cubicBezTo>
                    <a:pt x="111" y="51"/>
                    <a:pt x="111" y="51"/>
                    <a:pt x="111" y="51"/>
                  </a:cubicBezTo>
                  <a:cubicBezTo>
                    <a:pt x="111" y="48"/>
                    <a:pt x="109" y="45"/>
                    <a:pt x="108" y="4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30"/>
                    <a:pt x="117" y="28"/>
                    <a:pt x="116" y="26"/>
                  </a:cubicBezTo>
                  <a:cubicBezTo>
                    <a:pt x="113" y="21"/>
                    <a:pt x="108" y="17"/>
                    <a:pt x="104" y="14"/>
                  </a:cubicBezTo>
                  <a:cubicBezTo>
                    <a:pt x="102" y="12"/>
                    <a:pt x="100" y="12"/>
                    <a:pt x="99" y="14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5" y="21"/>
                    <a:pt x="82" y="19"/>
                    <a:pt x="79" y="18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3"/>
                    <a:pt x="75" y="1"/>
                    <a:pt x="74" y="1"/>
                  </a:cubicBezTo>
                  <a:cubicBezTo>
                    <a:pt x="68" y="0"/>
                    <a:pt x="62" y="0"/>
                    <a:pt x="56" y="1"/>
                  </a:cubicBezTo>
                  <a:cubicBezTo>
                    <a:pt x="54" y="1"/>
                    <a:pt x="53" y="3"/>
                    <a:pt x="52" y="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7" y="19"/>
                    <a:pt x="44" y="21"/>
                    <a:pt x="42" y="22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2"/>
                    <a:pt x="27" y="12"/>
                    <a:pt x="26" y="14"/>
                  </a:cubicBezTo>
                  <a:cubicBezTo>
                    <a:pt x="24" y="15"/>
                    <a:pt x="21" y="17"/>
                    <a:pt x="19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2"/>
                    <a:pt x="15" y="24"/>
                    <a:pt x="13" y="26"/>
                  </a:cubicBezTo>
                  <a:cubicBezTo>
                    <a:pt x="12" y="28"/>
                    <a:pt x="12" y="30"/>
                    <a:pt x="13" y="3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0" y="45"/>
                    <a:pt x="19" y="48"/>
                    <a:pt x="18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2" y="53"/>
                    <a:pt x="1" y="54"/>
                    <a:pt x="1" y="56"/>
                  </a:cubicBezTo>
                  <a:cubicBezTo>
                    <a:pt x="0" y="59"/>
                    <a:pt x="0" y="62"/>
                    <a:pt x="0" y="6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0" y="71"/>
                    <a:pt x="1" y="74"/>
                  </a:cubicBezTo>
                  <a:cubicBezTo>
                    <a:pt x="1" y="76"/>
                    <a:pt x="2" y="77"/>
                    <a:pt x="4" y="77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9" y="82"/>
                    <a:pt x="20" y="85"/>
                    <a:pt x="22" y="88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2" y="101"/>
                    <a:pt x="12" y="103"/>
                    <a:pt x="13" y="104"/>
                  </a:cubicBezTo>
                  <a:cubicBezTo>
                    <a:pt x="15" y="106"/>
                    <a:pt x="17" y="108"/>
                    <a:pt x="18" y="110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1" y="113"/>
                    <a:pt x="24" y="115"/>
                    <a:pt x="26" y="117"/>
                  </a:cubicBezTo>
                  <a:cubicBezTo>
                    <a:pt x="27" y="118"/>
                    <a:pt x="29" y="118"/>
                    <a:pt x="30" y="117"/>
                  </a:cubicBezTo>
                  <a:cubicBezTo>
                    <a:pt x="42" y="108"/>
                    <a:pt x="42" y="108"/>
                    <a:pt x="42" y="108"/>
                  </a:cubicBezTo>
                  <a:cubicBezTo>
                    <a:pt x="44" y="110"/>
                    <a:pt x="47" y="111"/>
                    <a:pt x="51" y="112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3" y="128"/>
                    <a:pt x="54" y="129"/>
                    <a:pt x="56" y="129"/>
                  </a:cubicBezTo>
                  <a:cubicBezTo>
                    <a:pt x="59" y="130"/>
                    <a:pt x="62" y="130"/>
                    <a:pt x="65" y="130"/>
                  </a:cubicBezTo>
                  <a:cubicBezTo>
                    <a:pt x="68" y="130"/>
                    <a:pt x="71" y="130"/>
                    <a:pt x="74" y="129"/>
                  </a:cubicBezTo>
                  <a:cubicBezTo>
                    <a:pt x="75" y="129"/>
                    <a:pt x="77" y="128"/>
                    <a:pt x="77" y="126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2" y="111"/>
                    <a:pt x="85" y="110"/>
                    <a:pt x="88" y="108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100" y="118"/>
                    <a:pt x="102" y="118"/>
                    <a:pt x="104" y="117"/>
                  </a:cubicBezTo>
                  <a:cubicBezTo>
                    <a:pt x="108" y="113"/>
                    <a:pt x="113" y="109"/>
                    <a:pt x="116" y="104"/>
                  </a:cubicBezTo>
                  <a:cubicBezTo>
                    <a:pt x="117" y="103"/>
                    <a:pt x="117" y="101"/>
                    <a:pt x="116" y="99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9" y="85"/>
                    <a:pt x="111" y="82"/>
                    <a:pt x="111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7" y="77"/>
                    <a:pt x="128" y="76"/>
                    <a:pt x="129" y="74"/>
                  </a:cubicBezTo>
                  <a:cubicBezTo>
                    <a:pt x="129" y="71"/>
                    <a:pt x="129" y="68"/>
                    <a:pt x="129" y="65"/>
                  </a:cubicBezTo>
                  <a:cubicBezTo>
                    <a:pt x="129" y="62"/>
                    <a:pt x="129" y="59"/>
                    <a:pt x="129" y="56"/>
                  </a:cubicBezTo>
                  <a:cubicBezTo>
                    <a:pt x="128" y="54"/>
                    <a:pt x="127" y="53"/>
                    <a:pt x="125" y="53"/>
                  </a:cubicBezTo>
                  <a:close/>
                  <a:moveTo>
                    <a:pt x="121" y="70"/>
                  </a:moveTo>
                  <a:cubicBezTo>
                    <a:pt x="108" y="72"/>
                    <a:pt x="108" y="72"/>
                    <a:pt x="108" y="72"/>
                  </a:cubicBezTo>
                  <a:cubicBezTo>
                    <a:pt x="106" y="72"/>
                    <a:pt x="105" y="73"/>
                    <a:pt x="104" y="75"/>
                  </a:cubicBezTo>
                  <a:cubicBezTo>
                    <a:pt x="103" y="79"/>
                    <a:pt x="102" y="83"/>
                    <a:pt x="100" y="87"/>
                  </a:cubicBezTo>
                  <a:cubicBezTo>
                    <a:pt x="99" y="88"/>
                    <a:pt x="99" y="90"/>
                    <a:pt x="100" y="91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06" y="104"/>
                    <a:pt x="104" y="106"/>
                    <a:pt x="101" y="109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89" y="99"/>
                    <a:pt x="87" y="99"/>
                    <a:pt x="86" y="100"/>
                  </a:cubicBezTo>
                  <a:cubicBezTo>
                    <a:pt x="82" y="102"/>
                    <a:pt x="78" y="104"/>
                    <a:pt x="74" y="105"/>
                  </a:cubicBezTo>
                  <a:cubicBezTo>
                    <a:pt x="73" y="105"/>
                    <a:pt x="72" y="107"/>
                    <a:pt x="71" y="108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66" y="122"/>
                    <a:pt x="63" y="122"/>
                    <a:pt x="60" y="122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7"/>
                    <a:pt x="57" y="105"/>
                    <a:pt x="55" y="105"/>
                  </a:cubicBezTo>
                  <a:cubicBezTo>
                    <a:pt x="51" y="104"/>
                    <a:pt x="47" y="102"/>
                    <a:pt x="43" y="100"/>
                  </a:cubicBezTo>
                  <a:cubicBezTo>
                    <a:pt x="42" y="99"/>
                    <a:pt x="40" y="99"/>
                    <a:pt x="39" y="10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7" y="108"/>
                    <a:pt x="26" y="107"/>
                    <a:pt x="25" y="106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4"/>
                    <a:pt x="22" y="103"/>
                    <a:pt x="21" y="102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30" y="90"/>
                    <a:pt x="31" y="88"/>
                    <a:pt x="30" y="87"/>
                  </a:cubicBezTo>
                  <a:cubicBezTo>
                    <a:pt x="27" y="83"/>
                    <a:pt x="26" y="79"/>
                    <a:pt x="25" y="75"/>
                  </a:cubicBezTo>
                  <a:cubicBezTo>
                    <a:pt x="24" y="73"/>
                    <a:pt x="23" y="72"/>
                    <a:pt x="21" y="72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69"/>
                    <a:pt x="8" y="67"/>
                    <a:pt x="8" y="6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3"/>
                    <a:pt x="8" y="62"/>
                    <a:pt x="8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3" y="58"/>
                    <a:pt x="24" y="57"/>
                    <a:pt x="25" y="56"/>
                  </a:cubicBezTo>
                  <a:cubicBezTo>
                    <a:pt x="26" y="51"/>
                    <a:pt x="27" y="47"/>
                    <a:pt x="30" y="44"/>
                  </a:cubicBezTo>
                  <a:cubicBezTo>
                    <a:pt x="31" y="42"/>
                    <a:pt x="30" y="41"/>
                    <a:pt x="29" y="3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4"/>
                    <a:pt x="27" y="23"/>
                    <a:pt x="28" y="22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1"/>
                    <a:pt x="42" y="31"/>
                    <a:pt x="43" y="30"/>
                  </a:cubicBezTo>
                  <a:cubicBezTo>
                    <a:pt x="47" y="28"/>
                    <a:pt x="51" y="26"/>
                    <a:pt x="55" y="25"/>
                  </a:cubicBezTo>
                  <a:cubicBezTo>
                    <a:pt x="57" y="25"/>
                    <a:pt x="58" y="24"/>
                    <a:pt x="58" y="22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3" y="8"/>
                    <a:pt x="66" y="8"/>
                    <a:pt x="70" y="9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4"/>
                    <a:pt x="73" y="25"/>
                    <a:pt x="74" y="25"/>
                  </a:cubicBezTo>
                  <a:cubicBezTo>
                    <a:pt x="78" y="26"/>
                    <a:pt x="82" y="28"/>
                    <a:pt x="86" y="30"/>
                  </a:cubicBezTo>
                  <a:cubicBezTo>
                    <a:pt x="87" y="31"/>
                    <a:pt x="89" y="31"/>
                    <a:pt x="91" y="30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4" y="24"/>
                    <a:pt x="106" y="26"/>
                    <a:pt x="108" y="2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99" y="41"/>
                    <a:pt x="99" y="42"/>
                    <a:pt x="100" y="44"/>
                  </a:cubicBezTo>
                  <a:cubicBezTo>
                    <a:pt x="102" y="47"/>
                    <a:pt x="103" y="51"/>
                    <a:pt x="104" y="56"/>
                  </a:cubicBezTo>
                  <a:cubicBezTo>
                    <a:pt x="105" y="57"/>
                    <a:pt x="106" y="58"/>
                    <a:pt x="108" y="59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21" y="62"/>
                    <a:pt x="121" y="64"/>
                    <a:pt x="121" y="65"/>
                  </a:cubicBezTo>
                  <a:cubicBezTo>
                    <a:pt x="121" y="67"/>
                    <a:pt x="121" y="68"/>
                    <a:pt x="121" y="70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" name="Freeform 29"/>
            <p:cNvSpPr>
              <a:spLocks noEditPoints="1"/>
            </p:cNvSpPr>
            <p:nvPr/>
          </p:nvSpPr>
          <p:spPr bwMode="auto">
            <a:xfrm flipH="1">
              <a:off x="5848078" y="2504135"/>
              <a:ext cx="121505" cy="116222"/>
            </a:xfrm>
            <a:custGeom>
              <a:avLst/>
              <a:gdLst>
                <a:gd name="T0" fmla="*/ 26 w 39"/>
                <a:gd name="T1" fmla="*/ 2 h 37"/>
                <a:gd name="T2" fmla="*/ 19 w 39"/>
                <a:gd name="T3" fmla="*/ 0 h 37"/>
                <a:gd name="T4" fmla="*/ 2 w 39"/>
                <a:gd name="T5" fmla="*/ 12 h 37"/>
                <a:gd name="T6" fmla="*/ 2 w 39"/>
                <a:gd name="T7" fmla="*/ 26 h 37"/>
                <a:gd name="T8" fmla="*/ 12 w 39"/>
                <a:gd name="T9" fmla="*/ 36 h 37"/>
                <a:gd name="T10" fmla="*/ 19 w 39"/>
                <a:gd name="T11" fmla="*/ 37 h 37"/>
                <a:gd name="T12" fmla="*/ 37 w 39"/>
                <a:gd name="T13" fmla="*/ 26 h 37"/>
                <a:gd name="T14" fmla="*/ 37 w 39"/>
                <a:gd name="T15" fmla="*/ 12 h 37"/>
                <a:gd name="T16" fmla="*/ 26 w 39"/>
                <a:gd name="T17" fmla="*/ 2 h 37"/>
                <a:gd name="T18" fmla="*/ 29 w 39"/>
                <a:gd name="T19" fmla="*/ 23 h 37"/>
                <a:gd name="T20" fmla="*/ 19 w 39"/>
                <a:gd name="T21" fmla="*/ 29 h 37"/>
                <a:gd name="T22" fmla="*/ 15 w 39"/>
                <a:gd name="T23" fmla="*/ 29 h 37"/>
                <a:gd name="T24" fmla="*/ 10 w 39"/>
                <a:gd name="T25" fmla="*/ 23 h 37"/>
                <a:gd name="T26" fmla="*/ 10 w 39"/>
                <a:gd name="T27" fmla="*/ 15 h 37"/>
                <a:gd name="T28" fmla="*/ 19 w 39"/>
                <a:gd name="T29" fmla="*/ 8 h 37"/>
                <a:gd name="T30" fmla="*/ 23 w 39"/>
                <a:gd name="T31" fmla="*/ 9 h 37"/>
                <a:gd name="T32" fmla="*/ 29 w 39"/>
                <a:gd name="T33" fmla="*/ 15 h 37"/>
                <a:gd name="T34" fmla="*/ 29 w 39"/>
                <a:gd name="T35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7">
                  <a:moveTo>
                    <a:pt x="26" y="2"/>
                  </a:moveTo>
                  <a:cubicBezTo>
                    <a:pt x="24" y="1"/>
                    <a:pt x="22" y="0"/>
                    <a:pt x="19" y="0"/>
                  </a:cubicBezTo>
                  <a:cubicBezTo>
                    <a:pt x="12" y="0"/>
                    <a:pt x="5" y="5"/>
                    <a:pt x="2" y="12"/>
                  </a:cubicBezTo>
                  <a:cubicBezTo>
                    <a:pt x="0" y="16"/>
                    <a:pt x="0" y="21"/>
                    <a:pt x="2" y="26"/>
                  </a:cubicBezTo>
                  <a:cubicBezTo>
                    <a:pt x="4" y="30"/>
                    <a:pt x="8" y="34"/>
                    <a:pt x="12" y="36"/>
                  </a:cubicBezTo>
                  <a:cubicBezTo>
                    <a:pt x="15" y="37"/>
                    <a:pt x="17" y="37"/>
                    <a:pt x="19" y="37"/>
                  </a:cubicBezTo>
                  <a:cubicBezTo>
                    <a:pt x="27" y="37"/>
                    <a:pt x="34" y="33"/>
                    <a:pt x="37" y="26"/>
                  </a:cubicBezTo>
                  <a:cubicBezTo>
                    <a:pt x="39" y="21"/>
                    <a:pt x="38" y="16"/>
                    <a:pt x="37" y="12"/>
                  </a:cubicBezTo>
                  <a:cubicBezTo>
                    <a:pt x="35" y="7"/>
                    <a:pt x="31" y="3"/>
                    <a:pt x="26" y="2"/>
                  </a:cubicBezTo>
                  <a:close/>
                  <a:moveTo>
                    <a:pt x="29" y="23"/>
                  </a:moveTo>
                  <a:cubicBezTo>
                    <a:pt x="28" y="27"/>
                    <a:pt x="24" y="29"/>
                    <a:pt x="19" y="29"/>
                  </a:cubicBezTo>
                  <a:cubicBezTo>
                    <a:pt x="18" y="29"/>
                    <a:pt x="17" y="29"/>
                    <a:pt x="15" y="29"/>
                  </a:cubicBezTo>
                  <a:cubicBezTo>
                    <a:pt x="13" y="27"/>
                    <a:pt x="11" y="25"/>
                    <a:pt x="10" y="23"/>
                  </a:cubicBezTo>
                  <a:cubicBezTo>
                    <a:pt x="9" y="20"/>
                    <a:pt x="9" y="17"/>
                    <a:pt x="10" y="15"/>
                  </a:cubicBezTo>
                  <a:cubicBezTo>
                    <a:pt x="11" y="11"/>
                    <a:pt x="15" y="8"/>
                    <a:pt x="19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6" y="10"/>
                    <a:pt x="28" y="12"/>
                    <a:pt x="29" y="15"/>
                  </a:cubicBezTo>
                  <a:cubicBezTo>
                    <a:pt x="30" y="17"/>
                    <a:pt x="30" y="20"/>
                    <a:pt x="29" y="23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 flipH="1">
              <a:off x="5763553" y="2416968"/>
              <a:ext cx="290555" cy="290555"/>
            </a:xfrm>
            <a:custGeom>
              <a:avLst/>
              <a:gdLst>
                <a:gd name="T0" fmla="*/ 83 w 93"/>
                <a:gd name="T1" fmla="*/ 49 h 93"/>
                <a:gd name="T2" fmla="*/ 91 w 93"/>
                <a:gd name="T3" fmla="*/ 39 h 93"/>
                <a:gd name="T4" fmla="*/ 88 w 93"/>
                <a:gd name="T5" fmla="*/ 22 h 93"/>
                <a:gd name="T6" fmla="*/ 74 w 93"/>
                <a:gd name="T7" fmla="*/ 23 h 93"/>
                <a:gd name="T8" fmla="*/ 72 w 93"/>
                <a:gd name="T9" fmla="*/ 10 h 93"/>
                <a:gd name="T10" fmla="*/ 65 w 93"/>
                <a:gd name="T11" fmla="*/ 2 h 93"/>
                <a:gd name="T12" fmla="*/ 54 w 93"/>
                <a:gd name="T13" fmla="*/ 2 h 93"/>
                <a:gd name="T14" fmla="*/ 43 w 93"/>
                <a:gd name="T15" fmla="*/ 10 h 93"/>
                <a:gd name="T16" fmla="*/ 34 w 93"/>
                <a:gd name="T17" fmla="*/ 0 h 93"/>
                <a:gd name="T18" fmla="*/ 28 w 93"/>
                <a:gd name="T19" fmla="*/ 3 h 93"/>
                <a:gd name="T20" fmla="*/ 20 w 93"/>
                <a:gd name="T21" fmla="*/ 10 h 93"/>
                <a:gd name="T22" fmla="*/ 19 w 93"/>
                <a:gd name="T23" fmla="*/ 23 h 93"/>
                <a:gd name="T24" fmla="*/ 5 w 93"/>
                <a:gd name="T25" fmla="*/ 23 h 93"/>
                <a:gd name="T26" fmla="*/ 2 w 93"/>
                <a:gd name="T27" fmla="*/ 29 h 93"/>
                <a:gd name="T28" fmla="*/ 2 w 93"/>
                <a:gd name="T29" fmla="*/ 39 h 93"/>
                <a:gd name="T30" fmla="*/ 10 w 93"/>
                <a:gd name="T31" fmla="*/ 50 h 93"/>
                <a:gd name="T32" fmla="*/ 0 w 93"/>
                <a:gd name="T33" fmla="*/ 59 h 93"/>
                <a:gd name="T34" fmla="*/ 3 w 93"/>
                <a:gd name="T35" fmla="*/ 66 h 93"/>
                <a:gd name="T36" fmla="*/ 10 w 93"/>
                <a:gd name="T37" fmla="*/ 73 h 93"/>
                <a:gd name="T38" fmla="*/ 23 w 93"/>
                <a:gd name="T39" fmla="*/ 75 h 93"/>
                <a:gd name="T40" fmla="*/ 22 w 93"/>
                <a:gd name="T41" fmla="*/ 88 h 93"/>
                <a:gd name="T42" fmla="*/ 35 w 93"/>
                <a:gd name="T43" fmla="*/ 93 h 93"/>
                <a:gd name="T44" fmla="*/ 39 w 93"/>
                <a:gd name="T45" fmla="*/ 91 h 93"/>
                <a:gd name="T46" fmla="*/ 50 w 93"/>
                <a:gd name="T47" fmla="*/ 83 h 93"/>
                <a:gd name="T48" fmla="*/ 59 w 93"/>
                <a:gd name="T49" fmla="*/ 93 h 93"/>
                <a:gd name="T50" fmla="*/ 73 w 93"/>
                <a:gd name="T51" fmla="*/ 83 h 93"/>
                <a:gd name="T52" fmla="*/ 74 w 93"/>
                <a:gd name="T53" fmla="*/ 70 h 93"/>
                <a:gd name="T54" fmla="*/ 88 w 93"/>
                <a:gd name="T55" fmla="*/ 71 h 93"/>
                <a:gd name="T56" fmla="*/ 93 w 93"/>
                <a:gd name="T57" fmla="*/ 59 h 93"/>
                <a:gd name="T58" fmla="*/ 83 w 93"/>
                <a:gd name="T59" fmla="*/ 62 h 93"/>
                <a:gd name="T60" fmla="*/ 74 w 93"/>
                <a:gd name="T61" fmla="*/ 62 h 93"/>
                <a:gd name="T62" fmla="*/ 63 w 93"/>
                <a:gd name="T63" fmla="*/ 70 h 93"/>
                <a:gd name="T64" fmla="*/ 64 w 93"/>
                <a:gd name="T65" fmla="*/ 82 h 93"/>
                <a:gd name="T66" fmla="*/ 55 w 93"/>
                <a:gd name="T67" fmla="*/ 77 h 93"/>
                <a:gd name="T68" fmla="*/ 42 w 93"/>
                <a:gd name="T69" fmla="*/ 75 h 93"/>
                <a:gd name="T70" fmla="*/ 34 w 93"/>
                <a:gd name="T71" fmla="*/ 84 h 93"/>
                <a:gd name="T72" fmla="*/ 29 w 93"/>
                <a:gd name="T73" fmla="*/ 83 h 93"/>
                <a:gd name="T74" fmla="*/ 30 w 93"/>
                <a:gd name="T75" fmla="*/ 70 h 93"/>
                <a:gd name="T76" fmla="*/ 19 w 93"/>
                <a:gd name="T77" fmla="*/ 62 h 93"/>
                <a:gd name="T78" fmla="*/ 10 w 93"/>
                <a:gd name="T79" fmla="*/ 63 h 93"/>
                <a:gd name="T80" fmla="*/ 9 w 93"/>
                <a:gd name="T81" fmla="*/ 60 h 93"/>
                <a:gd name="T82" fmla="*/ 18 w 93"/>
                <a:gd name="T83" fmla="*/ 51 h 93"/>
                <a:gd name="T84" fmla="*/ 16 w 93"/>
                <a:gd name="T85" fmla="*/ 38 h 93"/>
                <a:gd name="T86" fmla="*/ 9 w 93"/>
                <a:gd name="T87" fmla="*/ 32 h 93"/>
                <a:gd name="T88" fmla="*/ 11 w 93"/>
                <a:gd name="T89" fmla="*/ 29 h 93"/>
                <a:gd name="T90" fmla="*/ 23 w 93"/>
                <a:gd name="T91" fmla="*/ 30 h 93"/>
                <a:gd name="T92" fmla="*/ 31 w 93"/>
                <a:gd name="T93" fmla="*/ 20 h 93"/>
                <a:gd name="T94" fmla="*/ 31 w 93"/>
                <a:gd name="T95" fmla="*/ 10 h 93"/>
                <a:gd name="T96" fmla="*/ 33 w 93"/>
                <a:gd name="T97" fmla="*/ 9 h 93"/>
                <a:gd name="T98" fmla="*/ 42 w 93"/>
                <a:gd name="T99" fmla="*/ 19 h 93"/>
                <a:gd name="T100" fmla="*/ 55 w 93"/>
                <a:gd name="T101" fmla="*/ 17 h 93"/>
                <a:gd name="T102" fmla="*/ 62 w 93"/>
                <a:gd name="T103" fmla="*/ 10 h 93"/>
                <a:gd name="T104" fmla="*/ 62 w 93"/>
                <a:gd name="T105" fmla="*/ 19 h 93"/>
                <a:gd name="T106" fmla="*/ 69 w 93"/>
                <a:gd name="T107" fmla="*/ 30 h 93"/>
                <a:gd name="T108" fmla="*/ 82 w 93"/>
                <a:gd name="T109" fmla="*/ 29 h 93"/>
                <a:gd name="T110" fmla="*/ 76 w 93"/>
                <a:gd name="T111" fmla="*/ 38 h 93"/>
                <a:gd name="T112" fmla="*/ 75 w 93"/>
                <a:gd name="T113" fmla="*/ 51 h 93"/>
                <a:gd name="T114" fmla="*/ 84 w 93"/>
                <a:gd name="T115" fmla="*/ 5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3" h="93">
                  <a:moveTo>
                    <a:pt x="91" y="54"/>
                  </a:moveTo>
                  <a:cubicBezTo>
                    <a:pt x="83" y="49"/>
                    <a:pt x="83" y="49"/>
                    <a:pt x="83" y="49"/>
                  </a:cubicBezTo>
                  <a:cubicBezTo>
                    <a:pt x="83" y="48"/>
                    <a:pt x="83" y="46"/>
                    <a:pt x="83" y="44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2" y="38"/>
                    <a:pt x="93" y="36"/>
                    <a:pt x="93" y="34"/>
                  </a:cubicBezTo>
                  <a:cubicBezTo>
                    <a:pt x="92" y="30"/>
                    <a:pt x="90" y="26"/>
                    <a:pt x="88" y="22"/>
                  </a:cubicBezTo>
                  <a:cubicBezTo>
                    <a:pt x="87" y="21"/>
                    <a:pt x="85" y="20"/>
                    <a:pt x="83" y="21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2"/>
                    <a:pt x="71" y="20"/>
                    <a:pt x="70" y="1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3" y="8"/>
                    <a:pt x="72" y="6"/>
                    <a:pt x="70" y="5"/>
                  </a:cubicBezTo>
                  <a:cubicBezTo>
                    <a:pt x="69" y="4"/>
                    <a:pt x="67" y="3"/>
                    <a:pt x="65" y="2"/>
                  </a:cubicBezTo>
                  <a:cubicBezTo>
                    <a:pt x="63" y="2"/>
                    <a:pt x="60" y="1"/>
                    <a:pt x="58" y="0"/>
                  </a:cubicBezTo>
                  <a:cubicBezTo>
                    <a:pt x="57" y="0"/>
                    <a:pt x="55" y="1"/>
                    <a:pt x="54" y="2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10"/>
                    <a:pt x="45" y="10"/>
                    <a:pt x="43" y="1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6" y="0"/>
                    <a:pt x="34" y="0"/>
                  </a:cubicBezTo>
                  <a:cubicBezTo>
                    <a:pt x="32" y="1"/>
                    <a:pt x="30" y="2"/>
                    <a:pt x="28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4" y="5"/>
                    <a:pt x="22" y="6"/>
                  </a:cubicBezTo>
                  <a:cubicBezTo>
                    <a:pt x="21" y="6"/>
                    <a:pt x="20" y="8"/>
                    <a:pt x="20" y="1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20"/>
                    <a:pt x="20" y="22"/>
                    <a:pt x="19" y="23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1"/>
                    <a:pt x="5" y="23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31"/>
                    <a:pt x="1" y="33"/>
                    <a:pt x="0" y="35"/>
                  </a:cubicBezTo>
                  <a:cubicBezTo>
                    <a:pt x="0" y="37"/>
                    <a:pt x="0" y="38"/>
                    <a:pt x="2" y="39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6"/>
                    <a:pt x="10" y="48"/>
                    <a:pt x="10" y="50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1" y="61"/>
                    <a:pt x="1" y="63"/>
                    <a:pt x="2" y="6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68"/>
                    <a:pt x="4" y="69"/>
                    <a:pt x="5" y="71"/>
                  </a:cubicBezTo>
                  <a:cubicBezTo>
                    <a:pt x="6" y="73"/>
                    <a:pt x="8" y="73"/>
                    <a:pt x="10" y="73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20" y="72"/>
                    <a:pt x="21" y="73"/>
                    <a:pt x="23" y="7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0" y="85"/>
                    <a:pt x="21" y="87"/>
                    <a:pt x="22" y="88"/>
                  </a:cubicBezTo>
                  <a:cubicBezTo>
                    <a:pt x="24" y="89"/>
                    <a:pt x="26" y="90"/>
                    <a:pt x="28" y="91"/>
                  </a:cubicBezTo>
                  <a:cubicBezTo>
                    <a:pt x="30" y="92"/>
                    <a:pt x="32" y="92"/>
                    <a:pt x="35" y="93"/>
                  </a:cubicBezTo>
                  <a:cubicBezTo>
                    <a:pt x="35" y="93"/>
                    <a:pt x="35" y="93"/>
                    <a:pt x="36" y="93"/>
                  </a:cubicBezTo>
                  <a:cubicBezTo>
                    <a:pt x="37" y="93"/>
                    <a:pt x="38" y="92"/>
                    <a:pt x="39" y="91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6" y="83"/>
                    <a:pt x="48" y="83"/>
                    <a:pt x="50" y="83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5" y="93"/>
                    <a:pt x="57" y="93"/>
                    <a:pt x="59" y="93"/>
                  </a:cubicBezTo>
                  <a:cubicBezTo>
                    <a:pt x="63" y="92"/>
                    <a:pt x="67" y="90"/>
                    <a:pt x="71" y="88"/>
                  </a:cubicBezTo>
                  <a:cubicBezTo>
                    <a:pt x="72" y="87"/>
                    <a:pt x="73" y="85"/>
                    <a:pt x="73" y="83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2" y="73"/>
                    <a:pt x="73" y="72"/>
                    <a:pt x="74" y="70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5" y="73"/>
                    <a:pt x="87" y="72"/>
                    <a:pt x="88" y="71"/>
                  </a:cubicBezTo>
                  <a:cubicBezTo>
                    <a:pt x="89" y="69"/>
                    <a:pt x="90" y="67"/>
                    <a:pt x="91" y="65"/>
                  </a:cubicBezTo>
                  <a:cubicBezTo>
                    <a:pt x="91" y="63"/>
                    <a:pt x="92" y="61"/>
                    <a:pt x="93" y="59"/>
                  </a:cubicBezTo>
                  <a:cubicBezTo>
                    <a:pt x="93" y="57"/>
                    <a:pt x="92" y="55"/>
                    <a:pt x="91" y="54"/>
                  </a:cubicBezTo>
                  <a:close/>
                  <a:moveTo>
                    <a:pt x="83" y="62"/>
                  </a:moveTo>
                  <a:cubicBezTo>
                    <a:pt x="83" y="63"/>
                    <a:pt x="83" y="63"/>
                    <a:pt x="8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2" y="61"/>
                    <a:pt x="70" y="62"/>
                    <a:pt x="70" y="63"/>
                  </a:cubicBezTo>
                  <a:cubicBezTo>
                    <a:pt x="68" y="66"/>
                    <a:pt x="66" y="68"/>
                    <a:pt x="63" y="70"/>
                  </a:cubicBezTo>
                  <a:cubicBezTo>
                    <a:pt x="62" y="71"/>
                    <a:pt x="61" y="72"/>
                    <a:pt x="62" y="74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3"/>
                    <a:pt x="61" y="84"/>
                    <a:pt x="60" y="84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4" y="75"/>
                    <a:pt x="53" y="75"/>
                    <a:pt x="51" y="75"/>
                  </a:cubicBezTo>
                  <a:cubicBezTo>
                    <a:pt x="48" y="75"/>
                    <a:pt x="45" y="75"/>
                    <a:pt x="42" y="75"/>
                  </a:cubicBezTo>
                  <a:cubicBezTo>
                    <a:pt x="41" y="75"/>
                    <a:pt x="39" y="75"/>
                    <a:pt x="38" y="77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4"/>
                    <a:pt x="32" y="84"/>
                    <a:pt x="31" y="84"/>
                  </a:cubicBezTo>
                  <a:cubicBezTo>
                    <a:pt x="31" y="83"/>
                    <a:pt x="30" y="83"/>
                    <a:pt x="29" y="8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2" y="72"/>
                    <a:pt x="31" y="71"/>
                    <a:pt x="30" y="70"/>
                  </a:cubicBezTo>
                  <a:cubicBezTo>
                    <a:pt x="27" y="68"/>
                    <a:pt x="25" y="66"/>
                    <a:pt x="24" y="64"/>
                  </a:cubicBezTo>
                  <a:cubicBezTo>
                    <a:pt x="23" y="62"/>
                    <a:pt x="21" y="62"/>
                    <a:pt x="19" y="62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4"/>
                    <a:pt x="10" y="63"/>
                    <a:pt x="10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9" y="61"/>
                    <a:pt x="9" y="60"/>
                    <a:pt x="9" y="6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4"/>
                    <a:pt x="19" y="53"/>
                    <a:pt x="18" y="51"/>
                  </a:cubicBezTo>
                  <a:cubicBezTo>
                    <a:pt x="18" y="48"/>
                    <a:pt x="18" y="45"/>
                    <a:pt x="18" y="42"/>
                  </a:cubicBezTo>
                  <a:cubicBezTo>
                    <a:pt x="19" y="41"/>
                    <a:pt x="18" y="39"/>
                    <a:pt x="16" y="3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1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2" y="31"/>
                    <a:pt x="23" y="30"/>
                  </a:cubicBezTo>
                  <a:cubicBezTo>
                    <a:pt x="25" y="28"/>
                    <a:pt x="27" y="26"/>
                    <a:pt x="30" y="24"/>
                  </a:cubicBezTo>
                  <a:cubicBezTo>
                    <a:pt x="31" y="23"/>
                    <a:pt x="32" y="21"/>
                    <a:pt x="31" y="2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30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0"/>
                    <a:pt x="33" y="9"/>
                    <a:pt x="33" y="9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8"/>
                    <a:pt x="40" y="19"/>
                    <a:pt x="42" y="19"/>
                  </a:cubicBezTo>
                  <a:cubicBezTo>
                    <a:pt x="45" y="18"/>
                    <a:pt x="48" y="18"/>
                    <a:pt x="51" y="19"/>
                  </a:cubicBezTo>
                  <a:cubicBezTo>
                    <a:pt x="52" y="19"/>
                    <a:pt x="54" y="18"/>
                    <a:pt x="55" y="17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1" y="9"/>
                    <a:pt x="62" y="10"/>
                  </a:cubicBezTo>
                  <a:cubicBezTo>
                    <a:pt x="62" y="10"/>
                    <a:pt x="63" y="10"/>
                    <a:pt x="64" y="11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1" y="21"/>
                    <a:pt x="62" y="23"/>
                    <a:pt x="63" y="24"/>
                  </a:cubicBezTo>
                  <a:cubicBezTo>
                    <a:pt x="66" y="25"/>
                    <a:pt x="68" y="27"/>
                    <a:pt x="69" y="30"/>
                  </a:cubicBezTo>
                  <a:cubicBezTo>
                    <a:pt x="70" y="31"/>
                    <a:pt x="72" y="32"/>
                    <a:pt x="74" y="31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1"/>
                    <a:pt x="84" y="32"/>
                    <a:pt x="84" y="34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5" y="39"/>
                    <a:pt x="74" y="41"/>
                    <a:pt x="75" y="42"/>
                  </a:cubicBezTo>
                  <a:cubicBezTo>
                    <a:pt x="75" y="45"/>
                    <a:pt x="75" y="48"/>
                    <a:pt x="75" y="51"/>
                  </a:cubicBezTo>
                  <a:cubicBezTo>
                    <a:pt x="74" y="53"/>
                    <a:pt x="75" y="54"/>
                    <a:pt x="77" y="55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60"/>
                    <a:pt x="84" y="61"/>
                    <a:pt x="83" y="62"/>
                  </a:cubicBezTo>
                  <a:close/>
                </a:path>
              </a:pathLst>
            </a:custGeom>
            <a:grpFill/>
            <a:ln>
              <a:solidFill>
                <a:srgbClr val="FDD6C5"/>
              </a:solidFill>
            </a:ln>
          </p:spPr>
          <p:txBody>
            <a:bodyPr vert="horz" wrap="square" lIns="93239" tIns="46619" rIns="93239" bIns="46619" numCol="1" anchor="t" anchorCtr="0" compatLnSpc="1"/>
            <a:lstStyle>
              <a:defPPr>
                <a:defRPr lang="en-US"/>
              </a:defPPr>
              <a:lvl1pPr marL="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09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81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90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499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72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81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900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625" algn="l" defTabSz="932815" rtl="0" eaLnBrk="1" latinLnBrk="0" hangingPunct="1">
                <a:defRPr sz="18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3218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43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" name="Freeform 29"/>
          <p:cNvSpPr>
            <a:spLocks noEditPoints="1"/>
          </p:cNvSpPr>
          <p:nvPr/>
        </p:nvSpPr>
        <p:spPr bwMode="auto">
          <a:xfrm flipH="1">
            <a:off x="2796937" y="4540968"/>
            <a:ext cx="379932" cy="363412"/>
          </a:xfrm>
          <a:custGeom>
            <a:avLst/>
            <a:gdLst>
              <a:gd name="T0" fmla="*/ 26 w 39"/>
              <a:gd name="T1" fmla="*/ 2 h 37"/>
              <a:gd name="T2" fmla="*/ 19 w 39"/>
              <a:gd name="T3" fmla="*/ 0 h 37"/>
              <a:gd name="T4" fmla="*/ 2 w 39"/>
              <a:gd name="T5" fmla="*/ 12 h 37"/>
              <a:gd name="T6" fmla="*/ 2 w 39"/>
              <a:gd name="T7" fmla="*/ 26 h 37"/>
              <a:gd name="T8" fmla="*/ 12 w 39"/>
              <a:gd name="T9" fmla="*/ 36 h 37"/>
              <a:gd name="T10" fmla="*/ 19 w 39"/>
              <a:gd name="T11" fmla="*/ 37 h 37"/>
              <a:gd name="T12" fmla="*/ 37 w 39"/>
              <a:gd name="T13" fmla="*/ 26 h 37"/>
              <a:gd name="T14" fmla="*/ 37 w 39"/>
              <a:gd name="T15" fmla="*/ 12 h 37"/>
              <a:gd name="T16" fmla="*/ 26 w 39"/>
              <a:gd name="T17" fmla="*/ 2 h 37"/>
              <a:gd name="T18" fmla="*/ 29 w 39"/>
              <a:gd name="T19" fmla="*/ 23 h 37"/>
              <a:gd name="T20" fmla="*/ 19 w 39"/>
              <a:gd name="T21" fmla="*/ 29 h 37"/>
              <a:gd name="T22" fmla="*/ 15 w 39"/>
              <a:gd name="T23" fmla="*/ 29 h 37"/>
              <a:gd name="T24" fmla="*/ 10 w 39"/>
              <a:gd name="T25" fmla="*/ 23 h 37"/>
              <a:gd name="T26" fmla="*/ 10 w 39"/>
              <a:gd name="T27" fmla="*/ 15 h 37"/>
              <a:gd name="T28" fmla="*/ 19 w 39"/>
              <a:gd name="T29" fmla="*/ 8 h 37"/>
              <a:gd name="T30" fmla="*/ 23 w 39"/>
              <a:gd name="T31" fmla="*/ 9 h 37"/>
              <a:gd name="T32" fmla="*/ 29 w 39"/>
              <a:gd name="T33" fmla="*/ 15 h 37"/>
              <a:gd name="T34" fmla="*/ 29 w 39"/>
              <a:gd name="T35" fmla="*/ 23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" h="37">
                <a:moveTo>
                  <a:pt x="26" y="2"/>
                </a:moveTo>
                <a:cubicBezTo>
                  <a:pt x="24" y="1"/>
                  <a:pt x="22" y="0"/>
                  <a:pt x="19" y="0"/>
                </a:cubicBezTo>
                <a:cubicBezTo>
                  <a:pt x="12" y="0"/>
                  <a:pt x="5" y="5"/>
                  <a:pt x="2" y="12"/>
                </a:cubicBezTo>
                <a:cubicBezTo>
                  <a:pt x="0" y="16"/>
                  <a:pt x="0" y="21"/>
                  <a:pt x="2" y="26"/>
                </a:cubicBezTo>
                <a:cubicBezTo>
                  <a:pt x="4" y="30"/>
                  <a:pt x="8" y="34"/>
                  <a:pt x="12" y="36"/>
                </a:cubicBezTo>
                <a:cubicBezTo>
                  <a:pt x="15" y="37"/>
                  <a:pt x="17" y="37"/>
                  <a:pt x="19" y="37"/>
                </a:cubicBezTo>
                <a:cubicBezTo>
                  <a:pt x="27" y="37"/>
                  <a:pt x="34" y="33"/>
                  <a:pt x="37" y="26"/>
                </a:cubicBezTo>
                <a:cubicBezTo>
                  <a:pt x="39" y="21"/>
                  <a:pt x="38" y="16"/>
                  <a:pt x="37" y="12"/>
                </a:cubicBezTo>
                <a:cubicBezTo>
                  <a:pt x="35" y="7"/>
                  <a:pt x="31" y="3"/>
                  <a:pt x="26" y="2"/>
                </a:cubicBezTo>
                <a:close/>
                <a:moveTo>
                  <a:pt x="29" y="23"/>
                </a:moveTo>
                <a:cubicBezTo>
                  <a:pt x="28" y="27"/>
                  <a:pt x="24" y="29"/>
                  <a:pt x="19" y="29"/>
                </a:cubicBezTo>
                <a:cubicBezTo>
                  <a:pt x="18" y="29"/>
                  <a:pt x="17" y="29"/>
                  <a:pt x="15" y="29"/>
                </a:cubicBezTo>
                <a:cubicBezTo>
                  <a:pt x="13" y="27"/>
                  <a:pt x="11" y="25"/>
                  <a:pt x="10" y="23"/>
                </a:cubicBezTo>
                <a:cubicBezTo>
                  <a:pt x="9" y="20"/>
                  <a:pt x="9" y="17"/>
                  <a:pt x="10" y="15"/>
                </a:cubicBezTo>
                <a:cubicBezTo>
                  <a:pt x="11" y="11"/>
                  <a:pt x="15" y="8"/>
                  <a:pt x="19" y="8"/>
                </a:cubicBezTo>
                <a:cubicBezTo>
                  <a:pt x="21" y="8"/>
                  <a:pt x="22" y="8"/>
                  <a:pt x="23" y="9"/>
                </a:cubicBezTo>
                <a:cubicBezTo>
                  <a:pt x="26" y="10"/>
                  <a:pt x="28" y="12"/>
                  <a:pt x="29" y="15"/>
                </a:cubicBezTo>
                <a:cubicBezTo>
                  <a:pt x="30" y="17"/>
                  <a:pt x="30" y="20"/>
                  <a:pt x="29" y="23"/>
                </a:cubicBezTo>
                <a:close/>
              </a:path>
            </a:pathLst>
          </a:custGeom>
          <a:solidFill>
            <a:srgbClr val="FDD6C5"/>
          </a:solidFill>
          <a:ln>
            <a:solidFill>
              <a:srgbClr val="FDD6C5"/>
            </a:solidFill>
          </a:ln>
        </p:spPr>
        <p:txBody>
          <a:bodyPr vert="horz" wrap="square" lIns="93239" tIns="46619" rIns="93239" bIns="46619" numCol="1" anchor="t" anchorCtr="0" compatLnSpc="1"/>
          <a:lstStyle>
            <a:defPPr>
              <a:defRPr lang="en-US"/>
            </a:defPPr>
            <a:lvl1pPr marL="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99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81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90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62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18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3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0" name="Freeform 30"/>
          <p:cNvSpPr>
            <a:spLocks noEditPoints="1"/>
          </p:cNvSpPr>
          <p:nvPr/>
        </p:nvSpPr>
        <p:spPr bwMode="auto">
          <a:xfrm flipH="1">
            <a:off x="2532637" y="4268408"/>
            <a:ext cx="908533" cy="908530"/>
          </a:xfrm>
          <a:custGeom>
            <a:avLst/>
            <a:gdLst>
              <a:gd name="T0" fmla="*/ 83 w 93"/>
              <a:gd name="T1" fmla="*/ 49 h 93"/>
              <a:gd name="T2" fmla="*/ 91 w 93"/>
              <a:gd name="T3" fmla="*/ 39 h 93"/>
              <a:gd name="T4" fmla="*/ 88 w 93"/>
              <a:gd name="T5" fmla="*/ 22 h 93"/>
              <a:gd name="T6" fmla="*/ 74 w 93"/>
              <a:gd name="T7" fmla="*/ 23 h 93"/>
              <a:gd name="T8" fmla="*/ 72 w 93"/>
              <a:gd name="T9" fmla="*/ 10 h 93"/>
              <a:gd name="T10" fmla="*/ 65 w 93"/>
              <a:gd name="T11" fmla="*/ 2 h 93"/>
              <a:gd name="T12" fmla="*/ 54 w 93"/>
              <a:gd name="T13" fmla="*/ 2 h 93"/>
              <a:gd name="T14" fmla="*/ 43 w 93"/>
              <a:gd name="T15" fmla="*/ 10 h 93"/>
              <a:gd name="T16" fmla="*/ 34 w 93"/>
              <a:gd name="T17" fmla="*/ 0 h 93"/>
              <a:gd name="T18" fmla="*/ 28 w 93"/>
              <a:gd name="T19" fmla="*/ 3 h 93"/>
              <a:gd name="T20" fmla="*/ 20 w 93"/>
              <a:gd name="T21" fmla="*/ 10 h 93"/>
              <a:gd name="T22" fmla="*/ 19 w 93"/>
              <a:gd name="T23" fmla="*/ 23 h 93"/>
              <a:gd name="T24" fmla="*/ 5 w 93"/>
              <a:gd name="T25" fmla="*/ 23 h 93"/>
              <a:gd name="T26" fmla="*/ 2 w 93"/>
              <a:gd name="T27" fmla="*/ 29 h 93"/>
              <a:gd name="T28" fmla="*/ 2 w 93"/>
              <a:gd name="T29" fmla="*/ 39 h 93"/>
              <a:gd name="T30" fmla="*/ 10 w 93"/>
              <a:gd name="T31" fmla="*/ 50 h 93"/>
              <a:gd name="T32" fmla="*/ 0 w 93"/>
              <a:gd name="T33" fmla="*/ 59 h 93"/>
              <a:gd name="T34" fmla="*/ 3 w 93"/>
              <a:gd name="T35" fmla="*/ 66 h 93"/>
              <a:gd name="T36" fmla="*/ 10 w 93"/>
              <a:gd name="T37" fmla="*/ 73 h 93"/>
              <a:gd name="T38" fmla="*/ 23 w 93"/>
              <a:gd name="T39" fmla="*/ 75 h 93"/>
              <a:gd name="T40" fmla="*/ 22 w 93"/>
              <a:gd name="T41" fmla="*/ 88 h 93"/>
              <a:gd name="T42" fmla="*/ 35 w 93"/>
              <a:gd name="T43" fmla="*/ 93 h 93"/>
              <a:gd name="T44" fmla="*/ 39 w 93"/>
              <a:gd name="T45" fmla="*/ 91 h 93"/>
              <a:gd name="T46" fmla="*/ 50 w 93"/>
              <a:gd name="T47" fmla="*/ 83 h 93"/>
              <a:gd name="T48" fmla="*/ 59 w 93"/>
              <a:gd name="T49" fmla="*/ 93 h 93"/>
              <a:gd name="T50" fmla="*/ 73 w 93"/>
              <a:gd name="T51" fmla="*/ 83 h 93"/>
              <a:gd name="T52" fmla="*/ 74 w 93"/>
              <a:gd name="T53" fmla="*/ 70 h 93"/>
              <a:gd name="T54" fmla="*/ 88 w 93"/>
              <a:gd name="T55" fmla="*/ 71 h 93"/>
              <a:gd name="T56" fmla="*/ 93 w 93"/>
              <a:gd name="T57" fmla="*/ 59 h 93"/>
              <a:gd name="T58" fmla="*/ 83 w 93"/>
              <a:gd name="T59" fmla="*/ 62 h 93"/>
              <a:gd name="T60" fmla="*/ 74 w 93"/>
              <a:gd name="T61" fmla="*/ 62 h 93"/>
              <a:gd name="T62" fmla="*/ 63 w 93"/>
              <a:gd name="T63" fmla="*/ 70 h 93"/>
              <a:gd name="T64" fmla="*/ 64 w 93"/>
              <a:gd name="T65" fmla="*/ 82 h 93"/>
              <a:gd name="T66" fmla="*/ 55 w 93"/>
              <a:gd name="T67" fmla="*/ 77 h 93"/>
              <a:gd name="T68" fmla="*/ 42 w 93"/>
              <a:gd name="T69" fmla="*/ 75 h 93"/>
              <a:gd name="T70" fmla="*/ 34 w 93"/>
              <a:gd name="T71" fmla="*/ 84 h 93"/>
              <a:gd name="T72" fmla="*/ 29 w 93"/>
              <a:gd name="T73" fmla="*/ 83 h 93"/>
              <a:gd name="T74" fmla="*/ 30 w 93"/>
              <a:gd name="T75" fmla="*/ 70 h 93"/>
              <a:gd name="T76" fmla="*/ 19 w 93"/>
              <a:gd name="T77" fmla="*/ 62 h 93"/>
              <a:gd name="T78" fmla="*/ 10 w 93"/>
              <a:gd name="T79" fmla="*/ 63 h 93"/>
              <a:gd name="T80" fmla="*/ 9 w 93"/>
              <a:gd name="T81" fmla="*/ 60 h 93"/>
              <a:gd name="T82" fmla="*/ 18 w 93"/>
              <a:gd name="T83" fmla="*/ 51 h 93"/>
              <a:gd name="T84" fmla="*/ 16 w 93"/>
              <a:gd name="T85" fmla="*/ 38 h 93"/>
              <a:gd name="T86" fmla="*/ 9 w 93"/>
              <a:gd name="T87" fmla="*/ 32 h 93"/>
              <a:gd name="T88" fmla="*/ 11 w 93"/>
              <a:gd name="T89" fmla="*/ 29 h 93"/>
              <a:gd name="T90" fmla="*/ 23 w 93"/>
              <a:gd name="T91" fmla="*/ 30 h 93"/>
              <a:gd name="T92" fmla="*/ 31 w 93"/>
              <a:gd name="T93" fmla="*/ 20 h 93"/>
              <a:gd name="T94" fmla="*/ 31 w 93"/>
              <a:gd name="T95" fmla="*/ 10 h 93"/>
              <a:gd name="T96" fmla="*/ 33 w 93"/>
              <a:gd name="T97" fmla="*/ 9 h 93"/>
              <a:gd name="T98" fmla="*/ 42 w 93"/>
              <a:gd name="T99" fmla="*/ 19 h 93"/>
              <a:gd name="T100" fmla="*/ 55 w 93"/>
              <a:gd name="T101" fmla="*/ 17 h 93"/>
              <a:gd name="T102" fmla="*/ 62 w 93"/>
              <a:gd name="T103" fmla="*/ 10 h 93"/>
              <a:gd name="T104" fmla="*/ 62 w 93"/>
              <a:gd name="T105" fmla="*/ 19 h 93"/>
              <a:gd name="T106" fmla="*/ 69 w 93"/>
              <a:gd name="T107" fmla="*/ 30 h 93"/>
              <a:gd name="T108" fmla="*/ 82 w 93"/>
              <a:gd name="T109" fmla="*/ 29 h 93"/>
              <a:gd name="T110" fmla="*/ 76 w 93"/>
              <a:gd name="T111" fmla="*/ 38 h 93"/>
              <a:gd name="T112" fmla="*/ 75 w 93"/>
              <a:gd name="T113" fmla="*/ 51 h 93"/>
              <a:gd name="T114" fmla="*/ 84 w 93"/>
              <a:gd name="T115" fmla="*/ 5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" h="93">
                <a:moveTo>
                  <a:pt x="91" y="54"/>
                </a:moveTo>
                <a:cubicBezTo>
                  <a:pt x="83" y="49"/>
                  <a:pt x="83" y="49"/>
                  <a:pt x="83" y="49"/>
                </a:cubicBezTo>
                <a:cubicBezTo>
                  <a:pt x="83" y="48"/>
                  <a:pt x="83" y="46"/>
                  <a:pt x="83" y="44"/>
                </a:cubicBezTo>
                <a:cubicBezTo>
                  <a:pt x="91" y="39"/>
                  <a:pt x="91" y="39"/>
                  <a:pt x="91" y="39"/>
                </a:cubicBezTo>
                <a:cubicBezTo>
                  <a:pt x="92" y="38"/>
                  <a:pt x="93" y="36"/>
                  <a:pt x="93" y="34"/>
                </a:cubicBezTo>
                <a:cubicBezTo>
                  <a:pt x="92" y="30"/>
                  <a:pt x="90" y="26"/>
                  <a:pt x="88" y="22"/>
                </a:cubicBezTo>
                <a:cubicBezTo>
                  <a:pt x="87" y="21"/>
                  <a:pt x="85" y="20"/>
                  <a:pt x="83" y="21"/>
                </a:cubicBezTo>
                <a:cubicBezTo>
                  <a:pt x="74" y="23"/>
                  <a:pt x="74" y="23"/>
                  <a:pt x="74" y="23"/>
                </a:cubicBezTo>
                <a:cubicBezTo>
                  <a:pt x="73" y="22"/>
                  <a:pt x="71" y="20"/>
                  <a:pt x="70" y="19"/>
                </a:cubicBezTo>
                <a:cubicBezTo>
                  <a:pt x="72" y="10"/>
                  <a:pt x="72" y="10"/>
                  <a:pt x="72" y="10"/>
                </a:cubicBezTo>
                <a:cubicBezTo>
                  <a:pt x="73" y="8"/>
                  <a:pt x="72" y="6"/>
                  <a:pt x="70" y="5"/>
                </a:cubicBezTo>
                <a:cubicBezTo>
                  <a:pt x="69" y="4"/>
                  <a:pt x="67" y="3"/>
                  <a:pt x="65" y="2"/>
                </a:cubicBezTo>
                <a:cubicBezTo>
                  <a:pt x="63" y="2"/>
                  <a:pt x="60" y="1"/>
                  <a:pt x="58" y="0"/>
                </a:cubicBezTo>
                <a:cubicBezTo>
                  <a:pt x="57" y="0"/>
                  <a:pt x="55" y="1"/>
                  <a:pt x="54" y="2"/>
                </a:cubicBezTo>
                <a:cubicBezTo>
                  <a:pt x="49" y="10"/>
                  <a:pt x="49" y="10"/>
                  <a:pt x="49" y="10"/>
                </a:cubicBezTo>
                <a:cubicBezTo>
                  <a:pt x="47" y="10"/>
                  <a:pt x="45" y="10"/>
                  <a:pt x="43" y="10"/>
                </a:cubicBezTo>
                <a:cubicBezTo>
                  <a:pt x="39" y="2"/>
                  <a:pt x="39" y="2"/>
                  <a:pt x="39" y="2"/>
                </a:cubicBezTo>
                <a:cubicBezTo>
                  <a:pt x="38" y="1"/>
                  <a:pt x="36" y="0"/>
                  <a:pt x="34" y="0"/>
                </a:cubicBezTo>
                <a:cubicBezTo>
                  <a:pt x="32" y="1"/>
                  <a:pt x="30" y="2"/>
                  <a:pt x="28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26" y="4"/>
                  <a:pt x="24" y="5"/>
                  <a:pt x="22" y="6"/>
                </a:cubicBezTo>
                <a:cubicBezTo>
                  <a:pt x="21" y="6"/>
                  <a:pt x="20" y="8"/>
                  <a:pt x="20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1" y="20"/>
                  <a:pt x="20" y="22"/>
                  <a:pt x="19" y="23"/>
                </a:cubicBezTo>
                <a:cubicBezTo>
                  <a:pt x="10" y="21"/>
                  <a:pt x="10" y="21"/>
                  <a:pt x="10" y="21"/>
                </a:cubicBezTo>
                <a:cubicBezTo>
                  <a:pt x="8" y="20"/>
                  <a:pt x="6" y="21"/>
                  <a:pt x="5" y="23"/>
                </a:cubicBezTo>
                <a:cubicBezTo>
                  <a:pt x="4" y="24"/>
                  <a:pt x="3" y="26"/>
                  <a:pt x="2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31"/>
                  <a:pt x="1" y="33"/>
                  <a:pt x="0" y="35"/>
                </a:cubicBezTo>
                <a:cubicBezTo>
                  <a:pt x="0" y="37"/>
                  <a:pt x="0" y="38"/>
                  <a:pt x="2" y="39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6"/>
                  <a:pt x="10" y="48"/>
                  <a:pt x="10" y="50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5"/>
                  <a:pt x="0" y="57"/>
                  <a:pt x="0" y="59"/>
                </a:cubicBezTo>
                <a:cubicBezTo>
                  <a:pt x="1" y="61"/>
                  <a:pt x="1" y="63"/>
                  <a:pt x="2" y="65"/>
                </a:cubicBezTo>
                <a:cubicBezTo>
                  <a:pt x="3" y="66"/>
                  <a:pt x="3" y="66"/>
                  <a:pt x="3" y="66"/>
                </a:cubicBezTo>
                <a:cubicBezTo>
                  <a:pt x="3" y="68"/>
                  <a:pt x="4" y="69"/>
                  <a:pt x="5" y="71"/>
                </a:cubicBezTo>
                <a:cubicBezTo>
                  <a:pt x="6" y="73"/>
                  <a:pt x="8" y="73"/>
                  <a:pt x="10" y="73"/>
                </a:cubicBezTo>
                <a:cubicBezTo>
                  <a:pt x="19" y="70"/>
                  <a:pt x="19" y="70"/>
                  <a:pt x="19" y="70"/>
                </a:cubicBezTo>
                <a:cubicBezTo>
                  <a:pt x="20" y="72"/>
                  <a:pt x="21" y="73"/>
                  <a:pt x="23" y="75"/>
                </a:cubicBezTo>
                <a:cubicBezTo>
                  <a:pt x="21" y="84"/>
                  <a:pt x="21" y="84"/>
                  <a:pt x="21" y="84"/>
                </a:cubicBezTo>
                <a:cubicBezTo>
                  <a:pt x="20" y="85"/>
                  <a:pt x="21" y="87"/>
                  <a:pt x="22" y="88"/>
                </a:cubicBezTo>
                <a:cubicBezTo>
                  <a:pt x="24" y="89"/>
                  <a:pt x="26" y="90"/>
                  <a:pt x="28" y="91"/>
                </a:cubicBezTo>
                <a:cubicBezTo>
                  <a:pt x="30" y="92"/>
                  <a:pt x="32" y="92"/>
                  <a:pt x="35" y="93"/>
                </a:cubicBezTo>
                <a:cubicBezTo>
                  <a:pt x="35" y="93"/>
                  <a:pt x="35" y="93"/>
                  <a:pt x="36" y="93"/>
                </a:cubicBezTo>
                <a:cubicBezTo>
                  <a:pt x="37" y="93"/>
                  <a:pt x="38" y="92"/>
                  <a:pt x="39" y="91"/>
                </a:cubicBezTo>
                <a:cubicBezTo>
                  <a:pt x="44" y="83"/>
                  <a:pt x="44" y="83"/>
                  <a:pt x="44" y="83"/>
                </a:cubicBezTo>
                <a:cubicBezTo>
                  <a:pt x="46" y="83"/>
                  <a:pt x="48" y="83"/>
                  <a:pt x="50" y="83"/>
                </a:cubicBezTo>
                <a:cubicBezTo>
                  <a:pt x="54" y="91"/>
                  <a:pt x="54" y="91"/>
                  <a:pt x="54" y="91"/>
                </a:cubicBezTo>
                <a:cubicBezTo>
                  <a:pt x="55" y="93"/>
                  <a:pt x="57" y="93"/>
                  <a:pt x="59" y="93"/>
                </a:cubicBezTo>
                <a:cubicBezTo>
                  <a:pt x="63" y="92"/>
                  <a:pt x="67" y="90"/>
                  <a:pt x="71" y="88"/>
                </a:cubicBezTo>
                <a:cubicBezTo>
                  <a:pt x="72" y="87"/>
                  <a:pt x="73" y="85"/>
                  <a:pt x="73" y="83"/>
                </a:cubicBezTo>
                <a:cubicBezTo>
                  <a:pt x="70" y="74"/>
                  <a:pt x="70" y="74"/>
                  <a:pt x="70" y="74"/>
                </a:cubicBezTo>
                <a:cubicBezTo>
                  <a:pt x="72" y="73"/>
                  <a:pt x="73" y="72"/>
                  <a:pt x="74" y="70"/>
                </a:cubicBezTo>
                <a:cubicBezTo>
                  <a:pt x="83" y="73"/>
                  <a:pt x="83" y="73"/>
                  <a:pt x="83" y="73"/>
                </a:cubicBezTo>
                <a:cubicBezTo>
                  <a:pt x="85" y="73"/>
                  <a:pt x="87" y="72"/>
                  <a:pt x="88" y="71"/>
                </a:cubicBezTo>
                <a:cubicBezTo>
                  <a:pt x="89" y="69"/>
                  <a:pt x="90" y="67"/>
                  <a:pt x="91" y="65"/>
                </a:cubicBezTo>
                <a:cubicBezTo>
                  <a:pt x="91" y="63"/>
                  <a:pt x="92" y="61"/>
                  <a:pt x="93" y="59"/>
                </a:cubicBezTo>
                <a:cubicBezTo>
                  <a:pt x="93" y="57"/>
                  <a:pt x="92" y="55"/>
                  <a:pt x="91" y="54"/>
                </a:cubicBezTo>
                <a:close/>
                <a:moveTo>
                  <a:pt x="83" y="62"/>
                </a:moveTo>
                <a:cubicBezTo>
                  <a:pt x="83" y="63"/>
                  <a:pt x="83" y="63"/>
                  <a:pt x="82" y="64"/>
                </a:cubicBezTo>
                <a:cubicBezTo>
                  <a:pt x="74" y="62"/>
                  <a:pt x="74" y="62"/>
                  <a:pt x="74" y="62"/>
                </a:cubicBezTo>
                <a:cubicBezTo>
                  <a:pt x="72" y="61"/>
                  <a:pt x="70" y="62"/>
                  <a:pt x="70" y="63"/>
                </a:cubicBezTo>
                <a:cubicBezTo>
                  <a:pt x="68" y="66"/>
                  <a:pt x="66" y="68"/>
                  <a:pt x="63" y="70"/>
                </a:cubicBezTo>
                <a:cubicBezTo>
                  <a:pt x="62" y="71"/>
                  <a:pt x="61" y="72"/>
                  <a:pt x="62" y="74"/>
                </a:cubicBezTo>
                <a:cubicBezTo>
                  <a:pt x="64" y="82"/>
                  <a:pt x="64" y="82"/>
                  <a:pt x="64" y="82"/>
                </a:cubicBezTo>
                <a:cubicBezTo>
                  <a:pt x="63" y="83"/>
                  <a:pt x="61" y="84"/>
                  <a:pt x="60" y="84"/>
                </a:cubicBezTo>
                <a:cubicBezTo>
                  <a:pt x="55" y="77"/>
                  <a:pt x="55" y="77"/>
                  <a:pt x="55" y="77"/>
                </a:cubicBezTo>
                <a:cubicBezTo>
                  <a:pt x="54" y="75"/>
                  <a:pt x="53" y="75"/>
                  <a:pt x="51" y="75"/>
                </a:cubicBezTo>
                <a:cubicBezTo>
                  <a:pt x="48" y="75"/>
                  <a:pt x="45" y="75"/>
                  <a:pt x="42" y="75"/>
                </a:cubicBezTo>
                <a:cubicBezTo>
                  <a:pt x="41" y="75"/>
                  <a:pt x="39" y="75"/>
                  <a:pt x="38" y="77"/>
                </a:cubicBezTo>
                <a:cubicBezTo>
                  <a:pt x="34" y="84"/>
                  <a:pt x="34" y="84"/>
                  <a:pt x="34" y="84"/>
                </a:cubicBezTo>
                <a:cubicBezTo>
                  <a:pt x="33" y="84"/>
                  <a:pt x="32" y="84"/>
                  <a:pt x="31" y="84"/>
                </a:cubicBezTo>
                <a:cubicBezTo>
                  <a:pt x="31" y="83"/>
                  <a:pt x="30" y="83"/>
                  <a:pt x="29" y="83"/>
                </a:cubicBezTo>
                <a:cubicBezTo>
                  <a:pt x="31" y="74"/>
                  <a:pt x="31" y="74"/>
                  <a:pt x="31" y="74"/>
                </a:cubicBezTo>
                <a:cubicBezTo>
                  <a:pt x="32" y="72"/>
                  <a:pt x="31" y="71"/>
                  <a:pt x="30" y="70"/>
                </a:cubicBezTo>
                <a:cubicBezTo>
                  <a:pt x="27" y="68"/>
                  <a:pt x="25" y="66"/>
                  <a:pt x="24" y="64"/>
                </a:cubicBezTo>
                <a:cubicBezTo>
                  <a:pt x="23" y="62"/>
                  <a:pt x="21" y="62"/>
                  <a:pt x="19" y="62"/>
                </a:cubicBezTo>
                <a:cubicBezTo>
                  <a:pt x="11" y="64"/>
                  <a:pt x="11" y="64"/>
                  <a:pt x="11" y="64"/>
                </a:cubicBezTo>
                <a:cubicBezTo>
                  <a:pt x="10" y="64"/>
                  <a:pt x="10" y="63"/>
                  <a:pt x="10" y="63"/>
                </a:cubicBezTo>
                <a:cubicBezTo>
                  <a:pt x="10" y="62"/>
                  <a:pt x="10" y="62"/>
                  <a:pt x="10" y="62"/>
                </a:cubicBezTo>
                <a:cubicBezTo>
                  <a:pt x="9" y="61"/>
                  <a:pt x="9" y="60"/>
                  <a:pt x="9" y="60"/>
                </a:cubicBezTo>
                <a:cubicBezTo>
                  <a:pt x="16" y="55"/>
                  <a:pt x="16" y="55"/>
                  <a:pt x="16" y="55"/>
                </a:cubicBezTo>
                <a:cubicBezTo>
                  <a:pt x="18" y="54"/>
                  <a:pt x="19" y="53"/>
                  <a:pt x="18" y="51"/>
                </a:cubicBezTo>
                <a:cubicBezTo>
                  <a:pt x="18" y="48"/>
                  <a:pt x="18" y="45"/>
                  <a:pt x="18" y="42"/>
                </a:cubicBezTo>
                <a:cubicBezTo>
                  <a:pt x="19" y="41"/>
                  <a:pt x="18" y="39"/>
                  <a:pt x="16" y="38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3"/>
                  <a:pt x="9" y="33"/>
                  <a:pt x="9" y="32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0"/>
                  <a:pt x="10" y="30"/>
                  <a:pt x="11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2" y="31"/>
                  <a:pt x="23" y="30"/>
                </a:cubicBezTo>
                <a:cubicBezTo>
                  <a:pt x="25" y="28"/>
                  <a:pt x="27" y="26"/>
                  <a:pt x="30" y="24"/>
                </a:cubicBezTo>
                <a:cubicBezTo>
                  <a:pt x="31" y="23"/>
                  <a:pt x="32" y="21"/>
                  <a:pt x="31" y="20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30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2" y="10"/>
                  <a:pt x="33" y="9"/>
                  <a:pt x="33" y="9"/>
                </a:cubicBezTo>
                <a:cubicBezTo>
                  <a:pt x="38" y="17"/>
                  <a:pt x="38" y="17"/>
                  <a:pt x="38" y="17"/>
                </a:cubicBezTo>
                <a:cubicBezTo>
                  <a:pt x="39" y="18"/>
                  <a:pt x="40" y="19"/>
                  <a:pt x="42" y="19"/>
                </a:cubicBezTo>
                <a:cubicBezTo>
                  <a:pt x="45" y="18"/>
                  <a:pt x="48" y="18"/>
                  <a:pt x="51" y="19"/>
                </a:cubicBezTo>
                <a:cubicBezTo>
                  <a:pt x="52" y="19"/>
                  <a:pt x="54" y="18"/>
                  <a:pt x="55" y="17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9"/>
                  <a:pt x="61" y="9"/>
                  <a:pt x="62" y="10"/>
                </a:cubicBezTo>
                <a:cubicBezTo>
                  <a:pt x="62" y="10"/>
                  <a:pt x="63" y="10"/>
                  <a:pt x="64" y="11"/>
                </a:cubicBezTo>
                <a:cubicBezTo>
                  <a:pt x="62" y="19"/>
                  <a:pt x="62" y="19"/>
                  <a:pt x="62" y="19"/>
                </a:cubicBezTo>
                <a:cubicBezTo>
                  <a:pt x="61" y="21"/>
                  <a:pt x="62" y="23"/>
                  <a:pt x="63" y="24"/>
                </a:cubicBezTo>
                <a:cubicBezTo>
                  <a:pt x="66" y="25"/>
                  <a:pt x="68" y="27"/>
                  <a:pt x="69" y="30"/>
                </a:cubicBezTo>
                <a:cubicBezTo>
                  <a:pt x="70" y="31"/>
                  <a:pt x="72" y="32"/>
                  <a:pt x="74" y="31"/>
                </a:cubicBezTo>
                <a:cubicBezTo>
                  <a:pt x="82" y="29"/>
                  <a:pt x="82" y="29"/>
                  <a:pt x="82" y="29"/>
                </a:cubicBezTo>
                <a:cubicBezTo>
                  <a:pt x="83" y="31"/>
                  <a:pt x="84" y="32"/>
                  <a:pt x="84" y="34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9"/>
                  <a:pt x="74" y="41"/>
                  <a:pt x="75" y="42"/>
                </a:cubicBezTo>
                <a:cubicBezTo>
                  <a:pt x="75" y="45"/>
                  <a:pt x="75" y="48"/>
                  <a:pt x="75" y="51"/>
                </a:cubicBezTo>
                <a:cubicBezTo>
                  <a:pt x="74" y="53"/>
                  <a:pt x="75" y="54"/>
                  <a:pt x="77" y="55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60"/>
                  <a:pt x="84" y="61"/>
                  <a:pt x="83" y="62"/>
                </a:cubicBezTo>
                <a:close/>
              </a:path>
            </a:pathLst>
          </a:custGeom>
          <a:solidFill>
            <a:srgbClr val="FDD6C5"/>
          </a:solidFill>
          <a:ln>
            <a:solidFill>
              <a:srgbClr val="FDD6C5"/>
            </a:solidFill>
          </a:ln>
        </p:spPr>
        <p:txBody>
          <a:bodyPr vert="horz" wrap="square" lIns="93239" tIns="46619" rIns="93239" bIns="46619" numCol="1" anchor="t" anchorCtr="0" compatLnSpc="1"/>
          <a:lstStyle>
            <a:defPPr>
              <a:defRPr lang="en-US"/>
            </a:defPPr>
            <a:lvl1pPr marL="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99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81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900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625" algn="l" defTabSz="932815" rtl="0" eaLnBrk="1" latinLnBrk="0" hangingPunct="1"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18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3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092134" y="5590640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流程图: 终止 30"/>
          <p:cNvSpPr/>
          <p:nvPr/>
        </p:nvSpPr>
        <p:spPr>
          <a:xfrm rot="20743671">
            <a:off x="10596328" y="426883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 rot="20743671">
            <a:off x="10867997" y="745066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终止 32"/>
          <p:cNvSpPr/>
          <p:nvPr/>
        </p:nvSpPr>
        <p:spPr>
          <a:xfrm rot="20743671">
            <a:off x="11139666" y="1072741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星形: 五角 38"/>
          <p:cNvSpPr/>
          <p:nvPr/>
        </p:nvSpPr>
        <p:spPr>
          <a:xfrm>
            <a:off x="4536793" y="478396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星形: 五角 44"/>
          <p:cNvSpPr/>
          <p:nvPr/>
        </p:nvSpPr>
        <p:spPr>
          <a:xfrm>
            <a:off x="4270889" y="4694368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星形: 五角 45"/>
          <p:cNvSpPr/>
          <p:nvPr/>
        </p:nvSpPr>
        <p:spPr>
          <a:xfrm>
            <a:off x="3628115" y="462281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星形: 五角 46"/>
          <p:cNvSpPr/>
          <p:nvPr/>
        </p:nvSpPr>
        <p:spPr>
          <a:xfrm>
            <a:off x="3749754" y="4423588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星形: 五角 47"/>
          <p:cNvSpPr/>
          <p:nvPr/>
        </p:nvSpPr>
        <p:spPr>
          <a:xfrm>
            <a:off x="3493518" y="457169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星形: 五角 48"/>
          <p:cNvSpPr/>
          <p:nvPr/>
        </p:nvSpPr>
        <p:spPr>
          <a:xfrm>
            <a:off x="3607043" y="541699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星形: 五角 49"/>
          <p:cNvSpPr/>
          <p:nvPr/>
        </p:nvSpPr>
        <p:spPr>
          <a:xfrm>
            <a:off x="3999500" y="540976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星形: 五角 50"/>
          <p:cNvSpPr/>
          <p:nvPr/>
        </p:nvSpPr>
        <p:spPr>
          <a:xfrm>
            <a:off x="3164527" y="3690812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星形: 五角 51"/>
          <p:cNvSpPr/>
          <p:nvPr/>
        </p:nvSpPr>
        <p:spPr>
          <a:xfrm>
            <a:off x="3863048" y="281749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星形: 五角 52"/>
          <p:cNvSpPr/>
          <p:nvPr/>
        </p:nvSpPr>
        <p:spPr>
          <a:xfrm>
            <a:off x="4160473" y="5243358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星形: 五角 53"/>
          <p:cNvSpPr/>
          <p:nvPr/>
        </p:nvSpPr>
        <p:spPr>
          <a:xfrm>
            <a:off x="4318172" y="5461341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星形: 五角 54"/>
          <p:cNvSpPr/>
          <p:nvPr/>
        </p:nvSpPr>
        <p:spPr>
          <a:xfrm>
            <a:off x="3202257" y="5279576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星形: 五角 55"/>
          <p:cNvSpPr/>
          <p:nvPr/>
        </p:nvSpPr>
        <p:spPr>
          <a:xfrm>
            <a:off x="4413135" y="5844472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星形: 五角 56"/>
          <p:cNvSpPr/>
          <p:nvPr/>
        </p:nvSpPr>
        <p:spPr>
          <a:xfrm>
            <a:off x="1868926" y="2397627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星形: 五角 57"/>
          <p:cNvSpPr/>
          <p:nvPr/>
        </p:nvSpPr>
        <p:spPr>
          <a:xfrm>
            <a:off x="2953935" y="4073329"/>
            <a:ext cx="189926" cy="17364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248525" y="2223135"/>
            <a:ext cx="3190240" cy="173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来作为项目的数据库，储存用户的账号、密码，图书的书名、作者、简介等数据内容。为加快传输速度，同时使用了</a:t>
            </a:r>
            <a:r>
              <a:rPr lang="en-US" altLang="zh-CN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pic>
        <p:nvPicPr>
          <p:cNvPr id="61" name="图形 60" descr="用户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6058" y="1534529"/>
            <a:ext cx="914400" cy="914400"/>
          </a:xfrm>
          <a:prstGeom prst="rect">
            <a:avLst/>
          </a:prstGeom>
        </p:spPr>
      </p:pic>
      <p:cxnSp>
        <p:nvCxnSpPr>
          <p:cNvPr id="65" name="连接符: 肘形 64"/>
          <p:cNvCxnSpPr>
            <a:stCxn id="61" idx="3"/>
          </p:cNvCxnSpPr>
          <p:nvPr/>
        </p:nvCxnSpPr>
        <p:spPr>
          <a:xfrm>
            <a:off x="7960458" y="1991729"/>
            <a:ext cx="2690229" cy="35633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/>
          <p:cNvCxnSpPr>
            <a:stCxn id="61" idx="1"/>
          </p:cNvCxnSpPr>
          <p:nvPr/>
        </p:nvCxnSpPr>
        <p:spPr>
          <a:xfrm rot="10800000" flipH="1" flipV="1">
            <a:off x="7046058" y="1991728"/>
            <a:ext cx="3595766" cy="3563391"/>
          </a:xfrm>
          <a:prstGeom prst="bentConnector3">
            <a:avLst>
              <a:gd name="adj1" fmla="val -6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D1AB93-1DED-7D32-6F43-1B5512FB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5" y="2136489"/>
            <a:ext cx="6203982" cy="302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759846F-B8CD-1E14-F632-CB87324D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33" y="2096258"/>
            <a:ext cx="6121754" cy="316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0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10092134" y="5590640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3827" y="339959"/>
            <a:ext cx="272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5A504F"/>
                </a:solidFill>
              </a:rPr>
              <a:t>设计框架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7095" y="771302"/>
            <a:ext cx="53178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zh-CN" sz="1600" dirty="0">
                <a:solidFill>
                  <a:srgbClr val="5A504F"/>
                </a:solidFill>
                <a:cs typeface="+mn-ea"/>
                <a:sym typeface="+mn-lt"/>
              </a:rPr>
              <a:t>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01569" y="86633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4891" y="2859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641360" y="403157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流程图: 终止 30"/>
          <p:cNvSpPr/>
          <p:nvPr/>
        </p:nvSpPr>
        <p:spPr>
          <a:xfrm rot="20743671">
            <a:off x="10596328" y="426883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 rot="20743671">
            <a:off x="10867997" y="745066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终止 32"/>
          <p:cNvSpPr/>
          <p:nvPr/>
        </p:nvSpPr>
        <p:spPr>
          <a:xfrm rot="20743671">
            <a:off x="11139666" y="1072741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3" idx="2"/>
          </p:cNvCxnSpPr>
          <p:nvPr/>
        </p:nvCxnSpPr>
        <p:spPr>
          <a:xfrm>
            <a:off x="6096000" y="1231900"/>
            <a:ext cx="5080" cy="4424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60744" y="2485350"/>
            <a:ext cx="362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设计遵循了典型的前端、后端、数据库的分层架构设计，保证了数据的安全性。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D33468-5ECC-91E9-E4C5-D29785C1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1" y="1810726"/>
            <a:ext cx="5304649" cy="298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6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椭圆 181"/>
          <p:cNvSpPr/>
          <p:nvPr/>
        </p:nvSpPr>
        <p:spPr>
          <a:xfrm>
            <a:off x="3715838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5" name="任意多边形: 形状 174"/>
          <p:cNvSpPr/>
          <p:nvPr/>
        </p:nvSpPr>
        <p:spPr>
          <a:xfrm>
            <a:off x="-844225" y="3255157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745922" y="1857375"/>
            <a:ext cx="139064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A504F"/>
                </a:solidFill>
              </a:rPr>
              <a:t>03</a:t>
            </a:r>
            <a:endParaRPr lang="zh-CN" altLang="en-US" sz="8000" dirty="0">
              <a:solidFill>
                <a:srgbClr val="5A504F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841863" y="2211161"/>
            <a:ext cx="634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04F"/>
                </a:solidFill>
                <a:ea typeface="宋体" panose="02010600030101010101" pitchFamily="2" charset="-122"/>
              </a:rPr>
              <a:t>功能展示</a:t>
            </a:r>
            <a:endParaRPr lang="en-US" altLang="zh-CN" sz="3600" dirty="0">
              <a:solidFill>
                <a:srgbClr val="5A504F"/>
              </a:solidFill>
              <a:ea typeface="宋体" panose="02010600030101010101" pitchFamily="2" charset="-122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10347293" y="5130907"/>
            <a:ext cx="1255797" cy="1255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9849249" y="-995570"/>
            <a:ext cx="2342751" cy="2295229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980450" y="-561976"/>
            <a:ext cx="2837674" cy="2773137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流程图: 终止 182"/>
          <p:cNvSpPr/>
          <p:nvPr/>
        </p:nvSpPr>
        <p:spPr>
          <a:xfrm rot="20743671">
            <a:off x="10661138" y="5096957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终止 183"/>
          <p:cNvSpPr/>
          <p:nvPr/>
        </p:nvSpPr>
        <p:spPr>
          <a:xfrm rot="20743671">
            <a:off x="10932807" y="5415140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终止 184"/>
          <p:cNvSpPr/>
          <p:nvPr/>
        </p:nvSpPr>
        <p:spPr>
          <a:xfrm rot="20743671">
            <a:off x="11204476" y="5742815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椭圆 181"/>
          <p:cNvSpPr/>
          <p:nvPr/>
        </p:nvSpPr>
        <p:spPr>
          <a:xfrm>
            <a:off x="3715838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5" name="任意多边形: 形状 174"/>
          <p:cNvSpPr/>
          <p:nvPr/>
        </p:nvSpPr>
        <p:spPr>
          <a:xfrm>
            <a:off x="-844225" y="3255157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468880" y="2609850"/>
            <a:ext cx="7254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04F"/>
                </a:solidFill>
              </a:rPr>
              <a:t>（一）管理界面功能展示</a:t>
            </a:r>
          </a:p>
        </p:txBody>
      </p:sp>
      <p:sp>
        <p:nvSpPr>
          <p:cNvPr id="179" name="椭圆 178"/>
          <p:cNvSpPr/>
          <p:nvPr/>
        </p:nvSpPr>
        <p:spPr>
          <a:xfrm>
            <a:off x="10347293" y="5130907"/>
            <a:ext cx="1255797" cy="1255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9849249" y="-995570"/>
            <a:ext cx="2342751" cy="2295229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980450" y="-561976"/>
            <a:ext cx="2837674" cy="2773137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流程图: 终止 182"/>
          <p:cNvSpPr/>
          <p:nvPr/>
        </p:nvSpPr>
        <p:spPr>
          <a:xfrm rot="20743671">
            <a:off x="10661138" y="5096957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终止 183"/>
          <p:cNvSpPr/>
          <p:nvPr/>
        </p:nvSpPr>
        <p:spPr>
          <a:xfrm rot="20743671">
            <a:off x="10932807" y="5415140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终止 184"/>
          <p:cNvSpPr/>
          <p:nvPr/>
        </p:nvSpPr>
        <p:spPr>
          <a:xfrm rot="20743671">
            <a:off x="11204476" y="5742815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4075" y="420674"/>
            <a:ext cx="270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kern="1500" dirty="0">
                <a:solidFill>
                  <a:srgbClr val="5A504F"/>
                </a:solidFill>
              </a:rPr>
              <a:t>用户注册登录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02204" y="88284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4891" y="2859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-546745" y="405189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12873" y="1565565"/>
            <a:ext cx="0" cy="50915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注: 线形(带强调线) 20"/>
          <p:cNvSpPr/>
          <p:nvPr/>
        </p:nvSpPr>
        <p:spPr>
          <a:xfrm>
            <a:off x="6656668" y="1474073"/>
            <a:ext cx="1325712" cy="383700"/>
          </a:xfrm>
          <a:prstGeom prst="accentCallout1">
            <a:avLst>
              <a:gd name="adj1" fmla="val 18750"/>
              <a:gd name="adj2" fmla="val -8333"/>
              <a:gd name="adj3" fmla="val 65441"/>
              <a:gd name="adj4" fmla="val -473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登录网页</a:t>
            </a:r>
            <a:endParaRPr lang="zh-CN" altLang="en-US" dirty="0"/>
          </a:p>
        </p:txBody>
      </p:sp>
      <p:sp>
        <p:nvSpPr>
          <p:cNvPr id="22" name="标注: 线形(带强调线) 21"/>
          <p:cNvSpPr/>
          <p:nvPr/>
        </p:nvSpPr>
        <p:spPr>
          <a:xfrm>
            <a:off x="6656668" y="2659344"/>
            <a:ext cx="1325712" cy="645160"/>
          </a:xfrm>
          <a:prstGeom prst="accentCallout1">
            <a:avLst>
              <a:gd name="adj1" fmla="val 18750"/>
              <a:gd name="adj2" fmla="val -8333"/>
              <a:gd name="adj3" fmla="val 65441"/>
              <a:gd name="adj4" fmla="val -47395"/>
            </a:avLst>
          </a:prstGeom>
          <a:solidFill>
            <a:srgbClr val="E79A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填写注册信息</a:t>
            </a:r>
            <a:endParaRPr lang="zh-CN" altLang="en-US" dirty="0"/>
          </a:p>
        </p:txBody>
      </p:sp>
      <p:sp>
        <p:nvSpPr>
          <p:cNvPr id="23" name="标注: 线形(带强调线) 22"/>
          <p:cNvSpPr/>
          <p:nvPr/>
        </p:nvSpPr>
        <p:spPr>
          <a:xfrm>
            <a:off x="6642149" y="4248702"/>
            <a:ext cx="1325712" cy="645160"/>
          </a:xfrm>
          <a:prstGeom prst="accentCallout1">
            <a:avLst>
              <a:gd name="adj1" fmla="val 18750"/>
              <a:gd name="adj2" fmla="val -8333"/>
              <a:gd name="adj3" fmla="val 65441"/>
              <a:gd name="adj4" fmla="val -4739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输入账号密码</a:t>
            </a:r>
          </a:p>
        </p:txBody>
      </p:sp>
      <p:sp>
        <p:nvSpPr>
          <p:cNvPr id="24" name="标注: 线形(带强调线) 23"/>
          <p:cNvSpPr/>
          <p:nvPr/>
        </p:nvSpPr>
        <p:spPr>
          <a:xfrm>
            <a:off x="6656668" y="5576599"/>
            <a:ext cx="1325712" cy="645159"/>
          </a:xfrm>
          <a:prstGeom prst="accentCallout1">
            <a:avLst>
              <a:gd name="adj1" fmla="val 18750"/>
              <a:gd name="adj2" fmla="val -8333"/>
              <a:gd name="adj3" fmla="val 65441"/>
              <a:gd name="adj4" fmla="val -4739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查看页面权限</a:t>
            </a:r>
            <a:endParaRPr lang="zh-CN" altLang="en-US" dirty="0"/>
          </a:p>
        </p:txBody>
      </p:sp>
      <p:sp>
        <p:nvSpPr>
          <p:cNvPr id="25" name="标注: 线形(带强调线) 24"/>
          <p:cNvSpPr/>
          <p:nvPr/>
        </p:nvSpPr>
        <p:spPr>
          <a:xfrm flipH="1">
            <a:off x="4057886" y="3536229"/>
            <a:ext cx="1325712" cy="383700"/>
          </a:xfrm>
          <a:prstGeom prst="accentCallout1">
            <a:avLst>
              <a:gd name="adj1" fmla="val 18750"/>
              <a:gd name="adj2" fmla="val -8333"/>
              <a:gd name="adj3" fmla="val 65441"/>
              <a:gd name="adj4" fmla="val -4739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注册成功</a:t>
            </a:r>
          </a:p>
        </p:txBody>
      </p:sp>
      <p:sp>
        <p:nvSpPr>
          <p:cNvPr id="26" name="标注: 线形(带强调线) 25"/>
          <p:cNvSpPr/>
          <p:nvPr/>
        </p:nvSpPr>
        <p:spPr>
          <a:xfrm flipH="1">
            <a:off x="4022170" y="1986189"/>
            <a:ext cx="1325712" cy="602416"/>
          </a:xfrm>
          <a:prstGeom prst="accentCallout1">
            <a:avLst>
              <a:gd name="adj1" fmla="val 18750"/>
              <a:gd name="adj2" fmla="val -8333"/>
              <a:gd name="adj3" fmla="val 65441"/>
              <a:gd name="adj4" fmla="val -4739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点击注册按钮</a:t>
            </a:r>
            <a:endParaRPr lang="zh-CN" altLang="en-US" dirty="0"/>
          </a:p>
        </p:txBody>
      </p:sp>
      <p:sp>
        <p:nvSpPr>
          <p:cNvPr id="27" name="标注: 线形(带强调线) 26"/>
          <p:cNvSpPr/>
          <p:nvPr/>
        </p:nvSpPr>
        <p:spPr>
          <a:xfrm flipH="1">
            <a:off x="4043367" y="4959065"/>
            <a:ext cx="1325712" cy="383700"/>
          </a:xfrm>
          <a:prstGeom prst="accentCallout1">
            <a:avLst>
              <a:gd name="adj1" fmla="val 18750"/>
              <a:gd name="adj2" fmla="val -8333"/>
              <a:gd name="adj3" fmla="val 65441"/>
              <a:gd name="adj4" fmla="val -4739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登陆成功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0EE992-0FF7-D873-55A9-F4851C98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02" y="1689368"/>
            <a:ext cx="1800476" cy="1133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8662AE-FDDE-54A2-B124-8210E6D6A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770" y="1386692"/>
            <a:ext cx="2286319" cy="4382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51EAFD-0AFB-2FFA-7E50-548BBB8BF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631" y="2251144"/>
            <a:ext cx="2203058" cy="14590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D32601-41CB-FCF3-A636-5E3AA5E9B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1631" y="3946367"/>
            <a:ext cx="2107220" cy="1249829"/>
          </a:xfrm>
          <a:prstGeom prst="rect">
            <a:avLst/>
          </a:prstGeom>
        </p:spPr>
      </p:pic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0D9F5161-66A9-B204-9C81-172AB1449596}"/>
              </a:ext>
            </a:extLst>
          </p:cNvPr>
          <p:cNvSpPr/>
          <p:nvPr/>
        </p:nvSpPr>
        <p:spPr>
          <a:xfrm rot="10124104">
            <a:off x="3437878" y="1962575"/>
            <a:ext cx="593011" cy="493930"/>
          </a:xfrm>
          <a:prstGeom prst="notchedRightArrow">
            <a:avLst/>
          </a:prstGeom>
          <a:solidFill>
            <a:srgbClr val="FCF1E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2F60C74-D658-F5E4-8DC2-787E05F6E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146" y="4783815"/>
            <a:ext cx="2562583" cy="724001"/>
          </a:xfrm>
          <a:prstGeom prst="rect">
            <a:avLst/>
          </a:prstGeom>
        </p:spPr>
      </p:pic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8DF729CB-1F66-810B-0778-6FFC08A05963}"/>
              </a:ext>
            </a:extLst>
          </p:cNvPr>
          <p:cNvSpPr/>
          <p:nvPr/>
        </p:nvSpPr>
        <p:spPr>
          <a:xfrm rot="21043925">
            <a:off x="7913292" y="1461747"/>
            <a:ext cx="593011" cy="493930"/>
          </a:xfrm>
          <a:prstGeom prst="notchedRightArrow">
            <a:avLst/>
          </a:prstGeom>
          <a:solidFill>
            <a:srgbClr val="FCF1E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C7092FDE-0566-8FB5-4ECE-BCD93072334A}"/>
              </a:ext>
            </a:extLst>
          </p:cNvPr>
          <p:cNvSpPr/>
          <p:nvPr/>
        </p:nvSpPr>
        <p:spPr>
          <a:xfrm rot="10124104">
            <a:off x="3467628" y="4960723"/>
            <a:ext cx="593011" cy="493930"/>
          </a:xfrm>
          <a:prstGeom prst="notchedRightArrow">
            <a:avLst/>
          </a:prstGeom>
          <a:solidFill>
            <a:srgbClr val="FCF1E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燕尾形 35">
            <a:extLst>
              <a:ext uri="{FF2B5EF4-FFF2-40B4-BE49-F238E27FC236}">
                <a16:creationId xmlns:a16="http://schemas.microsoft.com/office/drawing/2014/main" id="{03274C03-8E3B-7B19-43F6-98B3ABFB00F2}"/>
              </a:ext>
            </a:extLst>
          </p:cNvPr>
          <p:cNvSpPr/>
          <p:nvPr/>
        </p:nvSpPr>
        <p:spPr>
          <a:xfrm rot="21043925">
            <a:off x="7913292" y="2710457"/>
            <a:ext cx="593011" cy="493930"/>
          </a:xfrm>
          <a:prstGeom prst="notchedRightArrow">
            <a:avLst/>
          </a:prstGeom>
          <a:solidFill>
            <a:srgbClr val="FCF1E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燕尾形 37">
            <a:extLst>
              <a:ext uri="{FF2B5EF4-FFF2-40B4-BE49-F238E27FC236}">
                <a16:creationId xmlns:a16="http://schemas.microsoft.com/office/drawing/2014/main" id="{70231079-C4E6-C5CE-2F95-430F0966C80F}"/>
              </a:ext>
            </a:extLst>
          </p:cNvPr>
          <p:cNvSpPr/>
          <p:nvPr/>
        </p:nvSpPr>
        <p:spPr>
          <a:xfrm rot="21043925">
            <a:off x="7913293" y="4375962"/>
            <a:ext cx="593011" cy="493930"/>
          </a:xfrm>
          <a:prstGeom prst="notchedRightArrow">
            <a:avLst/>
          </a:prstGeom>
          <a:solidFill>
            <a:srgbClr val="FCF1E5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31" grpId="0" bldLvl="0" animBg="1"/>
      <p:bldP spid="32" grpId="0" bldLvl="0" animBg="1"/>
      <p:bldP spid="36" grpId="0" bldLvl="0" animBg="1"/>
      <p:bldP spid="3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单圆角矩形 7"/>
          <p:cNvSpPr/>
          <p:nvPr/>
        </p:nvSpPr>
        <p:spPr>
          <a:xfrm flipH="1">
            <a:off x="7537163" y="3273883"/>
            <a:ext cx="4178300" cy="2770505"/>
          </a:xfrm>
          <a:prstGeom prst="round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单圆角矩形 2"/>
          <p:cNvSpPr/>
          <p:nvPr/>
        </p:nvSpPr>
        <p:spPr>
          <a:xfrm>
            <a:off x="211455" y="1868296"/>
            <a:ext cx="4439285" cy="2179955"/>
          </a:xfrm>
          <a:prstGeom prst="round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箭头: 右 25"/>
          <p:cNvSpPr/>
          <p:nvPr/>
        </p:nvSpPr>
        <p:spPr>
          <a:xfrm>
            <a:off x="6145878" y="4088906"/>
            <a:ext cx="1391285" cy="1140460"/>
          </a:xfrm>
          <a:prstGeom prst="rightArrow">
            <a:avLst>
              <a:gd name="adj1" fmla="val 50000"/>
              <a:gd name="adj2" fmla="val 387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删除按钮</a:t>
            </a:r>
          </a:p>
        </p:txBody>
      </p:sp>
      <p:sp>
        <p:nvSpPr>
          <p:cNvPr id="27" name="箭头: 右 26"/>
          <p:cNvSpPr/>
          <p:nvPr/>
        </p:nvSpPr>
        <p:spPr>
          <a:xfrm flipH="1">
            <a:off x="4730750" y="2360934"/>
            <a:ext cx="1397000" cy="1229995"/>
          </a:xfrm>
          <a:prstGeom prst="rightArrow">
            <a:avLst>
              <a:gd name="adj1" fmla="val 50000"/>
              <a:gd name="adj2" fmla="val 387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添加按钮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179185" y="888820"/>
            <a:ext cx="0" cy="6840000"/>
          </a:xfrm>
          <a:prstGeom prst="line">
            <a:avLst/>
          </a:prstGeom>
          <a:ln w="889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/>
          <p:cNvSpPr/>
          <p:nvPr/>
        </p:nvSpPr>
        <p:spPr>
          <a:xfrm rot="3856720">
            <a:off x="-1147474" y="-1336859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0231F8-32BB-E9B4-AAA3-3B976678A6DC}"/>
              </a:ext>
            </a:extLst>
          </p:cNvPr>
          <p:cNvSpPr txBox="1"/>
          <p:nvPr/>
        </p:nvSpPr>
        <p:spPr>
          <a:xfrm>
            <a:off x="4744075" y="420674"/>
            <a:ext cx="270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kern="1500" dirty="0">
                <a:solidFill>
                  <a:srgbClr val="5A504F"/>
                </a:solidFill>
              </a:rPr>
              <a:t>图书添加、删除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CDC53A0-0D43-D776-8E14-9D4B767725C5}"/>
              </a:ext>
            </a:extLst>
          </p:cNvPr>
          <p:cNvCxnSpPr/>
          <p:nvPr/>
        </p:nvCxnSpPr>
        <p:spPr>
          <a:xfrm>
            <a:off x="4802204" y="88284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1436640D-6EE8-16FD-7F0D-2BC6FAF2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90" y="2339061"/>
            <a:ext cx="3581900" cy="12384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B2EEA11-92C0-6631-6566-7EFC4BB6C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27"/>
          <a:stretch/>
        </p:blipFill>
        <p:spPr>
          <a:xfrm>
            <a:off x="7868705" y="4088906"/>
            <a:ext cx="3515216" cy="1502100"/>
          </a:xfrm>
          <a:prstGeom prst="rect">
            <a:avLst/>
          </a:prstGeom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819806FC-EE32-0D6E-CA54-615032780452}"/>
              </a:ext>
            </a:extLst>
          </p:cNvPr>
          <p:cNvSpPr/>
          <p:nvPr/>
        </p:nvSpPr>
        <p:spPr>
          <a:xfrm>
            <a:off x="536455" y="2639507"/>
            <a:ext cx="1857952" cy="1060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E7A322B-8AF6-6691-1530-24C2A089BD50}"/>
              </a:ext>
            </a:extLst>
          </p:cNvPr>
          <p:cNvSpPr/>
          <p:nvPr/>
        </p:nvSpPr>
        <p:spPr>
          <a:xfrm>
            <a:off x="9088133" y="4696122"/>
            <a:ext cx="1857952" cy="1060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: 形状 8"/>
          <p:cNvSpPr/>
          <p:nvPr/>
        </p:nvSpPr>
        <p:spPr>
          <a:xfrm rot="3856720">
            <a:off x="-1147474" y="-1336859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0231F8-32BB-E9B4-AAA3-3B976678A6DC}"/>
              </a:ext>
            </a:extLst>
          </p:cNvPr>
          <p:cNvSpPr txBox="1"/>
          <p:nvPr/>
        </p:nvSpPr>
        <p:spPr>
          <a:xfrm>
            <a:off x="4744075" y="420674"/>
            <a:ext cx="270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kern="1500" dirty="0">
                <a:solidFill>
                  <a:srgbClr val="5A504F"/>
                </a:solidFill>
              </a:rPr>
              <a:t>网站运行情况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CDC53A0-0D43-D776-8E14-9D4B767725C5}"/>
              </a:ext>
            </a:extLst>
          </p:cNvPr>
          <p:cNvCxnSpPr/>
          <p:nvPr/>
        </p:nvCxnSpPr>
        <p:spPr>
          <a:xfrm>
            <a:off x="4802204" y="88284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17465E2-C36E-3D47-1EF1-AF40EC7E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12" y="1212268"/>
            <a:ext cx="10236740" cy="51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3856720">
            <a:off x="-1383227" y="-1430276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203061076"/>
              </p:ext>
            </p:extLst>
          </p:nvPr>
        </p:nvGraphicFramePr>
        <p:xfrm>
          <a:off x="-2554158" y="904184"/>
          <a:ext cx="9997440" cy="2835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11DA900-1FD5-E3E4-2CCB-767B38394EC3}"/>
              </a:ext>
            </a:extLst>
          </p:cNvPr>
          <p:cNvSpPr txBox="1"/>
          <p:nvPr/>
        </p:nvSpPr>
        <p:spPr>
          <a:xfrm>
            <a:off x="4744075" y="420674"/>
            <a:ext cx="270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kern="1500" dirty="0">
                <a:solidFill>
                  <a:srgbClr val="5A504F"/>
                </a:solidFill>
              </a:rPr>
              <a:t>用户权限管理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E993C9D-5475-3DDF-E77F-5CB8773BBCCD}"/>
              </a:ext>
            </a:extLst>
          </p:cNvPr>
          <p:cNvCxnSpPr/>
          <p:nvPr/>
        </p:nvCxnSpPr>
        <p:spPr>
          <a:xfrm>
            <a:off x="4802204" y="88284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3DEC11DE-48E8-79D6-00AE-6D41C329C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160077"/>
              </p:ext>
            </p:extLst>
          </p:nvPr>
        </p:nvGraphicFramePr>
        <p:xfrm>
          <a:off x="-2538711" y="3741032"/>
          <a:ext cx="9997440" cy="2835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009B0C2A-85DE-46E0-7A7D-2F8C99DE51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2204" y="1222481"/>
            <a:ext cx="2731066" cy="2373203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C86A83FF-648B-1ECA-AF60-BAC84478CBAC}"/>
              </a:ext>
            </a:extLst>
          </p:cNvPr>
          <p:cNvSpPr/>
          <p:nvPr/>
        </p:nvSpPr>
        <p:spPr>
          <a:xfrm>
            <a:off x="5929859" y="2728934"/>
            <a:ext cx="1244338" cy="7894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0C81BA6-B8B6-F936-CE18-8E10D0F11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39940" y="4729871"/>
            <a:ext cx="6925642" cy="857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952892" y="-1011012"/>
            <a:ext cx="2837674" cy="3011262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38275" y="1689213"/>
            <a:ext cx="1073852" cy="1045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952892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915576" y="3707269"/>
            <a:ext cx="2357337" cy="2309518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8626482" y="2741588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531647" y="2799088"/>
            <a:ext cx="710680" cy="710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9673" y="2781399"/>
            <a:ext cx="9535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lt"/>
              </a:rPr>
              <a:t> </a:t>
            </a:r>
          </a:p>
          <a:p>
            <a:pPr algn="ctr"/>
            <a:r>
              <a:rPr lang="en-US" altLang="zh-CN" sz="2400" dirty="0">
                <a:sym typeface="+mn-lt"/>
              </a:rPr>
              <a:t>http://47.113.148.107:8443/index</a:t>
            </a:r>
          </a:p>
        </p:txBody>
      </p:sp>
      <p:sp>
        <p:nvSpPr>
          <p:cNvPr id="19" name="流程图: 终止 18"/>
          <p:cNvSpPr/>
          <p:nvPr/>
        </p:nvSpPr>
        <p:spPr>
          <a:xfrm rot="20649951">
            <a:off x="10673671" y="1433618"/>
            <a:ext cx="731633" cy="241439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/>
          <p:cNvSpPr/>
          <p:nvPr/>
        </p:nvSpPr>
        <p:spPr>
          <a:xfrm rot="20649951">
            <a:off x="10945340" y="1751801"/>
            <a:ext cx="731633" cy="241439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/>
          <p:cNvSpPr/>
          <p:nvPr/>
        </p:nvSpPr>
        <p:spPr>
          <a:xfrm rot="20649951">
            <a:off x="11217009" y="2079476"/>
            <a:ext cx="731633" cy="241439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934" y="6115159"/>
            <a:ext cx="785133" cy="742841"/>
          </a:xfrm>
          <a:prstGeom prst="ellipse">
            <a:avLst/>
          </a:prstGeom>
          <a:solidFill>
            <a:srgbClr val="E7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F92D-3286-0E9E-2E8F-1FFD5FAB31DE}"/>
              </a:ext>
            </a:extLst>
          </p:cNvPr>
          <p:cNvSpPr txBox="1"/>
          <p:nvPr/>
        </p:nvSpPr>
        <p:spPr>
          <a:xfrm>
            <a:off x="949673" y="5228675"/>
            <a:ext cx="9535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</a:rPr>
              <a:t>Talk is nothing, show you my project.</a:t>
            </a:r>
          </a:p>
        </p:txBody>
      </p:sp>
    </p:spTree>
    <p:extLst>
      <p:ext uri="{BB962C8B-B14F-4D97-AF65-F5344CB8AC3E}">
        <p14:creationId xmlns:p14="http://schemas.microsoft.com/office/powerpoint/2010/main" val="359860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椭圆 181"/>
          <p:cNvSpPr/>
          <p:nvPr/>
        </p:nvSpPr>
        <p:spPr>
          <a:xfrm>
            <a:off x="3715838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5" name="任意多边形: 形状 174"/>
          <p:cNvSpPr/>
          <p:nvPr/>
        </p:nvSpPr>
        <p:spPr>
          <a:xfrm>
            <a:off x="-844225" y="3255157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1857375" y="2609850"/>
            <a:ext cx="8715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04F"/>
                </a:solidFill>
              </a:rPr>
              <a:t>（二）阅读界面功能展示</a:t>
            </a:r>
          </a:p>
        </p:txBody>
      </p:sp>
      <p:sp>
        <p:nvSpPr>
          <p:cNvPr id="179" name="椭圆 178"/>
          <p:cNvSpPr/>
          <p:nvPr/>
        </p:nvSpPr>
        <p:spPr>
          <a:xfrm>
            <a:off x="10347293" y="5130907"/>
            <a:ext cx="1255797" cy="1255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9849249" y="-995570"/>
            <a:ext cx="2342751" cy="2295229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980450" y="-561976"/>
            <a:ext cx="2837674" cy="2773137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流程图: 终止 182"/>
          <p:cNvSpPr/>
          <p:nvPr/>
        </p:nvSpPr>
        <p:spPr>
          <a:xfrm rot="20743671">
            <a:off x="10661138" y="5096957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终止 183"/>
          <p:cNvSpPr/>
          <p:nvPr/>
        </p:nvSpPr>
        <p:spPr>
          <a:xfrm rot="20743671">
            <a:off x="10932807" y="5415140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终止 184"/>
          <p:cNvSpPr/>
          <p:nvPr/>
        </p:nvSpPr>
        <p:spPr>
          <a:xfrm rot="20743671">
            <a:off x="11204476" y="5742815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6725" y="310341"/>
            <a:ext cx="377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A504F"/>
                </a:solidFill>
              </a:rPr>
              <a:t>查找需要阅读的书籍</a:t>
            </a:r>
          </a:p>
        </p:txBody>
      </p:sp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546745" y="405189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092134" y="5590640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流程图: 终止 30"/>
          <p:cNvSpPr/>
          <p:nvPr/>
        </p:nvSpPr>
        <p:spPr>
          <a:xfrm rot="20743671">
            <a:off x="10596328" y="426883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 rot="20743671">
            <a:off x="10867997" y="745066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终止 32"/>
          <p:cNvSpPr/>
          <p:nvPr/>
        </p:nvSpPr>
        <p:spPr>
          <a:xfrm rot="20743671">
            <a:off x="11139666" y="1072741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形 33" descr="研究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598" y="264981"/>
            <a:ext cx="536370" cy="53637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9DB0893-2B35-4C1D-92D0-77F9A823EA4B}"/>
              </a:ext>
            </a:extLst>
          </p:cNvPr>
          <p:cNvSpPr txBox="1"/>
          <p:nvPr/>
        </p:nvSpPr>
        <p:spPr>
          <a:xfrm rot="4775780">
            <a:off x="4763773" y="2672446"/>
            <a:ext cx="74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5.30%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768D9F-A27F-397A-2808-D9707303A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62" y="1047218"/>
            <a:ext cx="10505275" cy="4742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椭圆 181"/>
          <p:cNvSpPr/>
          <p:nvPr/>
        </p:nvSpPr>
        <p:spPr>
          <a:xfrm>
            <a:off x="3715838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5" name="任意多边形: 形状 174"/>
          <p:cNvSpPr/>
          <p:nvPr/>
        </p:nvSpPr>
        <p:spPr>
          <a:xfrm>
            <a:off x="-844225" y="3255157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1562735" y="2570123"/>
            <a:ext cx="906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04F"/>
                </a:solidFill>
              </a:rPr>
              <a:t>（三）社区页面功能展示</a:t>
            </a:r>
          </a:p>
        </p:txBody>
      </p:sp>
      <p:sp>
        <p:nvSpPr>
          <p:cNvPr id="179" name="椭圆 178"/>
          <p:cNvSpPr/>
          <p:nvPr/>
        </p:nvSpPr>
        <p:spPr>
          <a:xfrm>
            <a:off x="10347293" y="5130907"/>
            <a:ext cx="1255797" cy="1255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9849249" y="-995570"/>
            <a:ext cx="2342751" cy="2295229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980450" y="-561976"/>
            <a:ext cx="2837674" cy="2773137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流程图: 终止 182"/>
          <p:cNvSpPr/>
          <p:nvPr/>
        </p:nvSpPr>
        <p:spPr>
          <a:xfrm rot="20743671">
            <a:off x="10661138" y="5096957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终止 183"/>
          <p:cNvSpPr/>
          <p:nvPr/>
        </p:nvSpPr>
        <p:spPr>
          <a:xfrm rot="20743671">
            <a:off x="10932807" y="5415140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终止 184"/>
          <p:cNvSpPr/>
          <p:nvPr/>
        </p:nvSpPr>
        <p:spPr>
          <a:xfrm rot="20743671">
            <a:off x="11204476" y="5742815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 rot="3856720">
            <a:off x="-1383227" y="-1430276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3774" y="950486"/>
            <a:ext cx="8128000" cy="5418667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zh-CN" altLang="en-US" dirty="0"/>
          </a:p>
          <a:p>
            <a:pPr lvl="1">
              <a:buChar char="•"/>
            </a:pPr>
            <a:endParaRPr lang="zh-CN" altLang="en-US" dirty="0"/>
          </a:p>
          <a:p>
            <a:pPr lvl="1">
              <a:buChar char="•"/>
            </a:pPr>
            <a:endParaRPr lang="zh-CN" altLang="en-US" dirty="0"/>
          </a:p>
          <a:p>
            <a:pPr lvl="1">
              <a:buChar char="•"/>
            </a:pP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39120" y="3922530"/>
            <a:ext cx="5053034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在管理中心通过“写文章”按钮进入文章编辑页面，用户可以写下自己的读书感悟等发表到社区分析展示。</a:t>
            </a:r>
          </a:p>
        </p:txBody>
      </p:sp>
      <p:sp>
        <p:nvSpPr>
          <p:cNvPr id="13" name="椭圆 12"/>
          <p:cNvSpPr/>
          <p:nvPr/>
        </p:nvSpPr>
        <p:spPr>
          <a:xfrm>
            <a:off x="10982734" y="5636699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5D9098-3CD2-EFE4-B42D-786880B9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64" y="866868"/>
            <a:ext cx="5244731" cy="55022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CACB19-AB49-C3FB-014E-C113223E3E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8" r="3241"/>
          <a:stretch/>
        </p:blipFill>
        <p:spPr>
          <a:xfrm>
            <a:off x="103173" y="2595863"/>
            <a:ext cx="5992827" cy="11481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椭圆 181"/>
          <p:cNvSpPr/>
          <p:nvPr/>
        </p:nvSpPr>
        <p:spPr>
          <a:xfrm>
            <a:off x="3715838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5" name="任意多边形: 形状 174"/>
          <p:cNvSpPr/>
          <p:nvPr/>
        </p:nvSpPr>
        <p:spPr>
          <a:xfrm>
            <a:off x="-844225" y="3255157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30225" y="2609850"/>
            <a:ext cx="11132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04F"/>
                </a:solidFill>
              </a:rPr>
              <a:t>（四）其他非需求性功能展示</a:t>
            </a:r>
          </a:p>
        </p:txBody>
      </p:sp>
      <p:sp>
        <p:nvSpPr>
          <p:cNvPr id="179" name="椭圆 178"/>
          <p:cNvSpPr/>
          <p:nvPr/>
        </p:nvSpPr>
        <p:spPr>
          <a:xfrm>
            <a:off x="10347293" y="5130907"/>
            <a:ext cx="1255797" cy="1255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9849249" y="-995570"/>
            <a:ext cx="2342751" cy="2295229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980450" y="-561976"/>
            <a:ext cx="2837674" cy="2773137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流程图: 终止 182"/>
          <p:cNvSpPr/>
          <p:nvPr/>
        </p:nvSpPr>
        <p:spPr>
          <a:xfrm rot="20743671">
            <a:off x="10661138" y="5096957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终止 183"/>
          <p:cNvSpPr/>
          <p:nvPr/>
        </p:nvSpPr>
        <p:spPr>
          <a:xfrm rot="20743671">
            <a:off x="10932807" y="5415140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终止 184"/>
          <p:cNvSpPr/>
          <p:nvPr/>
        </p:nvSpPr>
        <p:spPr>
          <a:xfrm rot="20743671">
            <a:off x="11204476" y="5742815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2A1213-338B-8E1A-CEC1-E137AA09E8C4}"/>
              </a:ext>
            </a:extLst>
          </p:cNvPr>
          <p:cNvSpPr txBox="1"/>
          <p:nvPr/>
        </p:nvSpPr>
        <p:spPr>
          <a:xfrm>
            <a:off x="4183219" y="3497088"/>
            <a:ext cx="5053034" cy="140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首页展示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用户封禁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用户权限区分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4.Markdown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文章编辑器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椭圆 181"/>
          <p:cNvSpPr/>
          <p:nvPr/>
        </p:nvSpPr>
        <p:spPr>
          <a:xfrm>
            <a:off x="3715838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5" name="任意多边形: 形状 174"/>
          <p:cNvSpPr/>
          <p:nvPr/>
        </p:nvSpPr>
        <p:spPr>
          <a:xfrm>
            <a:off x="-844225" y="3255157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745922" y="1857375"/>
            <a:ext cx="139064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A504F"/>
                </a:solidFill>
              </a:rPr>
              <a:t>04</a:t>
            </a:r>
            <a:endParaRPr lang="zh-CN" altLang="en-US" sz="8000" dirty="0">
              <a:solidFill>
                <a:srgbClr val="5A504F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136571" y="2351596"/>
            <a:ext cx="391885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5A504F"/>
                </a:solidFill>
              </a:rPr>
              <a:t>代码展示</a:t>
            </a:r>
          </a:p>
        </p:txBody>
      </p:sp>
      <p:sp>
        <p:nvSpPr>
          <p:cNvPr id="179" name="椭圆 178"/>
          <p:cNvSpPr/>
          <p:nvPr/>
        </p:nvSpPr>
        <p:spPr>
          <a:xfrm>
            <a:off x="10347293" y="5130907"/>
            <a:ext cx="1255797" cy="1255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9849249" y="-995570"/>
            <a:ext cx="2342751" cy="2295229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980450" y="-561976"/>
            <a:ext cx="2837674" cy="2773137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流程图: 终止 182"/>
          <p:cNvSpPr/>
          <p:nvPr/>
        </p:nvSpPr>
        <p:spPr>
          <a:xfrm rot="20743671">
            <a:off x="10661138" y="5096957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终止 183"/>
          <p:cNvSpPr/>
          <p:nvPr/>
        </p:nvSpPr>
        <p:spPr>
          <a:xfrm rot="20743671">
            <a:off x="10932807" y="5415140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终止 184"/>
          <p:cNvSpPr/>
          <p:nvPr/>
        </p:nvSpPr>
        <p:spPr>
          <a:xfrm rot="20743671">
            <a:off x="11204476" y="5742815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952892" y="-1011012"/>
            <a:ext cx="2837674" cy="3011262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38275" y="1689213"/>
            <a:ext cx="1073852" cy="1045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952892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915576" y="3707269"/>
            <a:ext cx="2357337" cy="2309518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8626482" y="2741588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713682" y="5377865"/>
            <a:ext cx="710680" cy="710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62376" y="2416114"/>
            <a:ext cx="846772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5A504F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谢谢观看！</a:t>
            </a:r>
          </a:p>
        </p:txBody>
      </p:sp>
      <p:sp>
        <p:nvSpPr>
          <p:cNvPr id="19" name="流程图: 终止 18"/>
          <p:cNvSpPr/>
          <p:nvPr/>
        </p:nvSpPr>
        <p:spPr>
          <a:xfrm rot="20649951">
            <a:off x="10673671" y="1433618"/>
            <a:ext cx="731633" cy="241439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/>
          <p:cNvSpPr/>
          <p:nvPr/>
        </p:nvSpPr>
        <p:spPr>
          <a:xfrm rot="20649951">
            <a:off x="10945340" y="1751801"/>
            <a:ext cx="731633" cy="241439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/>
          <p:cNvSpPr/>
          <p:nvPr/>
        </p:nvSpPr>
        <p:spPr>
          <a:xfrm rot="20649951">
            <a:off x="11217009" y="2079476"/>
            <a:ext cx="731633" cy="241439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218575" y="0"/>
            <a:ext cx="2837674" cy="3011262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035697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1110" y="252057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5A504F"/>
                </a:solidFill>
              </a:rPr>
              <a:t>需求分析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8164451" y="252057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5A504F"/>
                </a:solidFill>
              </a:rPr>
              <a:t>技术介绍</a:t>
            </a:r>
          </a:p>
        </p:txBody>
      </p:sp>
      <p:sp>
        <p:nvSpPr>
          <p:cNvPr id="10" name="矩形 9"/>
          <p:cNvSpPr/>
          <p:nvPr/>
        </p:nvSpPr>
        <p:spPr>
          <a:xfrm>
            <a:off x="2551110" y="471663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5A504F"/>
                </a:solidFill>
              </a:rPr>
              <a:t>功能展示</a:t>
            </a:r>
          </a:p>
        </p:txBody>
      </p:sp>
      <p:sp>
        <p:nvSpPr>
          <p:cNvPr id="11" name="矩形 10"/>
          <p:cNvSpPr/>
          <p:nvPr/>
        </p:nvSpPr>
        <p:spPr>
          <a:xfrm>
            <a:off x="8164451" y="471663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5A504F"/>
                </a:solidFill>
              </a:rPr>
              <a:t>代码展示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51110" y="2958088"/>
            <a:ext cx="28376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zh-CN" sz="1600" dirty="0">
                <a:solidFill>
                  <a:srgbClr val="5A504F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29366" y="2370765"/>
            <a:ext cx="88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rgbClr val="5A504F"/>
                </a:solidFill>
              </a:rPr>
              <a:t>01</a:t>
            </a:r>
            <a:endParaRPr lang="zh-CN" altLang="en-US" sz="4800" dirty="0">
              <a:solidFill>
                <a:srgbClr val="5A504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23657" y="2370765"/>
            <a:ext cx="88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rgbClr val="5A504F"/>
                </a:solidFill>
              </a:rPr>
              <a:t>02</a:t>
            </a:r>
            <a:endParaRPr lang="zh-CN" altLang="en-US" sz="4800" dirty="0">
              <a:solidFill>
                <a:srgbClr val="5A504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29366" y="4578978"/>
            <a:ext cx="88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rgbClr val="5A504F"/>
                </a:solidFill>
              </a:rPr>
              <a:t>03</a:t>
            </a:r>
            <a:endParaRPr lang="zh-CN" altLang="en-US" sz="4800" dirty="0">
              <a:solidFill>
                <a:srgbClr val="5A504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23657" y="4578978"/>
            <a:ext cx="88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rgbClr val="5A504F"/>
                </a:solidFill>
              </a:rPr>
              <a:t>04</a:t>
            </a:r>
            <a:endParaRPr lang="zh-CN" altLang="en-US" sz="4800" dirty="0">
              <a:solidFill>
                <a:srgbClr val="5A504F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853512" y="282725"/>
            <a:ext cx="2484977" cy="1560427"/>
            <a:chOff x="4785438" y="353218"/>
            <a:chExt cx="2621124" cy="1785104"/>
          </a:xfrm>
        </p:grpSpPr>
        <p:sp>
          <p:nvSpPr>
            <p:cNvPr id="23" name="文本框 22"/>
            <p:cNvSpPr txBox="1"/>
            <p:nvPr/>
          </p:nvSpPr>
          <p:spPr>
            <a:xfrm>
              <a:off x="4785438" y="353218"/>
              <a:ext cx="262112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spc="600" dirty="0">
                  <a:solidFill>
                    <a:srgbClr val="5A504F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85438" y="1553547"/>
              <a:ext cx="2621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200" spc="300" dirty="0">
                  <a:solidFill>
                    <a:srgbClr val="5A504F"/>
                  </a:solidFill>
                  <a:cs typeface="+mn-ea"/>
                  <a:sym typeface="+mn-lt"/>
                </a:rPr>
                <a:t>contents</a:t>
              </a:r>
              <a:endParaRPr lang="zh-CN" altLang="en-US" sz="3200" spc="300" dirty="0">
                <a:solidFill>
                  <a:srgbClr val="5A504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763027" y="85602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059964" y="501178"/>
            <a:ext cx="608676" cy="6086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椭圆 181"/>
          <p:cNvSpPr/>
          <p:nvPr/>
        </p:nvSpPr>
        <p:spPr>
          <a:xfrm>
            <a:off x="3715838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5" name="任意多边形: 形状 174"/>
          <p:cNvSpPr/>
          <p:nvPr/>
        </p:nvSpPr>
        <p:spPr>
          <a:xfrm>
            <a:off x="-844225" y="3255157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3530782" y="1931670"/>
            <a:ext cx="1390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A504F"/>
                </a:solidFill>
              </a:rPr>
              <a:t>01</a:t>
            </a:r>
            <a:endParaRPr lang="zh-CN" altLang="en-US" sz="8000" dirty="0">
              <a:solidFill>
                <a:srgbClr val="5A504F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136390" y="2351405"/>
            <a:ext cx="5149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5A504F"/>
                </a:solidFill>
              </a:rPr>
              <a:t>需求分析</a:t>
            </a:r>
          </a:p>
        </p:txBody>
      </p:sp>
      <p:sp>
        <p:nvSpPr>
          <p:cNvPr id="179" name="椭圆 178"/>
          <p:cNvSpPr/>
          <p:nvPr/>
        </p:nvSpPr>
        <p:spPr>
          <a:xfrm>
            <a:off x="10347293" y="5130907"/>
            <a:ext cx="1255797" cy="1255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9849249" y="-995570"/>
            <a:ext cx="2342751" cy="2295229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980450" y="-561976"/>
            <a:ext cx="2837674" cy="2773137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流程图: 终止 182"/>
          <p:cNvSpPr/>
          <p:nvPr/>
        </p:nvSpPr>
        <p:spPr>
          <a:xfrm rot="20743671">
            <a:off x="10661138" y="5096957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终止 183"/>
          <p:cNvSpPr/>
          <p:nvPr/>
        </p:nvSpPr>
        <p:spPr>
          <a:xfrm rot="20743671">
            <a:off x="10932807" y="5415140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终止 184"/>
          <p:cNvSpPr/>
          <p:nvPr/>
        </p:nvSpPr>
        <p:spPr>
          <a:xfrm rot="20743671">
            <a:off x="11204476" y="5742815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33265" y="385445"/>
            <a:ext cx="313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5A504F"/>
                </a:solidFill>
              </a:rPr>
              <a:t>需求分析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801569" y="1030802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578804" y="1527235"/>
            <a:ext cx="1436915" cy="1436915"/>
          </a:xfrm>
          <a:prstGeom prst="ellipse">
            <a:avLst/>
          </a:prstGeom>
          <a:solidFill>
            <a:srgbClr val="E7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</a:p>
        </p:txBody>
      </p:sp>
      <p:sp>
        <p:nvSpPr>
          <p:cNvPr id="8" name="椭圆 7"/>
          <p:cNvSpPr/>
          <p:nvPr/>
        </p:nvSpPr>
        <p:spPr>
          <a:xfrm>
            <a:off x="3364592" y="3072825"/>
            <a:ext cx="1436915" cy="1436915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</a:p>
        </p:txBody>
      </p:sp>
      <p:sp>
        <p:nvSpPr>
          <p:cNvPr id="9" name="椭圆 8"/>
          <p:cNvSpPr/>
          <p:nvPr/>
        </p:nvSpPr>
        <p:spPr>
          <a:xfrm>
            <a:off x="5170066" y="4724460"/>
            <a:ext cx="1436915" cy="1436915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64230" y="1985010"/>
            <a:ext cx="2901315" cy="521970"/>
          </a:xfrm>
          <a:prstGeom prst="rect">
            <a:avLst/>
          </a:prstGeom>
          <a:solidFill>
            <a:srgbClr val="E79A92"/>
          </a:solidFill>
          <a:ln>
            <a:solidFill>
              <a:srgbClr val="E79A9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</a:rPr>
              <a:t>管理中心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70170" y="3530600"/>
            <a:ext cx="2218690" cy="521970"/>
          </a:xfrm>
          <a:prstGeom prst="rect">
            <a:avLst/>
          </a:prstGeom>
          <a:solidFill>
            <a:srgbClr val="EEBE6C"/>
          </a:solidFill>
          <a:ln>
            <a:solidFill>
              <a:srgbClr val="EEBE6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阅读中心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95795" y="5181600"/>
            <a:ext cx="3107690" cy="521970"/>
          </a:xfrm>
          <a:prstGeom prst="rect">
            <a:avLst/>
          </a:prstGeom>
          <a:solidFill>
            <a:srgbClr val="446596"/>
          </a:solidFill>
          <a:ln>
            <a:solidFill>
              <a:srgbClr val="4465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社区交流中心</a:t>
            </a:r>
          </a:p>
        </p:txBody>
      </p:sp>
      <p:sp>
        <p:nvSpPr>
          <p:cNvPr id="19" name="椭圆 18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4891" y="2859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-546745" y="405189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10092134" y="5590640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7095" y="771302"/>
            <a:ext cx="53178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zh-CN" sz="1600" dirty="0">
                <a:solidFill>
                  <a:srgbClr val="5A504F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4891" y="2859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641360" y="403157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流程图: 终止 30"/>
          <p:cNvSpPr/>
          <p:nvPr/>
        </p:nvSpPr>
        <p:spPr>
          <a:xfrm rot="20743671">
            <a:off x="10596328" y="426883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 rot="20743671">
            <a:off x="10867997" y="745066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终止 32"/>
          <p:cNvSpPr/>
          <p:nvPr/>
        </p:nvSpPr>
        <p:spPr>
          <a:xfrm rot="20743671">
            <a:off x="11139666" y="1072741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578350" y="2928620"/>
            <a:ext cx="3033395" cy="1492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线形标注 2(无边框) 42"/>
          <p:cNvSpPr/>
          <p:nvPr/>
        </p:nvSpPr>
        <p:spPr>
          <a:xfrm>
            <a:off x="8836025" y="1890395"/>
            <a:ext cx="2179955" cy="840105"/>
          </a:xfrm>
          <a:prstGeom prst="callout2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线形标注 2(无边框) 43"/>
          <p:cNvSpPr/>
          <p:nvPr/>
        </p:nvSpPr>
        <p:spPr>
          <a:xfrm flipH="1">
            <a:off x="959485" y="1873250"/>
            <a:ext cx="2392680" cy="874395"/>
          </a:xfrm>
          <a:prstGeom prst="callout2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线形标注 2(无边框) 44"/>
          <p:cNvSpPr/>
          <p:nvPr/>
        </p:nvSpPr>
        <p:spPr>
          <a:xfrm flipV="1">
            <a:off x="8754745" y="4617720"/>
            <a:ext cx="2060575" cy="840105"/>
          </a:xfrm>
          <a:prstGeom prst="callout2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线形标注 2(无边框) 45"/>
          <p:cNvSpPr/>
          <p:nvPr/>
        </p:nvSpPr>
        <p:spPr>
          <a:xfrm flipH="1" flipV="1">
            <a:off x="1075055" y="4777740"/>
            <a:ext cx="2327910" cy="919480"/>
          </a:xfrm>
          <a:prstGeom prst="callout2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56945" y="2125980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用户注册、登录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857615" y="2062961"/>
            <a:ext cx="215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图书添加、删除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21080" y="5028020"/>
            <a:ext cx="23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网站运行情况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798560" y="4809920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用户权限管理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53356F1-6D05-063F-5B8D-22AF6201067E}"/>
              </a:ext>
            </a:extLst>
          </p:cNvPr>
          <p:cNvCxnSpPr/>
          <p:nvPr/>
        </p:nvCxnSpPr>
        <p:spPr>
          <a:xfrm>
            <a:off x="4801569" y="1030802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74A564-CF8A-AFDF-DE92-BE749BE8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2777159"/>
            <a:ext cx="3192544" cy="17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876CD3C-7F1C-15C6-2CB4-9F7F05988624}"/>
              </a:ext>
            </a:extLst>
          </p:cNvPr>
          <p:cNvSpPr txBox="1"/>
          <p:nvPr/>
        </p:nvSpPr>
        <p:spPr>
          <a:xfrm>
            <a:off x="4725220" y="525441"/>
            <a:ext cx="2724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5A504F"/>
                </a:solidFill>
              </a:rPr>
              <a:t>管理中心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10092134" y="5590640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2784" y="415192"/>
            <a:ext cx="221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5A504F"/>
                </a:solidFill>
              </a:rPr>
              <a:t>阅读中心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7095" y="771302"/>
            <a:ext cx="53178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zh-CN" sz="1600" dirty="0">
                <a:solidFill>
                  <a:srgbClr val="5A504F"/>
                </a:solidFill>
                <a:cs typeface="+mn-ea"/>
                <a:sym typeface="+mn-lt"/>
              </a:rPr>
              <a:t>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51429" y="86633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4891" y="2859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641360" y="403157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流程图: 终止 30"/>
          <p:cNvSpPr/>
          <p:nvPr/>
        </p:nvSpPr>
        <p:spPr>
          <a:xfrm rot="20743671">
            <a:off x="10596328" y="426883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 rot="20743671">
            <a:off x="10867997" y="745066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终止 32"/>
          <p:cNvSpPr/>
          <p:nvPr/>
        </p:nvSpPr>
        <p:spPr>
          <a:xfrm rot="20743671">
            <a:off x="11139666" y="1072741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图片 107"/>
          <p:cNvPicPr/>
          <p:nvPr/>
        </p:nvPicPr>
        <p:blipFill>
          <a:blip r:embed="rId3"/>
          <a:stretch>
            <a:fillRect/>
          </a:stretch>
        </p:blipFill>
        <p:spPr>
          <a:xfrm rot="360000">
            <a:off x="1770380" y="870585"/>
            <a:ext cx="1961515" cy="1163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90550" y="4338320"/>
            <a:ext cx="6344285" cy="80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用户将鼠标悬置于书籍上时，能够显示出书目的书名，作者、图书简介等信息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</a:p>
        </p:txBody>
      </p:sp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2265680" y="1958975"/>
            <a:ext cx="1805940" cy="1151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 rot="20520000">
            <a:off x="375285" y="1463675"/>
            <a:ext cx="1776095" cy="1751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4647565" y="1522730"/>
            <a:ext cx="5591175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lt"/>
              </a:rPr>
              <a:t>用户可以通过不同书籍对应的标签类别来找到自己想要的图书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lt"/>
              </a:rPr>
              <a:t>。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5827B7-F502-8F98-F447-090264032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835" y="3651374"/>
            <a:ext cx="4814760" cy="30092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12EA0D-0ECB-5A9A-C3A2-C4B67AE9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6578">
            <a:off x="310495" y="889024"/>
            <a:ext cx="3749040" cy="248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00C328-CA3F-1F9C-F774-2DD4F5BF9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031" y="548254"/>
            <a:ext cx="1400370" cy="26578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10092134" y="5590640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3827" y="339959"/>
            <a:ext cx="272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5A504F"/>
                </a:solidFill>
              </a:rPr>
              <a:t>社区交流中心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7095" y="771302"/>
            <a:ext cx="531780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zh-CN" sz="1600" dirty="0">
                <a:solidFill>
                  <a:srgbClr val="5A504F"/>
                </a:solidFill>
                <a:cs typeface="+mn-ea"/>
                <a:sym typeface="+mn-lt"/>
              </a:rPr>
              <a:t>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01569" y="866337"/>
            <a:ext cx="2587592" cy="0"/>
          </a:xfrm>
          <a:prstGeom prst="line">
            <a:avLst/>
          </a:prstGeom>
          <a:ln w="9525">
            <a:solidFill>
              <a:srgbClr val="5A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1139583" y="-191280"/>
            <a:ext cx="1464908" cy="1464908"/>
          </a:xfrm>
          <a:prstGeom prst="ellipse">
            <a:avLst/>
          </a:pr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4891" y="28598"/>
            <a:ext cx="1123649" cy="1100856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86676" y="5822303"/>
            <a:ext cx="1464908" cy="1464908"/>
          </a:xfrm>
          <a:prstGeom prst="ellipse">
            <a:avLst/>
          </a:pr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641360" y="4031571"/>
            <a:ext cx="3316386" cy="3077499"/>
          </a:xfrm>
          <a:custGeom>
            <a:avLst/>
            <a:gdLst>
              <a:gd name="connsiteX0" fmla="*/ 346912 w 3316386"/>
              <a:gd name="connsiteY0" fmla="*/ 350408 h 3077499"/>
              <a:gd name="connsiteX1" fmla="*/ 916079 w 3316386"/>
              <a:gd name="connsiteY1" fmla="*/ 135804 h 3077499"/>
              <a:gd name="connsiteX2" fmla="*/ 1140014 w 3316386"/>
              <a:gd name="connsiteY2" fmla="*/ 1432760 h 3077499"/>
              <a:gd name="connsiteX3" fmla="*/ 2819524 w 3316386"/>
              <a:gd name="connsiteY3" fmla="*/ 1833976 h 3077499"/>
              <a:gd name="connsiteX4" fmla="*/ 3127434 w 3316386"/>
              <a:gd name="connsiteY4" fmla="*/ 2776368 h 3077499"/>
              <a:gd name="connsiteX5" fmla="*/ 197622 w 3316386"/>
              <a:gd name="connsiteY5" fmla="*/ 2888335 h 3077499"/>
              <a:gd name="connsiteX6" fmla="*/ 346912 w 3316386"/>
              <a:gd name="connsiteY6" fmla="*/ 350408 h 307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6386" h="3077499">
                <a:moveTo>
                  <a:pt x="346912" y="350408"/>
                </a:moveTo>
                <a:cubicBezTo>
                  <a:pt x="466655" y="-108347"/>
                  <a:pt x="783895" y="-44588"/>
                  <a:pt x="916079" y="135804"/>
                </a:cubicBezTo>
                <a:cubicBezTo>
                  <a:pt x="1048263" y="316196"/>
                  <a:pt x="822773" y="1149731"/>
                  <a:pt x="1140014" y="1432760"/>
                </a:cubicBezTo>
                <a:cubicBezTo>
                  <a:pt x="1457255" y="1715789"/>
                  <a:pt x="2488287" y="1610041"/>
                  <a:pt x="2819524" y="1833976"/>
                </a:cubicBezTo>
                <a:cubicBezTo>
                  <a:pt x="3150761" y="2057911"/>
                  <a:pt x="3564418" y="2600642"/>
                  <a:pt x="3127434" y="2776368"/>
                </a:cubicBezTo>
                <a:cubicBezTo>
                  <a:pt x="2690450" y="2952094"/>
                  <a:pt x="667263" y="3291106"/>
                  <a:pt x="197622" y="2888335"/>
                </a:cubicBezTo>
                <a:cubicBezTo>
                  <a:pt x="-272019" y="2485564"/>
                  <a:pt x="227169" y="809163"/>
                  <a:pt x="346912" y="350408"/>
                </a:cubicBezTo>
                <a:close/>
              </a:path>
            </a:pathLst>
          </a:custGeom>
          <a:solidFill>
            <a:srgbClr val="CED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rot="3856720">
            <a:off x="-1158904" y="-1337494"/>
            <a:ext cx="3044694" cy="2477992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流程图: 终止 30"/>
          <p:cNvSpPr/>
          <p:nvPr/>
        </p:nvSpPr>
        <p:spPr>
          <a:xfrm rot="20743671">
            <a:off x="10596328" y="426883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终止 31"/>
          <p:cNvSpPr/>
          <p:nvPr/>
        </p:nvSpPr>
        <p:spPr>
          <a:xfrm rot="20743671">
            <a:off x="10867997" y="745066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终止 32"/>
          <p:cNvSpPr/>
          <p:nvPr/>
        </p:nvSpPr>
        <p:spPr>
          <a:xfrm rot="20743671">
            <a:off x="11139666" y="1072741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39445" y="3034030"/>
            <a:ext cx="1839595" cy="601980"/>
          </a:xfrm>
          <a:prstGeom prst="roundRect">
            <a:avLst/>
          </a:prstGeom>
          <a:solidFill>
            <a:srgbClr val="EEB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0" idx="3"/>
          </p:cNvCxnSpPr>
          <p:nvPr/>
        </p:nvCxnSpPr>
        <p:spPr>
          <a:xfrm>
            <a:off x="2479040" y="3335020"/>
            <a:ext cx="260985" cy="5715"/>
          </a:xfrm>
          <a:prstGeom prst="line">
            <a:avLst/>
          </a:prstGeom>
          <a:ln>
            <a:solidFill>
              <a:srgbClr val="446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62885" y="2171065"/>
            <a:ext cx="0" cy="247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694940" y="3329305"/>
            <a:ext cx="54483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757170" y="2171065"/>
            <a:ext cx="48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62885" y="4635500"/>
            <a:ext cx="47688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28340" y="1932940"/>
            <a:ext cx="1305560" cy="476885"/>
          </a:xfrm>
          <a:prstGeom prst="roundRect">
            <a:avLst/>
          </a:prstGeom>
          <a:solidFill>
            <a:srgbClr val="EEB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249930" y="3115945"/>
            <a:ext cx="1283970" cy="431800"/>
          </a:xfrm>
          <a:prstGeom prst="roundRect">
            <a:avLst/>
          </a:prstGeom>
          <a:solidFill>
            <a:srgbClr val="EEB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中式烘焙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228340" y="4430395"/>
            <a:ext cx="1273175" cy="420370"/>
          </a:xfrm>
          <a:prstGeom prst="roundRect">
            <a:avLst/>
          </a:prstGeom>
          <a:solidFill>
            <a:srgbClr val="EEB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17" idx="3"/>
          </p:cNvCxnSpPr>
          <p:nvPr/>
        </p:nvCxnSpPr>
        <p:spPr>
          <a:xfrm flipV="1">
            <a:off x="4533900" y="2167890"/>
            <a:ext cx="17018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2650" y="2159635"/>
            <a:ext cx="11430" cy="116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3"/>
          </p:cNvCxnSpPr>
          <p:nvPr/>
        </p:nvCxnSpPr>
        <p:spPr>
          <a:xfrm flipV="1">
            <a:off x="4533900" y="3329305"/>
            <a:ext cx="17018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704080" y="2738120"/>
            <a:ext cx="37465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5400000" flipV="1">
            <a:off x="4121785" y="3676650"/>
            <a:ext cx="1905635" cy="8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3"/>
          </p:cNvCxnSpPr>
          <p:nvPr/>
        </p:nvCxnSpPr>
        <p:spPr>
          <a:xfrm flipV="1">
            <a:off x="4501515" y="4634230"/>
            <a:ext cx="56578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9" idx="3"/>
          </p:cNvCxnSpPr>
          <p:nvPr/>
        </p:nvCxnSpPr>
        <p:spPr>
          <a:xfrm flipH="1">
            <a:off x="4501515" y="4634230"/>
            <a:ext cx="5657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70255" y="3146425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生产技艺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324860" y="1990090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西式烘焙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231515" y="4464050"/>
            <a:ext cx="136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新中式烘焙</a:t>
            </a:r>
          </a:p>
        </p:txBody>
      </p:sp>
      <p:cxnSp>
        <p:nvCxnSpPr>
          <p:cNvPr id="43" name="直接连接符 42"/>
          <p:cNvCxnSpPr>
            <a:stCxn id="3" idx="2"/>
          </p:cNvCxnSpPr>
          <p:nvPr/>
        </p:nvCxnSpPr>
        <p:spPr>
          <a:xfrm>
            <a:off x="6096000" y="1231900"/>
            <a:ext cx="5080" cy="4424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60744" y="2485350"/>
            <a:ext cx="362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用户可以在社区中发表自己的读书笔记，书评，推荐书单等。也可以跟其他读者进行互动交流。</a:t>
            </a:r>
          </a:p>
        </p:txBody>
      </p:sp>
      <p:pic>
        <p:nvPicPr>
          <p:cNvPr id="3074" name="Picture 2" descr="社交网络的象征。社交网络符号与人的形象图片素材">
            <a:extLst>
              <a:ext uri="{FF2B5EF4-FFF2-40B4-BE49-F238E27FC236}">
                <a16:creationId xmlns:a16="http://schemas.microsoft.com/office/drawing/2014/main" id="{CED23AB2-8E30-1B21-E477-757E8FDA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" y="1589837"/>
            <a:ext cx="5264150" cy="367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椭圆 181"/>
          <p:cNvSpPr/>
          <p:nvPr/>
        </p:nvSpPr>
        <p:spPr>
          <a:xfrm>
            <a:off x="3715838" y="4786607"/>
            <a:ext cx="2071393" cy="2071393"/>
          </a:xfrm>
          <a:prstGeom prst="ellipse">
            <a:avLst/>
          </a:prstGeom>
          <a:solidFill>
            <a:srgbClr val="2E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5" name="任意多边形: 形状 174"/>
          <p:cNvSpPr/>
          <p:nvPr/>
        </p:nvSpPr>
        <p:spPr>
          <a:xfrm>
            <a:off x="-844225" y="3255157"/>
            <a:ext cx="5595760" cy="4554233"/>
          </a:xfrm>
          <a:custGeom>
            <a:avLst/>
            <a:gdLst>
              <a:gd name="connsiteX0" fmla="*/ 2937465 w 5595760"/>
              <a:gd name="connsiteY0" fmla="*/ 128 h 2897594"/>
              <a:gd name="connsiteX1" fmla="*/ 51390 w 5595760"/>
              <a:gd name="connsiteY1" fmla="*/ 2629028 h 2897594"/>
              <a:gd name="connsiteX2" fmla="*/ 5528265 w 5595760"/>
              <a:gd name="connsiteY2" fmla="*/ 2514728 h 2897594"/>
              <a:gd name="connsiteX3" fmla="*/ 2937465 w 5595760"/>
              <a:gd name="connsiteY3" fmla="*/ 128 h 289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760" h="2897594">
                <a:moveTo>
                  <a:pt x="2937465" y="128"/>
                </a:moveTo>
                <a:cubicBezTo>
                  <a:pt x="2024653" y="19178"/>
                  <a:pt x="-380410" y="2209928"/>
                  <a:pt x="51390" y="2629028"/>
                </a:cubicBezTo>
                <a:cubicBezTo>
                  <a:pt x="483190" y="3048128"/>
                  <a:pt x="5053603" y="2951290"/>
                  <a:pt x="5528265" y="2514728"/>
                </a:cubicBezTo>
                <a:cubicBezTo>
                  <a:pt x="6002927" y="2078166"/>
                  <a:pt x="3850277" y="-18922"/>
                  <a:pt x="2937465" y="128"/>
                </a:cubicBezTo>
                <a:close/>
              </a:path>
            </a:pathLst>
          </a:custGeom>
          <a:solidFill>
            <a:srgbClr val="44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745922" y="1857375"/>
            <a:ext cx="1390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A504F"/>
                </a:solidFill>
              </a:rPr>
              <a:t>02</a:t>
            </a:r>
            <a:endParaRPr lang="zh-CN" altLang="en-US" sz="8000" dirty="0">
              <a:solidFill>
                <a:srgbClr val="5A504F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136571" y="2351596"/>
            <a:ext cx="391885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5A504F"/>
                </a:solidFill>
              </a:rPr>
              <a:t>技术介绍</a:t>
            </a:r>
          </a:p>
        </p:txBody>
      </p:sp>
      <p:sp>
        <p:nvSpPr>
          <p:cNvPr id="179" name="椭圆 178"/>
          <p:cNvSpPr/>
          <p:nvPr/>
        </p:nvSpPr>
        <p:spPr>
          <a:xfrm>
            <a:off x="10347293" y="5130907"/>
            <a:ext cx="1255797" cy="12557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9849249" y="-995570"/>
            <a:ext cx="2342751" cy="2295229"/>
          </a:xfrm>
          <a:prstGeom prst="ellipse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-980450" y="-561976"/>
            <a:ext cx="2837674" cy="2773137"/>
          </a:xfrm>
          <a:prstGeom prst="ellipse">
            <a:avLst/>
          </a:prstGeom>
          <a:solidFill>
            <a:srgbClr val="EEB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流程图: 终止 182"/>
          <p:cNvSpPr/>
          <p:nvPr/>
        </p:nvSpPr>
        <p:spPr>
          <a:xfrm rot="20743671">
            <a:off x="10661138" y="5096957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终止 183"/>
          <p:cNvSpPr/>
          <p:nvPr/>
        </p:nvSpPr>
        <p:spPr>
          <a:xfrm rot="20743671">
            <a:off x="10932807" y="5415140"/>
            <a:ext cx="735581" cy="242742"/>
          </a:xfrm>
          <a:prstGeom prst="flowChartTerminator">
            <a:avLst/>
          </a:prstGeom>
          <a:solidFill>
            <a:srgbClr val="FEE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终止 184"/>
          <p:cNvSpPr/>
          <p:nvPr/>
        </p:nvSpPr>
        <p:spPr>
          <a:xfrm rot="20743671">
            <a:off x="11204476" y="5742815"/>
            <a:ext cx="735581" cy="242742"/>
          </a:xfrm>
          <a:prstGeom prst="flowChartTerminator">
            <a:avLst/>
          </a:prstGeom>
          <a:solidFill>
            <a:srgbClr val="FD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2fdljma">
      <a:majorFont>
        <a:latin typeface="Arial"/>
        <a:ea typeface="阿里巴巴普惠体 R"/>
        <a:cs typeface=""/>
      </a:majorFont>
      <a:minorFont>
        <a:latin typeface="Arial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512</Words>
  <Application>Microsoft Office PowerPoint</Application>
  <PresentationFormat>宽屏</PresentationFormat>
  <Paragraphs>114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22856</dc:creator>
  <cp:lastModifiedBy>武君 代</cp:lastModifiedBy>
  <cp:revision>37</cp:revision>
  <dcterms:created xsi:type="dcterms:W3CDTF">2020-07-01T06:29:00Z</dcterms:created>
  <dcterms:modified xsi:type="dcterms:W3CDTF">2023-06-24T02:56:37Z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2A0DC6AF38144749806093FEDB090B9C</vt:lpwstr>
  </property>
  <property fmtid="{D5CDD505-2E9C-101B-9397-08002B2CF9AE}" pid="3" name="KSOProductBuildVer">
    <vt:lpwstr>2052-11.1.0.11411</vt:lpwstr>
  </property>
</Properties>
</file>