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0"/>
            <a:ext cx="12192000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1-20 DAB  ACCB  CBBB   BBDA  EBFDA 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  <a:cs typeface="黑体" panose="02010609060101010101" charset="-122"/>
              </a:rPr>
              <a:t>21-35 CDBCB  ABBAD CBABD  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36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resting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37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a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3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8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was told / has been told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39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who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endParaRPr lang="en-US" sz="32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to prove  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41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cs typeface="Helvetica" charset="0"/>
                <a:sym typeface="+mn-ea"/>
              </a:rPr>
              <a:t>invitations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42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on 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43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  44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comes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45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. certainly</a:t>
            </a:r>
            <a:endParaRPr lang="en-US" sz="3200" b="0">
              <a:solidFill>
                <a:srgbClr val="000000"/>
              </a:solidFill>
              <a:latin typeface="Times New Roman" panose="02020603050405020304" charset="0"/>
              <a:cs typeface="Helvetica" charset="0"/>
            </a:endParaRPr>
          </a:p>
          <a:p>
            <a:pPr indent="0"/>
            <a:r>
              <a:rPr lang="en-US" sz="3200" b="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                                     Monday 9 September        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After all the interviews and talent shows, I finally became a member of the Music Club at our school today!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I am so excited and proud of myself because among the more than 180 students who applied to join the club, only 40 were accepted.          The reason why I wanted to join the Music Club so eagerly is that I really love playing the guitar. I would like very much to play with other guitar players and improve my skills.         In this club, we can play the guitar together every Tuesday evening in the Music Room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 when e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cs typeface="Helvetica" charset="0"/>
              </a:rPr>
              <a:t>xperienced teachers will also be there to give us guidance. I really can't wait to have fun with my friends there.</a:t>
            </a:r>
            <a:endParaRPr lang="en-US" altLang="en-US" sz="3200">
              <a:solidFill>
                <a:srgbClr val="000000"/>
              </a:solidFill>
              <a:latin typeface="Times New Roman" panose="02020603050405020304" charset="0"/>
              <a:cs typeface="Helvetic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演示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黑体</vt:lpstr>
      <vt:lpstr>Helvetica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6</cp:revision>
  <dcterms:created xsi:type="dcterms:W3CDTF">2023-09-07T02:32:00Z</dcterms:created>
  <dcterms:modified xsi:type="dcterms:W3CDTF">2023-09-14T11:53:03Z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47B61E467FBE41E7BEE3A512C82B0764</vt:lpwstr>
  </property>
  <property fmtid="{D5CDD505-2E9C-101B-9397-08002B2CF9AE}" pid="3" name="KSOProductBuildVer">
    <vt:lpwstr>2052-11.1.0.9912</vt:lpwstr>
  </property>
</Properties>
</file>